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  <a:srgbClr val="FFFFFF"/>
    <a:srgbClr val="083D97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528" y="96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Калькулятор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047454"/>
            <a:ext cx="3429000" cy="134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dirty="0">
                <a:solidFill>
                  <a:srgbClr val="17375E"/>
                </a:solidFill>
              </a:rPr>
              <a:t>Омск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innovationcampus.ru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Зырянов Константин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Шелихов Олег Юрьевич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21.05.2024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B01BC-8323-47F5-91EC-05604E100406}"/>
              </a:ext>
            </a:extLst>
          </p:cNvPr>
          <p:cNvSpPr txBox="1"/>
          <p:nvPr/>
        </p:nvSpPr>
        <p:spPr>
          <a:xfrm>
            <a:off x="3460353" y="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05F15-3C15-4A88-97AD-E97BF0A0E48B}"/>
              </a:ext>
            </a:extLst>
          </p:cNvPr>
          <p:cNvSpPr txBox="1"/>
          <p:nvPr/>
        </p:nvSpPr>
        <p:spPr>
          <a:xfrm>
            <a:off x="219993" y="117524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Упростить математические вычисления для школьников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Обучиться основам программирования на </a:t>
            </a:r>
            <a:r>
              <a:rPr lang="en-US" dirty="0">
                <a:solidFill>
                  <a:srgbClr val="0F0C3C"/>
                </a:solidFill>
              </a:rPr>
              <a:t>Java</a:t>
            </a:r>
            <a:endParaRPr lang="ru-RU" dirty="0">
              <a:solidFill>
                <a:srgbClr val="0F0C3C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2F4F4FA-D367-4CB4-97D3-4A2DEE09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3409236"/>
            <a:ext cx="2044428" cy="155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2524249" y="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игры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Калькулятор с простейшими математическими действиями, который можно легко использовать в рамках курса школьной математики.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FEA4061-87A9-4C39-91D1-2386E84B8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98" y="3263478"/>
            <a:ext cx="2770986" cy="18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147F4-DF0C-423F-AD18-FE3D91709C4C}"/>
              </a:ext>
            </a:extLst>
          </p:cNvPr>
          <p:cNvSpPr txBox="1"/>
          <p:nvPr/>
        </p:nvSpPr>
        <p:spPr>
          <a:xfrm>
            <a:off x="544029" y="218335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083D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Перейдём к демонстрации игры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41D9-B3BA-4C8B-8469-EA56EF9E761D}"/>
              </a:ext>
            </a:extLst>
          </p:cNvPr>
          <p:cNvSpPr txBox="1"/>
          <p:nvPr/>
        </p:nvSpPr>
        <p:spPr>
          <a:xfrm>
            <a:off x="219993" y="117524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1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DEB01-090F-4045-92A8-A073DFC3FDF2}"/>
              </a:ext>
            </a:extLst>
          </p:cNvPr>
          <p:cNvSpPr txBox="1"/>
          <p:nvPr/>
        </p:nvSpPr>
        <p:spPr>
          <a:xfrm>
            <a:off x="2236217" y="23118"/>
            <a:ext cx="6988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Перспективы развития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2D6B7-FB60-455C-988C-A366CCCF16E9}"/>
              </a:ext>
            </a:extLst>
          </p:cNvPr>
          <p:cNvSpPr txBox="1"/>
          <p:nvPr/>
        </p:nvSpPr>
        <p:spPr>
          <a:xfrm>
            <a:off x="292001" y="1103238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F0C3C"/>
                </a:solidFill>
              </a:rPr>
              <a:t>Мой проект имеет такие перспективы развития: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Добавление других математических функций (например, </a:t>
            </a:r>
            <a:r>
              <a:rPr lang="en-US" dirty="0">
                <a:solidFill>
                  <a:srgbClr val="0F0C3C"/>
                </a:solidFill>
              </a:rPr>
              <a:t>sin, cos, </a:t>
            </a:r>
            <a:r>
              <a:rPr lang="en-US" dirty="0" err="1">
                <a:solidFill>
                  <a:srgbClr val="0F0C3C"/>
                </a:solidFill>
              </a:rPr>
              <a:t>tg</a:t>
            </a:r>
            <a:r>
              <a:rPr lang="en-US" dirty="0">
                <a:solidFill>
                  <a:srgbClr val="0F0C3C"/>
                </a:solidFill>
              </a:rPr>
              <a:t> </a:t>
            </a:r>
            <a:r>
              <a:rPr lang="ru-RU" dirty="0">
                <a:solidFill>
                  <a:srgbClr val="0F0C3C"/>
                </a:solidFill>
              </a:rPr>
              <a:t>и др.)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Улучшение дизайна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Различные режимы, подходящие для разных типов задач (например, режим «программиста», в котором можно будет переводить числа в различные системы счисления)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C97E10D7-150E-4DB0-AB9E-1FDB9BF2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90" y="2857564"/>
            <a:ext cx="3244330" cy="169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9DA5E-0D06-4946-9B26-FDA870DAA6C6}"/>
              </a:ext>
            </a:extLst>
          </p:cNvPr>
          <p:cNvSpPr txBox="1"/>
          <p:nvPr/>
        </p:nvSpPr>
        <p:spPr>
          <a:xfrm>
            <a:off x="3100313" y="0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630CE-B1A1-4475-9E45-3C5D04846983}"/>
              </a:ext>
            </a:extLst>
          </p:cNvPr>
          <p:cNvSpPr txBox="1"/>
          <p:nvPr/>
        </p:nvSpPr>
        <p:spPr>
          <a:xfrm>
            <a:off x="292001" y="124725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Мой проект ещё не закончен и я буду продолжать развивать его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F0C3C"/>
                </a:solidFill>
              </a:rPr>
              <a:t>Я освоил базовые знания в программировании на языке </a:t>
            </a:r>
            <a:r>
              <a:rPr lang="en-US" dirty="0">
                <a:solidFill>
                  <a:srgbClr val="0F0C3C"/>
                </a:solidFill>
              </a:rPr>
              <a:t>Java</a:t>
            </a:r>
            <a:r>
              <a:rPr lang="ru-RU" dirty="0">
                <a:solidFill>
                  <a:srgbClr val="0F0C3C"/>
                </a:solidFill>
              </a:rPr>
              <a:t> и сумел применить их на практике</a:t>
            </a:r>
          </a:p>
        </p:txBody>
      </p:sp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5350798B-DC2C-4E83-A21A-653B2F86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1" y="2615406"/>
            <a:ext cx="2910880" cy="21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87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136</Words>
  <Application>Microsoft Office PowerPoint</Application>
  <PresentationFormat>Произвольный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Константин</cp:lastModifiedBy>
  <cp:revision>17</cp:revision>
  <dcterms:created xsi:type="dcterms:W3CDTF">2015-01-15T10:17:16Z</dcterms:created>
  <dcterms:modified xsi:type="dcterms:W3CDTF">2024-05-16T15:50:49Z</dcterms:modified>
</cp:coreProperties>
</file>