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1" r:id="rId7"/>
    <p:sldId id="260" r:id="rId8"/>
    <p:sldId id="263" r:id="rId9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  <a:srgbClr val="FFFFFF"/>
    <a:srgbClr val="083D97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528" y="96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247254"/>
            <a:ext cx="7992888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Калькулятор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34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>
                <a:solidFill>
                  <a:srgbClr val="17375E"/>
                </a:solidFill>
              </a:rPr>
              <a:t>Омск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innovationcampus.ru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Зырянов Константин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Шелихов Олег Юрьевич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21.05.2024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B01BC-8323-47F5-91EC-05604E100406}"/>
              </a:ext>
            </a:extLst>
          </p:cNvPr>
          <p:cNvSpPr txBox="1"/>
          <p:nvPr/>
        </p:nvSpPr>
        <p:spPr>
          <a:xfrm>
            <a:off x="3460353" y="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05F15-3C15-4A88-97AD-E97BF0A0E48B}"/>
              </a:ext>
            </a:extLst>
          </p:cNvPr>
          <p:cNvSpPr txBox="1"/>
          <p:nvPr/>
        </p:nvSpPr>
        <p:spPr>
          <a:xfrm>
            <a:off x="219993" y="117524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Упростить математические вычисления для школьников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Обучиться основам программирования на </a:t>
            </a:r>
            <a:r>
              <a:rPr lang="en-US" dirty="0">
                <a:solidFill>
                  <a:srgbClr val="0F0C3C"/>
                </a:solidFill>
              </a:rPr>
              <a:t>Java</a:t>
            </a:r>
            <a:endParaRPr lang="ru-RU" dirty="0">
              <a:solidFill>
                <a:srgbClr val="0F0C3C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2F4F4FA-D367-4CB4-97D3-4A2DEE09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" y="3409236"/>
            <a:ext cx="2044428" cy="155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2524249" y="0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F0C3C"/>
                </a:solidFill>
              </a:rPr>
              <a:t>Калькулятор с простейшими математическими действиями, который можно легко использовать в рамках курса школьной математики.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D266CC-B5D9-4D37-AF8E-7000E28D5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91" y="2375575"/>
            <a:ext cx="1553202" cy="2739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5D90F-9871-4E1F-AB97-323E5E13D466}"/>
              </a:ext>
            </a:extLst>
          </p:cNvPr>
          <p:cNvSpPr txBox="1"/>
          <p:nvPr/>
        </p:nvSpPr>
        <p:spPr>
          <a:xfrm>
            <a:off x="4324449" y="2398195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F0C3C"/>
                </a:solidFill>
              </a:rPr>
              <a:t>Таков дизайн моего приложения на данном этапе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245988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2308225" y="0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создавался мой проект?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Дизайн создавался в </a:t>
            </a:r>
            <a:r>
              <a:rPr lang="en-US" dirty="0">
                <a:solidFill>
                  <a:srgbClr val="0F0C3C"/>
                </a:solidFill>
              </a:rPr>
              <a:t>xml </a:t>
            </a:r>
            <a:r>
              <a:rPr lang="ru-RU" dirty="0">
                <a:solidFill>
                  <a:srgbClr val="0F0C3C"/>
                </a:solidFill>
              </a:rPr>
              <a:t>файле </a:t>
            </a:r>
            <a:r>
              <a:rPr lang="en-US" dirty="0">
                <a:solidFill>
                  <a:srgbClr val="0F0C3C"/>
                </a:solidFill>
              </a:rPr>
              <a:t>activity_main.xml</a:t>
            </a:r>
            <a:r>
              <a:rPr lang="ru-RU" dirty="0">
                <a:solidFill>
                  <a:srgbClr val="0F0C3C"/>
                </a:solidFill>
              </a:rPr>
              <a:t>. Код писался в ручную.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0DBE1D-FC14-411F-A59F-F3075282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3" y="1867873"/>
            <a:ext cx="2234360" cy="32423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68366D-F65C-473A-83F1-999201120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273" y="1868367"/>
            <a:ext cx="2812396" cy="3241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5B8003-C6A2-4F4F-AD2D-4AB9EB3CA03F}"/>
              </a:ext>
            </a:extLst>
          </p:cNvPr>
          <p:cNvSpPr txBox="1"/>
          <p:nvPr/>
        </p:nvSpPr>
        <p:spPr>
          <a:xfrm>
            <a:off x="6196657" y="2039342"/>
            <a:ext cx="2952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Таким образом я создал все</a:t>
            </a:r>
          </a:p>
          <a:p>
            <a:r>
              <a:rPr lang="ru-RU" dirty="0">
                <a:solidFill>
                  <a:srgbClr val="0F0C3C"/>
                </a:solidFill>
              </a:rPr>
              <a:t>кнопки, используемые в моём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195708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2308225" y="0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создавался мой проект?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Далее я создал методы  </a:t>
            </a:r>
            <a:r>
              <a:rPr lang="en-US" dirty="0" err="1">
                <a:solidFill>
                  <a:srgbClr val="0F0C3C"/>
                </a:solidFill>
              </a:rPr>
              <a:t>clckNumb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нажатие по цифрам, точке и кнопке перемены знака, </a:t>
            </a:r>
            <a:r>
              <a:rPr lang="en-US" dirty="0" err="1">
                <a:solidFill>
                  <a:srgbClr val="0F0C3C"/>
                </a:solidFill>
              </a:rPr>
              <a:t>mathAction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различные математические действия, </a:t>
            </a:r>
            <a:r>
              <a:rPr lang="en-US" dirty="0" err="1">
                <a:solidFill>
                  <a:srgbClr val="0F0C3C"/>
                </a:solidFill>
              </a:rPr>
              <a:t>clckRes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вывод результатов, и </a:t>
            </a:r>
            <a:r>
              <a:rPr lang="en-US" dirty="0" err="1">
                <a:solidFill>
                  <a:srgbClr val="0F0C3C"/>
                </a:solidFill>
              </a:rPr>
              <a:t>clckClear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полную очистку памяти калькулятора и экрана, либо только за удаление последнего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49998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147985" y="2183358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083D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Перейдём к демонстрации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10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DEB01-090F-4045-92A8-A073DFC3FDF2}"/>
              </a:ext>
            </a:extLst>
          </p:cNvPr>
          <p:cNvSpPr txBox="1"/>
          <p:nvPr/>
        </p:nvSpPr>
        <p:spPr>
          <a:xfrm>
            <a:off x="2236217" y="23118"/>
            <a:ext cx="6988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Перспективы развития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2D6B7-FB60-455C-988C-A366CCCF16E9}"/>
              </a:ext>
            </a:extLst>
          </p:cNvPr>
          <p:cNvSpPr txBox="1"/>
          <p:nvPr/>
        </p:nvSpPr>
        <p:spPr>
          <a:xfrm>
            <a:off x="292001" y="1103238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Мой проект имеет такие перспективы развития: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Добавление других математических функций (например, </a:t>
            </a:r>
            <a:r>
              <a:rPr lang="en-US" dirty="0">
                <a:solidFill>
                  <a:srgbClr val="0F0C3C"/>
                </a:solidFill>
              </a:rPr>
              <a:t>sin, cos, </a:t>
            </a:r>
            <a:r>
              <a:rPr lang="en-US" dirty="0" err="1">
                <a:solidFill>
                  <a:srgbClr val="0F0C3C"/>
                </a:solidFill>
              </a:rPr>
              <a:t>tg</a:t>
            </a:r>
            <a:r>
              <a:rPr lang="en-US" dirty="0">
                <a:solidFill>
                  <a:srgbClr val="0F0C3C"/>
                </a:solidFill>
              </a:rPr>
              <a:t> </a:t>
            </a:r>
            <a:r>
              <a:rPr lang="ru-RU" dirty="0">
                <a:solidFill>
                  <a:srgbClr val="0F0C3C"/>
                </a:solidFill>
              </a:rPr>
              <a:t>и др.)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Улучшение дизайна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Различные режимы, подходящие для разных типов задач (например, режим «программиста», в котором можно будет переводить числа в различные системы счисления)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C97E10D7-150E-4DB0-AB9E-1FDB9BF2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90" y="2857564"/>
            <a:ext cx="3244330" cy="169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2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9DA5E-0D06-4946-9B26-FDA870DAA6C6}"/>
              </a:ext>
            </a:extLst>
          </p:cNvPr>
          <p:cNvSpPr txBox="1"/>
          <p:nvPr/>
        </p:nvSpPr>
        <p:spPr>
          <a:xfrm>
            <a:off x="3100313" y="0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630CE-B1A1-4475-9E45-3C5D04846983}"/>
              </a:ext>
            </a:extLst>
          </p:cNvPr>
          <p:cNvSpPr txBox="1"/>
          <p:nvPr/>
        </p:nvSpPr>
        <p:spPr>
          <a:xfrm>
            <a:off x="292001" y="124725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Мой проект ещё не закончен и я буду продолжать развивать его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Я освоил базовые знания в программировании на языке </a:t>
            </a:r>
            <a:r>
              <a:rPr lang="en-US" dirty="0">
                <a:solidFill>
                  <a:srgbClr val="0F0C3C"/>
                </a:solidFill>
              </a:rPr>
              <a:t>Java</a:t>
            </a:r>
            <a:r>
              <a:rPr lang="ru-RU" dirty="0">
                <a:solidFill>
                  <a:srgbClr val="0F0C3C"/>
                </a:solidFill>
              </a:rPr>
              <a:t> и сумел применить их на практике</a:t>
            </a:r>
          </a:p>
        </p:txBody>
      </p:sp>
      <p:pic>
        <p:nvPicPr>
          <p:cNvPr id="4102" name="Picture 6" descr="Picture background">
            <a:extLst>
              <a:ext uri="{FF2B5EF4-FFF2-40B4-BE49-F238E27FC236}">
                <a16:creationId xmlns:a16="http://schemas.microsoft.com/office/drawing/2014/main" id="{5350798B-DC2C-4E83-A21A-653B2F86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1" y="2615406"/>
            <a:ext cx="2910880" cy="21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87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235</Words>
  <Application>Microsoft Office PowerPoint</Application>
  <PresentationFormat>Произвольный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Константин</cp:lastModifiedBy>
  <cp:revision>21</cp:revision>
  <dcterms:created xsi:type="dcterms:W3CDTF">2015-01-15T10:17:16Z</dcterms:created>
  <dcterms:modified xsi:type="dcterms:W3CDTF">2024-05-16T16:27:54Z</dcterms:modified>
</cp:coreProperties>
</file>