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DD0D-EDF2-432F-9ACA-232909E32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6757D-9BDC-4F38-AAE1-8E8F52918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EADE4-A3CF-4F89-966F-825D2C26D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2990-85CE-42C9-92F2-4B3C396263BD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5CFB6-F8B2-4BA3-A1C2-AD901D05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0EC0F-4BD5-43B1-A48F-082218BD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1402-C23B-4152-9096-0F1EF2515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83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F306-C957-4807-BE5A-D0AF4788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C2D93-77AD-4DF0-80F4-579208249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41F85-997E-411A-A172-B98912E6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2990-85CE-42C9-92F2-4B3C396263BD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CCBB6-EE5D-4773-B1B5-8C99B3F8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8707D-5E1E-4A5F-8FBD-0E692734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1402-C23B-4152-9096-0F1EF2515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1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A85766-73D5-4BEC-9CC2-4AD4CF024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EE201-241F-43F6-BA3E-9E709DDF5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FC0CB-31B8-491F-AFA3-69524B5F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2990-85CE-42C9-92F2-4B3C396263BD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543A7-65FC-4039-A9E5-83812A0C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24729-71A8-42B7-8EF9-97BF3636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1402-C23B-4152-9096-0F1EF2515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73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5934-F7D7-4904-974F-406F502B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54E35-1D63-4B3A-9355-84013B25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CA85-D28F-4EC8-B508-D09CA5AE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2990-85CE-42C9-92F2-4B3C396263BD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9F7E-D321-4D74-9EFC-A4122789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A5440-0F4F-46B7-9E50-C819361B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1402-C23B-4152-9096-0F1EF2515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04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8856-0AFB-4D0C-A65C-5DA80EF1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EEF93-9E24-4C5A-93DB-A21EF2553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565C-D94A-4D82-855D-1DADE9BD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2990-85CE-42C9-92F2-4B3C396263BD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24414-312A-4CE9-9328-5EF42FBD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DC3F2-CC93-44F3-B75D-3028E2B1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1402-C23B-4152-9096-0F1EF2515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51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8068-1A7A-4BE6-8D05-DB8F0139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07E8-5B9E-4335-BFE2-D7316F843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079B6-C827-4CE4-9F35-07A0B1AA9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03DDA-E37B-4AFD-936B-89483C18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2990-85CE-42C9-92F2-4B3C396263BD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9B24B-7230-498E-AECB-1EB40F0E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B130A-AB57-415C-BB6D-307C9AC3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1402-C23B-4152-9096-0F1EF2515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35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3C31-80FF-45CA-BADC-D7ACB247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D061D-F1D9-41E7-ADC6-965CB523B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BB637-4EED-4773-B114-0CAA50244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4A143-53E7-4F51-9945-CCA439DF2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32516-4720-493B-976B-6B53F01EE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CAD91-6E0A-4EAF-BE64-07F6EBD1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2990-85CE-42C9-92F2-4B3C396263BD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45DF8-0C0A-4E03-B9B6-6D256F4E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2DA2A-A320-40E1-A0B0-186BD1C6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1402-C23B-4152-9096-0F1EF2515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84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51BB-3495-461D-9A92-FF0D3F09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571CB-84B2-40DF-A195-06791151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2990-85CE-42C9-92F2-4B3C396263BD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93B0D-7A47-4113-82AC-04D9A8D8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A1DDC-CEBC-44E8-9E13-18357E0F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1402-C23B-4152-9096-0F1EF2515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82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B3CF1-C338-42C5-9101-4FC5B123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2990-85CE-42C9-92F2-4B3C396263BD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E62FD-2522-4D1C-BDB8-D58F1250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3EA74-92C2-49B5-9358-DD4474EC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1402-C23B-4152-9096-0F1EF2515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51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2D15-517D-4D67-A618-3E28536E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0A04-2B1A-4EE1-9A79-D2B9E8524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5B07C-8EF7-4707-A2B0-1515FB712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F873B-9C10-4E4F-80E5-597BD6AE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2990-85CE-42C9-92F2-4B3C396263BD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18667-76D7-462E-8F75-C6611C1E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24BCA-CE22-41A4-967D-EB874573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1402-C23B-4152-9096-0F1EF2515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70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FC42-9AAC-4D7B-9F2A-B96CB988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AAB7B-64E0-4D5D-86D5-5952EF0B8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9EBD0-046D-4A4F-BED2-4D754053C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CF3B6-422A-470C-9672-E0A77049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2990-85CE-42C9-92F2-4B3C396263BD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7A78B-89A8-493A-B3F9-38BC91C6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ED463-792D-4F6A-B9C3-F219C89D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1402-C23B-4152-9096-0F1EF2515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41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E1C06-06A3-47CB-A5E8-1FE6DCEB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98542-35AE-47FA-AC12-D1E205C56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B6039-E8E4-4C59-824A-A98FB7A6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22990-85CE-42C9-92F2-4B3C396263BD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F33B3-D178-481E-B973-F3E2C8F9D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1621C-1C92-420A-B98A-0E01D70C6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51402-C23B-4152-9096-0F1EF2515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17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432F54-4DC8-49D0-835D-F542C2079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642" y="1361848"/>
            <a:ext cx="9452715" cy="444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2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kunaal nike</dc:creator>
  <cp:lastModifiedBy>kunaal nike</cp:lastModifiedBy>
  <cp:revision>1</cp:revision>
  <dcterms:created xsi:type="dcterms:W3CDTF">2019-06-29T04:19:15Z</dcterms:created>
  <dcterms:modified xsi:type="dcterms:W3CDTF">2019-06-29T04:19:39Z</dcterms:modified>
</cp:coreProperties>
</file>