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0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3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1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7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5A38-12C9-43BF-8B5F-5C80F685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IN" sz="4200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D8B2-BD67-4586-9F15-84F580226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By Kunaal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2D394-A0A2-459C-96CB-D659D97A2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7" r="2150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0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22D-16B6-48A0-B0B1-D84B041D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FF925-E072-4824-81B2-FF656EAE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2165832"/>
            <a:ext cx="8039797" cy="3535986"/>
          </a:xfrm>
        </p:spPr>
      </p:pic>
    </p:spTree>
    <p:extLst>
      <p:ext uri="{BB962C8B-B14F-4D97-AF65-F5344CB8AC3E}">
        <p14:creationId xmlns:p14="http://schemas.microsoft.com/office/powerpoint/2010/main" val="9237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22D-16B6-48A0-B0B1-D84B041D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– Yes is most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41DD8-E569-49CA-804B-D0C879FF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08" y="2076450"/>
            <a:ext cx="7452059" cy="3714750"/>
          </a:xfrm>
        </p:spPr>
      </p:pic>
    </p:spTree>
    <p:extLst>
      <p:ext uri="{BB962C8B-B14F-4D97-AF65-F5344CB8AC3E}">
        <p14:creationId xmlns:p14="http://schemas.microsoft.com/office/powerpoint/2010/main" val="23695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6192-9A5F-4F04-BF11-E62CC07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bagging?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5FA38-938F-4C47-9535-785B625D3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5" y="2076450"/>
            <a:ext cx="7571284" cy="3714750"/>
          </a:xfrm>
        </p:spPr>
      </p:pic>
    </p:spTree>
    <p:extLst>
      <p:ext uri="{BB962C8B-B14F-4D97-AF65-F5344CB8AC3E}">
        <p14:creationId xmlns:p14="http://schemas.microsoft.com/office/powerpoint/2010/main" val="77610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7DB4-3334-4755-B4C5-AA449752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A365-1893-4841-92C6-D9B0BA70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FB1-DBE7-4480-8AA3-698BDE2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not Trees?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C2351-9C27-445F-B777-EED707E84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67" y="2076450"/>
            <a:ext cx="7096940" cy="3714750"/>
          </a:xfrm>
        </p:spPr>
      </p:pic>
    </p:spTree>
    <p:extLst>
      <p:ext uri="{BB962C8B-B14F-4D97-AF65-F5344CB8AC3E}">
        <p14:creationId xmlns:p14="http://schemas.microsoft.com/office/powerpoint/2010/main" val="27077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FB1-DBE7-4480-8AA3-698BDE2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not Trees?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571DD8-2680-483F-B507-D112B3C2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6" y="2076450"/>
            <a:ext cx="6413063" cy="3714750"/>
          </a:xfrm>
        </p:spPr>
      </p:pic>
    </p:spTree>
    <p:extLst>
      <p:ext uri="{BB962C8B-B14F-4D97-AF65-F5344CB8AC3E}">
        <p14:creationId xmlns:p14="http://schemas.microsoft.com/office/powerpoint/2010/main" val="1026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FB1-DBE7-4480-8AA3-698BDE2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943CC-8779-4CDD-80BC-85889D3B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08" y="2024198"/>
            <a:ext cx="7725383" cy="3880107"/>
          </a:xfrm>
        </p:spPr>
      </p:pic>
    </p:spTree>
    <p:extLst>
      <p:ext uri="{BB962C8B-B14F-4D97-AF65-F5344CB8AC3E}">
        <p14:creationId xmlns:p14="http://schemas.microsoft.com/office/powerpoint/2010/main" val="28144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063-DE87-4F8F-BBFF-C57E512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D225E-44BC-4092-84AB-B4B682FD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0" y="2076450"/>
            <a:ext cx="7748515" cy="3714750"/>
          </a:xfrm>
        </p:spPr>
      </p:pic>
    </p:spTree>
    <p:extLst>
      <p:ext uri="{BB962C8B-B14F-4D97-AF65-F5344CB8AC3E}">
        <p14:creationId xmlns:p14="http://schemas.microsoft.com/office/powerpoint/2010/main" val="31885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C8F5-E3DF-45D7-86C6-11EFF613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BFBD3-05F8-4725-A60D-F57787AB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70" y="2089625"/>
            <a:ext cx="8237934" cy="3688400"/>
          </a:xfrm>
        </p:spPr>
      </p:pic>
    </p:spTree>
    <p:extLst>
      <p:ext uri="{BB962C8B-B14F-4D97-AF65-F5344CB8AC3E}">
        <p14:creationId xmlns:p14="http://schemas.microsoft.com/office/powerpoint/2010/main" val="245885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470-BE23-432C-B99A-6D0BF1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9FC1D-76EF-411D-922D-CB609B264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0" y="2076450"/>
            <a:ext cx="7929275" cy="3714750"/>
          </a:xfrm>
        </p:spPr>
      </p:pic>
    </p:spTree>
    <p:extLst>
      <p:ext uri="{BB962C8B-B14F-4D97-AF65-F5344CB8AC3E}">
        <p14:creationId xmlns:p14="http://schemas.microsoft.com/office/powerpoint/2010/main" val="274439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B5C1-B6C6-4F30-B94B-8EF2A383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Random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6EC92-78AD-4ABD-B7A8-EE6E14BB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35" y="2006780"/>
            <a:ext cx="7790730" cy="3976007"/>
          </a:xfrm>
        </p:spPr>
      </p:pic>
    </p:spTree>
    <p:extLst>
      <p:ext uri="{BB962C8B-B14F-4D97-AF65-F5344CB8AC3E}">
        <p14:creationId xmlns:p14="http://schemas.microsoft.com/office/powerpoint/2010/main" val="2802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22D-16B6-48A0-B0B1-D84B041D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79F21-153A-4595-81CC-81F2DB0F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20" y="2076450"/>
            <a:ext cx="7844635" cy="3714750"/>
          </a:xfrm>
        </p:spPr>
      </p:pic>
    </p:spTree>
    <p:extLst>
      <p:ext uri="{BB962C8B-B14F-4D97-AF65-F5344CB8AC3E}">
        <p14:creationId xmlns:p14="http://schemas.microsoft.com/office/powerpoint/2010/main" val="220949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959"/>
      </a:dk2>
      <a:lt2>
        <a:srgbClr val="E8E2E8"/>
      </a:lt2>
      <a:accent1>
        <a:srgbClr val="97C696"/>
      </a:accent1>
      <a:accent2>
        <a:srgbClr val="7FBA96"/>
      </a:accent2>
      <a:accent3>
        <a:srgbClr val="96C6BD"/>
      </a:accent3>
      <a:accent4>
        <a:srgbClr val="7FACBA"/>
      </a:accent4>
      <a:accent5>
        <a:srgbClr val="96A7C6"/>
      </a:accent5>
      <a:accent6>
        <a:srgbClr val="837FBA"/>
      </a:accent6>
      <a:hlink>
        <a:srgbClr val="733E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SlateVTI</vt:lpstr>
      <vt:lpstr>Random Forest</vt:lpstr>
      <vt:lpstr>Why not Trees?</vt:lpstr>
      <vt:lpstr>Why not Trees?</vt:lpstr>
      <vt:lpstr>Why Random Forest</vt:lpstr>
      <vt:lpstr>Bootstrap</vt:lpstr>
      <vt:lpstr>Bootstrap Rows</vt:lpstr>
      <vt:lpstr>Bootstrap Dataset</vt:lpstr>
      <vt:lpstr>Building Random Trees</vt:lpstr>
      <vt:lpstr>Bagging</vt:lpstr>
      <vt:lpstr>Bagging</vt:lpstr>
      <vt:lpstr>Bagging – Yes is most </vt:lpstr>
      <vt:lpstr>What is bagging?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kunaal nike</dc:creator>
  <cp:lastModifiedBy>kunaal nike</cp:lastModifiedBy>
  <cp:revision>5</cp:revision>
  <dcterms:created xsi:type="dcterms:W3CDTF">2019-06-29T04:20:32Z</dcterms:created>
  <dcterms:modified xsi:type="dcterms:W3CDTF">2019-06-29T04:30:01Z</dcterms:modified>
</cp:coreProperties>
</file>