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3D6000-FCC1-48AE-9CC8-0C56BFEC77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Dashboard_inventory management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4B7DBA-476E-4EF5-A835-78833256F3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2019-12-15 11:44:02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BDBB325-9A69-401A-B1BC-4BD6E0895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99" y="0"/>
            <a:ext cx="170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4409C89-A6E2-42C0-A5C0-92F94B78A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11" y="0"/>
            <a:ext cx="1903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26ABDD4-B9F0-4E2A-8044-F3016102D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72" y="0"/>
            <a:ext cx="296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32E18A7-DE51-4675-9D27-81753AD26F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7" y="119062"/>
            <a:ext cx="10763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A693A99-D7A0-4D68-8F6E-4BA3D60942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825" y="0"/>
            <a:ext cx="300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4E6E8DA-FDE2-4B35-B946-0E13DEBA5B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6" y="0"/>
            <a:ext cx="294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6D4339B-A55E-4DD5-B756-603C972071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08A1257-A1FF-4092-BC7F-17E8745147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2019-12-15T16:44:13Z</dcterms:created>
  <dcterms:modified xsi:type="dcterms:W3CDTF">2019-12-15T16:44:13Z</dcterms:modified>
</cp:coreProperties>
</file>