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6D4339B-A55E-4DD5-B756-603C9720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08A1257-A1FF-4092-BC7F-17E874514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Priyanka Mukherjee</cp:lastModifiedBy>
  <cp:revision>1</cp:revision>
  <dcterms:created xsi:type="dcterms:W3CDTF">2019-12-15T16:44:13Z</dcterms:created>
  <dcterms:modified xsi:type="dcterms:W3CDTF">2019-12-15T16:45:13Z</dcterms:modified>
</cp:coreProperties>
</file>