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58364-7C22-4989-8024-E66E3BA98EC4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65089-23CD-473B-9934-9C511766CA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76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365089-23CD-473B-9934-9C511766CAB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950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50F6-7E92-FE5A-B4CA-CEFF97703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90B0A-66E4-8509-0CE2-918151D7B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19976-D6FA-784E-1232-A39BBC28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57E-4064-4482-9639-1CFA0A014CE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65ACA-AA5A-7C62-B45F-8FDE518D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52C3-FFFE-BFF1-156A-0E6AEA29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9E26-32BE-4E9C-AE30-F46F6CF3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02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100F-0C2E-B311-0137-DEC08775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D953C-6B23-2CCC-120C-3B89BA532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9586E-F3E9-5897-9BC8-71AB43E8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57E-4064-4482-9639-1CFA0A014CE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BFDA-FBC0-7952-B62F-ED57E9EE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4302E-41B8-B7DF-5F17-3B5F73F88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9E26-32BE-4E9C-AE30-F46F6CF3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2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4AE65-4B18-0361-F1D3-85ED86E9E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48805-0A0C-528E-358C-4B6BC3729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E6E0-055D-77CD-6907-B0F12951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57E-4064-4482-9639-1CFA0A014CE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3208-BC7B-22BE-9B44-AD22DB56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1F1B3-8F29-7340-2E6B-C66A647F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9E26-32BE-4E9C-AE30-F46F6CF3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45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FB16-AFEA-4E60-3DA2-811CEE51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EBF5-CC30-8F8E-563C-B42C36A5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044BF-D036-979C-CCCC-33F823EF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57E-4064-4482-9639-1CFA0A014CE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73A23-E64D-6997-714A-940F938A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4B70-EC8F-C54F-5A0D-94734781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9E26-32BE-4E9C-AE30-F46F6CF3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01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FBF6-B971-EB2C-EC2D-E6ECE52A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F13A-AE3C-7877-2D5F-BED2B7729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117C3-72D0-1CD6-2817-5630F1E3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57E-4064-4482-9639-1CFA0A014CE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87F71-6B6E-BFDD-0400-F3C99A9C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0086-7688-2430-6639-1ABADC16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9E26-32BE-4E9C-AE30-F46F6CF3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93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2F6B-0956-FDAA-BC2B-E6133093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22E6-FDB2-FEF2-0500-00CBE49BF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A5493-6245-628F-E0CE-3B582A4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D4C67-1605-DBD4-624E-681CF959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57E-4064-4482-9639-1CFA0A014CE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84C0A-13F3-72AE-BCF9-D00249A3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539E4-6D8C-A92B-4A6D-6473546F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9E26-32BE-4E9C-AE30-F46F6CF3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3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2F82-BE35-7AF2-0CB4-18770885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3B5D7-E098-519E-D1DC-9B42E819F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39B64-3B76-1E31-34B9-566513435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FCC36-91AC-D1CF-BEBE-A7BD84E1B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7C261-2270-2F49-7F8F-8AC671860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C22D5-70AD-C798-6102-172C325E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57E-4064-4482-9639-1CFA0A014CE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BC46B-F2D4-BA33-FC16-FB5293C22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177E0-BF8F-7B6B-806D-AC50ABE5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9E26-32BE-4E9C-AE30-F46F6CF3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0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DBB0-DB2B-4D3E-0A3A-DF256CFD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C2B44-EFB9-2A21-28B4-9FBEB8B4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57E-4064-4482-9639-1CFA0A014CE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B1775-FD0E-57C3-D98D-9EEFD573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6614B-16B2-C88B-C7BC-B7507ADF0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9E26-32BE-4E9C-AE30-F46F6CF3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4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E0DCF-FF63-4D7A-A6E6-4B639DD9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57E-4064-4482-9639-1CFA0A014CE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6FAEA-13A0-23CD-1488-08FB0D61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DCF43-64FF-9A4C-2B1B-2764CF04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9E26-32BE-4E9C-AE30-F46F6CF3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55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DD83-3723-368B-6A07-80BB8053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2D5A1-E3F0-06E9-9156-1F5C0A105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ED9EB-59A3-A0BB-9EE8-C13984D37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34D06-BD9C-F31E-09F6-CF3A390A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57E-4064-4482-9639-1CFA0A014CE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ECF18-481F-CC22-FD95-7A19434E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B87B0-9E84-3F2C-7EB5-E4524A37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9E26-32BE-4E9C-AE30-F46F6CF3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61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BC3E-6F41-1E2E-EE0F-2D247164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D5036-90C5-D249-262E-5F479FCDC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3E073-09DB-1A4F-6445-7A69432F1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96278-0AA1-864C-3684-60B0D1DD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457E-4064-4482-9639-1CFA0A014CE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35AEE-511A-E002-589C-5EA8F8C9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85B4-B1E6-A8D0-7C4F-42B9BFC3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9E26-32BE-4E9C-AE30-F46F6CF3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53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A2DDF-B647-66B2-061D-F1DCFCB1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05CE7-F121-2F0E-7F2D-794BBEFB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BE063-A89E-2A00-11C4-8F8DD76F4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457E-4064-4482-9639-1CFA0A014CEA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9BBBF-EEB2-2ACE-9E4D-CC0B3AA0C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9E73E-4CA9-7DCD-A620-33F91F827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9E26-32BE-4E9C-AE30-F46F6CF380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02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16B24F-36C2-B430-1438-39034B2E787D}"/>
              </a:ext>
            </a:extLst>
          </p:cNvPr>
          <p:cNvSpPr/>
          <p:nvPr/>
        </p:nvSpPr>
        <p:spPr>
          <a:xfrm>
            <a:off x="1006415" y="874142"/>
            <a:ext cx="1104181" cy="53426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6D2798-E5B5-1188-F87F-FF539F4A33AC}"/>
              </a:ext>
            </a:extLst>
          </p:cNvPr>
          <p:cNvCxnSpPr>
            <a:cxnSpLocks/>
          </p:cNvCxnSpPr>
          <p:nvPr/>
        </p:nvCxnSpPr>
        <p:spPr>
          <a:xfrm>
            <a:off x="2122098" y="1610264"/>
            <a:ext cx="3150526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A233CC-D18E-9403-11DE-38E19430921A}"/>
              </a:ext>
            </a:extLst>
          </p:cNvPr>
          <p:cNvSpPr/>
          <p:nvPr/>
        </p:nvSpPr>
        <p:spPr>
          <a:xfrm>
            <a:off x="4934309" y="424545"/>
            <a:ext cx="6939827" cy="6139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C82D09-6CCC-373D-E13D-C0C3076D4D6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110596" y="5135592"/>
            <a:ext cx="3162029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5A1FFD-D0B3-E368-AB2D-94B99774CDEB}"/>
              </a:ext>
            </a:extLst>
          </p:cNvPr>
          <p:cNvSpPr/>
          <p:nvPr/>
        </p:nvSpPr>
        <p:spPr>
          <a:xfrm>
            <a:off x="5272624" y="1371600"/>
            <a:ext cx="1782793" cy="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Understand the business logic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6DEEB5-86C3-316F-011F-D88BB38A692D}"/>
              </a:ext>
            </a:extLst>
          </p:cNvPr>
          <p:cNvSpPr/>
          <p:nvPr/>
        </p:nvSpPr>
        <p:spPr>
          <a:xfrm>
            <a:off x="5272624" y="3068127"/>
            <a:ext cx="1782793" cy="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Execute business logic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91089-3BAC-E592-2A53-2D561075D262}"/>
              </a:ext>
            </a:extLst>
          </p:cNvPr>
          <p:cNvSpPr/>
          <p:nvPr/>
        </p:nvSpPr>
        <p:spPr>
          <a:xfrm>
            <a:off x="5272625" y="4896928"/>
            <a:ext cx="1782793" cy="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 Result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B3C308-C99C-03C5-FF8B-5D2059C67AD4}"/>
              </a:ext>
            </a:extLst>
          </p:cNvPr>
          <p:cNvSpPr/>
          <p:nvPr/>
        </p:nvSpPr>
        <p:spPr>
          <a:xfrm>
            <a:off x="7498079" y="1482634"/>
            <a:ext cx="3687497" cy="45012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6576A4-0012-A3B2-90CE-9F99C2635B9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64021" y="1848928"/>
            <a:ext cx="0" cy="121919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A5B282-B5A6-CAE3-6BAC-56AB66FB9224}"/>
              </a:ext>
            </a:extLst>
          </p:cNvPr>
          <p:cNvCxnSpPr>
            <a:endCxn id="13" idx="0"/>
          </p:cNvCxnSpPr>
          <p:nvPr/>
        </p:nvCxnSpPr>
        <p:spPr>
          <a:xfrm>
            <a:off x="6164020" y="3545455"/>
            <a:ext cx="2" cy="135147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5656C8-D956-B386-16E2-01E332A7CABD}"/>
              </a:ext>
            </a:extLst>
          </p:cNvPr>
          <p:cNvSpPr/>
          <p:nvPr/>
        </p:nvSpPr>
        <p:spPr>
          <a:xfrm>
            <a:off x="8282073" y="635478"/>
            <a:ext cx="1782793" cy="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Translate request to </a:t>
            </a:r>
            <a:r>
              <a:rPr lang="en-US" sz="1400" dirty="0" err="1"/>
              <a:t>HttpContext</a:t>
            </a:r>
            <a:endParaRPr lang="en-IN" sz="14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3E33511-8134-B0AF-4A5F-FE8D4CFB552F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 flipV="1">
            <a:off x="7055417" y="874142"/>
            <a:ext cx="1226656" cy="736122"/>
          </a:xfrm>
          <a:prstGeom prst="bentConnector3">
            <a:avLst>
              <a:gd name="adj1" fmla="val 23377"/>
            </a:avLst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A79167-1BF8-3AF4-4516-6148EBD4CC1C}"/>
              </a:ext>
            </a:extLst>
          </p:cNvPr>
          <p:cNvCxnSpPr>
            <a:stCxn id="22" idx="2"/>
          </p:cNvCxnSpPr>
          <p:nvPr/>
        </p:nvCxnSpPr>
        <p:spPr>
          <a:xfrm flipH="1">
            <a:off x="9173469" y="1112806"/>
            <a:ext cx="1" cy="3698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AD66FB2-852D-78FC-7D09-1D9984F39057}"/>
              </a:ext>
            </a:extLst>
          </p:cNvPr>
          <p:cNvSpPr/>
          <p:nvPr/>
        </p:nvSpPr>
        <p:spPr>
          <a:xfrm>
            <a:off x="7867778" y="1610264"/>
            <a:ext cx="2961331" cy="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Route</a:t>
            </a:r>
            <a:endParaRPr lang="en-IN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C48DD7-B7B8-5BC9-F26B-8301E499CF7A}"/>
              </a:ext>
            </a:extLst>
          </p:cNvPr>
          <p:cNvSpPr/>
          <p:nvPr/>
        </p:nvSpPr>
        <p:spPr>
          <a:xfrm>
            <a:off x="7867778" y="2332417"/>
            <a:ext cx="2961331" cy="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Authorization &amp; Authentication</a:t>
            </a:r>
            <a:endParaRPr lang="en-IN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1EE078-E3BD-668B-91FD-EF581B87735B}"/>
              </a:ext>
            </a:extLst>
          </p:cNvPr>
          <p:cNvSpPr/>
          <p:nvPr/>
        </p:nvSpPr>
        <p:spPr>
          <a:xfrm>
            <a:off x="7867778" y="3054570"/>
            <a:ext cx="2961331" cy="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Binding</a:t>
            </a:r>
            <a:endParaRPr lang="en-IN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E48BF8-42C9-C06E-9D52-1F546DA701AF}"/>
              </a:ext>
            </a:extLst>
          </p:cNvPr>
          <p:cNvSpPr/>
          <p:nvPr/>
        </p:nvSpPr>
        <p:spPr>
          <a:xfrm>
            <a:off x="7867777" y="3733245"/>
            <a:ext cx="2961331" cy="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Model Validation</a:t>
            </a:r>
            <a:endParaRPr lang="en-IN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341A2F-0849-C5E8-4FBF-FB6CF56CEEA3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9348444" y="2087592"/>
            <a:ext cx="0" cy="2448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C0E427-062B-BBF1-A06A-3F337594FBA5}"/>
              </a:ext>
            </a:extLst>
          </p:cNvPr>
          <p:cNvCxnSpPr>
            <a:cxnSpLocks/>
          </p:cNvCxnSpPr>
          <p:nvPr/>
        </p:nvCxnSpPr>
        <p:spPr>
          <a:xfrm>
            <a:off x="9348442" y="2823302"/>
            <a:ext cx="0" cy="2448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4A4DEC-3613-D1DB-88BF-C66271A8DC56}"/>
              </a:ext>
            </a:extLst>
          </p:cNvPr>
          <p:cNvCxnSpPr>
            <a:cxnSpLocks/>
          </p:cNvCxnSpPr>
          <p:nvPr/>
        </p:nvCxnSpPr>
        <p:spPr>
          <a:xfrm>
            <a:off x="9332995" y="3531898"/>
            <a:ext cx="0" cy="2448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B3E920-0547-C4D6-92FA-F994BD9756A7}"/>
              </a:ext>
            </a:extLst>
          </p:cNvPr>
          <p:cNvCxnSpPr>
            <a:cxnSpLocks/>
          </p:cNvCxnSpPr>
          <p:nvPr/>
        </p:nvCxnSpPr>
        <p:spPr>
          <a:xfrm>
            <a:off x="9310630" y="4221191"/>
            <a:ext cx="0" cy="2448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9C6E5BA-EF47-140E-4D29-9EC28866D1A0}"/>
              </a:ext>
            </a:extLst>
          </p:cNvPr>
          <p:cNvSpPr/>
          <p:nvPr/>
        </p:nvSpPr>
        <p:spPr>
          <a:xfrm>
            <a:off x="7632657" y="4737181"/>
            <a:ext cx="603699" cy="519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MVC</a:t>
            </a:r>
            <a:endParaRPr lang="en-IN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1AB124-393A-4C89-062F-DDDB92DD2ABC}"/>
              </a:ext>
            </a:extLst>
          </p:cNvPr>
          <p:cNvSpPr/>
          <p:nvPr/>
        </p:nvSpPr>
        <p:spPr>
          <a:xfrm>
            <a:off x="8347832" y="4737181"/>
            <a:ext cx="681952" cy="519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Razor</a:t>
            </a:r>
            <a:endParaRPr lang="en-IN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54F00A-0A35-DB96-AC49-06C4D56C067B}"/>
              </a:ext>
            </a:extLst>
          </p:cNvPr>
          <p:cNvSpPr/>
          <p:nvPr/>
        </p:nvSpPr>
        <p:spPr>
          <a:xfrm>
            <a:off x="9155627" y="4735662"/>
            <a:ext cx="792897" cy="519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Minimal API</a:t>
            </a:r>
            <a:endParaRPr lang="en-IN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CC692A-47C2-D1D6-4B21-D769A2DE3239}"/>
              </a:ext>
            </a:extLst>
          </p:cNvPr>
          <p:cNvSpPr/>
          <p:nvPr/>
        </p:nvSpPr>
        <p:spPr>
          <a:xfrm>
            <a:off x="10067838" y="4735661"/>
            <a:ext cx="1053219" cy="5192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Middleware Pipeline</a:t>
            </a:r>
            <a:endParaRPr lang="en-IN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C38CE46-166F-44F7-2C3C-88081D861308}"/>
              </a:ext>
            </a:extLst>
          </p:cNvPr>
          <p:cNvCxnSpPr/>
          <p:nvPr/>
        </p:nvCxnSpPr>
        <p:spPr>
          <a:xfrm>
            <a:off x="7916091" y="4454432"/>
            <a:ext cx="270401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EAB578-A762-1541-3AAB-0CD0959488CF}"/>
              </a:ext>
            </a:extLst>
          </p:cNvPr>
          <p:cNvCxnSpPr>
            <a:cxnSpLocks/>
          </p:cNvCxnSpPr>
          <p:nvPr/>
        </p:nvCxnSpPr>
        <p:spPr>
          <a:xfrm>
            <a:off x="7916091" y="4466016"/>
            <a:ext cx="0" cy="2448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A2F68A-FE32-4C8D-AF99-963248A7D2F9}"/>
              </a:ext>
            </a:extLst>
          </p:cNvPr>
          <p:cNvCxnSpPr>
            <a:cxnSpLocks/>
          </p:cNvCxnSpPr>
          <p:nvPr/>
        </p:nvCxnSpPr>
        <p:spPr>
          <a:xfrm>
            <a:off x="8682445" y="4466016"/>
            <a:ext cx="0" cy="2448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C087F9-3156-B86B-8AD5-9BE31BA7E07A}"/>
              </a:ext>
            </a:extLst>
          </p:cNvPr>
          <p:cNvCxnSpPr>
            <a:cxnSpLocks/>
          </p:cNvCxnSpPr>
          <p:nvPr/>
        </p:nvCxnSpPr>
        <p:spPr>
          <a:xfrm>
            <a:off x="9479280" y="4454432"/>
            <a:ext cx="0" cy="2448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D5F23E-B34E-D7D4-F052-9FD5DE8E3794}"/>
              </a:ext>
            </a:extLst>
          </p:cNvPr>
          <p:cNvCxnSpPr>
            <a:cxnSpLocks/>
          </p:cNvCxnSpPr>
          <p:nvPr/>
        </p:nvCxnSpPr>
        <p:spPr>
          <a:xfrm>
            <a:off x="10620103" y="4466016"/>
            <a:ext cx="0" cy="2448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E0B81-97BC-09F9-BC7D-BA168C9672F3}"/>
              </a:ext>
            </a:extLst>
          </p:cNvPr>
          <p:cNvSpPr/>
          <p:nvPr/>
        </p:nvSpPr>
        <p:spPr>
          <a:xfrm>
            <a:off x="8507860" y="5585444"/>
            <a:ext cx="1782793" cy="314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Produces Result</a:t>
            </a:r>
            <a:endParaRPr lang="en-IN" sz="14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B34DDCA-CFEA-6287-51ED-E56080ABE354}"/>
              </a:ext>
            </a:extLst>
          </p:cNvPr>
          <p:cNvCxnSpPr>
            <a:cxnSpLocks/>
            <a:stCxn id="50" idx="1"/>
            <a:endCxn id="13" idx="3"/>
          </p:cNvCxnSpPr>
          <p:nvPr/>
        </p:nvCxnSpPr>
        <p:spPr>
          <a:xfrm rot="10800000">
            <a:off x="7055418" y="5135592"/>
            <a:ext cx="1452442" cy="606982"/>
          </a:xfrm>
          <a:prstGeom prst="bentConnector3">
            <a:avLst>
              <a:gd name="adj1" fmla="val 7967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37A196A-87F0-A04E-942D-2F48EDD0584D}"/>
              </a:ext>
            </a:extLst>
          </p:cNvPr>
          <p:cNvSpPr txBox="1"/>
          <p:nvPr/>
        </p:nvSpPr>
        <p:spPr>
          <a:xfrm>
            <a:off x="2860765" y="1338943"/>
            <a:ext cx="171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 Request</a:t>
            </a:r>
            <a:endParaRPr lang="en-IN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E34AE9-0A14-F5A3-41C2-8877AA3F86F1}"/>
              </a:ext>
            </a:extLst>
          </p:cNvPr>
          <p:cNvSpPr txBox="1"/>
          <p:nvPr/>
        </p:nvSpPr>
        <p:spPr>
          <a:xfrm>
            <a:off x="3013165" y="4796230"/>
            <a:ext cx="171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 Response</a:t>
            </a:r>
            <a:endParaRPr lang="en-IN" sz="1400" dirty="0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8B406F05-11C7-C515-C838-66B65520439C}"/>
              </a:ext>
            </a:extLst>
          </p:cNvPr>
          <p:cNvSpPr/>
          <p:nvPr/>
        </p:nvSpPr>
        <p:spPr>
          <a:xfrm>
            <a:off x="11305903" y="1482634"/>
            <a:ext cx="151389" cy="45012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B385BC-0572-4868-5AE8-40C49F59B39B}"/>
              </a:ext>
            </a:extLst>
          </p:cNvPr>
          <p:cNvSpPr txBox="1"/>
          <p:nvPr/>
        </p:nvSpPr>
        <p:spPr>
          <a:xfrm>
            <a:off x="11482253" y="2201091"/>
            <a:ext cx="2717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Middleware </a:t>
            </a:r>
          </a:p>
          <a:p>
            <a:endParaRPr lang="en-US" sz="1200" dirty="0"/>
          </a:p>
          <a:p>
            <a:r>
              <a:rPr lang="en-US" sz="1200" dirty="0"/>
              <a:t>Pipeline</a:t>
            </a:r>
            <a:endParaRPr lang="en-IN" sz="12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8FE641D-4E4C-EC94-726A-7374388CDE70}"/>
              </a:ext>
            </a:extLst>
          </p:cNvPr>
          <p:cNvSpPr/>
          <p:nvPr/>
        </p:nvSpPr>
        <p:spPr>
          <a:xfrm>
            <a:off x="7535013" y="4627615"/>
            <a:ext cx="3636338" cy="7784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B78D09-C8D0-C150-1689-F6A1E07DD646}"/>
              </a:ext>
            </a:extLst>
          </p:cNvPr>
          <p:cNvCxnSpPr>
            <a:cxnSpLocks/>
          </p:cNvCxnSpPr>
          <p:nvPr/>
        </p:nvCxnSpPr>
        <p:spPr>
          <a:xfrm>
            <a:off x="9318922" y="5374256"/>
            <a:ext cx="0" cy="24482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0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616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Babloo Sah</dc:creator>
  <cp:lastModifiedBy>Babloo Sah</cp:lastModifiedBy>
  <cp:revision>7</cp:revision>
  <dcterms:created xsi:type="dcterms:W3CDTF">2025-10-29T15:40:11Z</dcterms:created>
  <dcterms:modified xsi:type="dcterms:W3CDTF">2025-10-29T16:04:38Z</dcterms:modified>
</cp:coreProperties>
</file>