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3" r:id="rId3"/>
    <p:sldId id="258" r:id="rId4"/>
    <p:sldId id="291" r:id="rId5"/>
    <p:sldId id="294" r:id="rId6"/>
    <p:sldId id="295" r:id="rId7"/>
    <p:sldId id="296" r:id="rId8"/>
    <p:sldId id="297" r:id="rId9"/>
    <p:sldId id="260" r:id="rId10"/>
  </p:sldIdLst>
  <p:sldSz cx="9144000" cy="6858000" type="screen4x3"/>
  <p:notesSz cx="6858000" cy="9144000"/>
  <p:custDataLst>
    <p:tags r:id="rId12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82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152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1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8B8B73-94F3-4A0B-B06B-C1189A3F5431}" type="datetimeFigureOut">
              <a:rPr lang="en-US" smtClean="0"/>
              <a:t>8/11/2025</a:t>
            </a:fld>
            <a:endParaRPr lang="en-US"/>
          </a:p>
        </p:txBody>
      </p:sp>
      <p:sp>
        <p:nvSpPr>
          <p:cNvPr id="104871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104871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4871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7DEC7-9B37-4F03-A5B7-430C01D5E8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8644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IN" altLang="en-US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8E9240A-0252-4890-8A04-E7204AF916C1}" type="slidenum">
              <a:rPr lang="en-IN" altLang="en-US" smtClean="0"/>
              <a:pPr>
                <a:spcBef>
                  <a:spcPct val="0"/>
                </a:spcBef>
              </a:pPr>
              <a:t>1</a:t>
            </a:fld>
            <a:endParaRPr lang="en-IN" altLang="en-US"/>
          </a:p>
        </p:txBody>
      </p:sp>
      <p:sp>
        <p:nvSpPr>
          <p:cNvPr id="1048597" name="Footer Placeholder 1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768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7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69" name="Google Shape;2097169;g4d3ea4161448a43a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97170" name="Google Shape;2097170;g4d3ea4161448a43a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7171" name="Google Shape;2097171;g4d3ea4161448a43a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851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40EFD-1272-4D30-B73E-97F4438AC160}" type="datetime1">
              <a:rPr lang="en-US" smtClean="0"/>
              <a:t>8/11/2025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8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ED127-EE29-47AD-912F-4485FFB3F691}" type="datetime1">
              <a:rPr lang="en-US" smtClean="0"/>
              <a:t>8/11/2025</a:t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7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BDAE1-A105-4C99-B9B6-FA8CC8FD9F40}" type="datetime1">
              <a:rPr lang="en-US" smtClean="0"/>
              <a:t>8/11/2025</a:t>
            </a:fld>
            <a:endParaRPr lang="en-US"/>
          </a:p>
        </p:txBody>
      </p:sp>
      <p:sp>
        <p:nvSpPr>
          <p:cNvPr id="10486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0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BA82A-BD61-4E22-8CD0-82E66C539493}" type="datetime1">
              <a:rPr lang="en-US" smtClean="0"/>
              <a:t>8/11/2025</a:t>
            </a:fld>
            <a:endParaRPr lang="en-US"/>
          </a:p>
        </p:txBody>
      </p:sp>
      <p:sp>
        <p:nvSpPr>
          <p:cNvPr id="104860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0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5C33-2080-457F-BDEF-495754E394F3}" type="datetime1">
              <a:rPr lang="en-US" smtClean="0"/>
              <a:t>8/11/2025</a:t>
            </a:fld>
            <a:endParaRPr lang="en-US"/>
          </a:p>
        </p:txBody>
      </p:sp>
      <p:sp>
        <p:nvSpPr>
          <p:cNvPr id="104868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8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8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89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E6A86-8FD5-4B3B-BD0D-78BF82426712}" type="datetime1">
              <a:rPr lang="en-US" smtClean="0"/>
              <a:t>8/11/2025</a:t>
            </a:fld>
            <a:endParaRPr lang="en-US"/>
          </a:p>
        </p:txBody>
      </p:sp>
      <p:sp>
        <p:nvSpPr>
          <p:cNvPr id="104869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9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5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6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7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05E61-6699-4B9E-B53F-D01BC0C8A6D9}" type="datetime1">
              <a:rPr lang="en-US" smtClean="0"/>
              <a:t>8/11/2025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6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65F84-DEC8-4213-B986-BB558D86DBBF}" type="datetime1">
              <a:rPr lang="en-US" smtClean="0"/>
              <a:t>8/11/2025</a:t>
            </a:fld>
            <a:endParaRPr lang="en-US"/>
          </a:p>
        </p:txBody>
      </p:sp>
      <p:sp>
        <p:nvSpPr>
          <p:cNvPr id="104866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6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68C45-B8CD-442D-B0C5-0941EEF617DB}" type="datetime1">
              <a:rPr lang="en-US" smtClean="0"/>
              <a:t>8/11/2025</a:t>
            </a:fld>
            <a:endParaRPr lang="en-US"/>
          </a:p>
        </p:txBody>
      </p:sp>
      <p:sp>
        <p:nvSpPr>
          <p:cNvPr id="104870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70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5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06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28F6E-A3B7-452F-9153-5B23184BA34C}" type="datetime1">
              <a:rPr lang="en-US" smtClean="0"/>
              <a:t>8/11/2025</a:t>
            </a:fld>
            <a:endParaRPr lang="en-US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2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73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7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7BAB3-416E-4F7C-9903-48844531044F}" type="datetime1">
              <a:rPr lang="en-US" smtClean="0"/>
              <a:t>8/11/2025</a:t>
            </a:fld>
            <a:endParaRPr lang="en-US"/>
          </a:p>
        </p:txBody>
      </p:sp>
      <p:sp>
        <p:nvSpPr>
          <p:cNvPr id="104867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ICDAIC-24</a:t>
            </a:r>
          </a:p>
        </p:txBody>
      </p:sp>
      <p:sp>
        <p:nvSpPr>
          <p:cNvPr id="104867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325C9-AFEA-47FC-B23E-5F346AFF7505}" type="datetime1">
              <a:rPr lang="en-US" smtClean="0"/>
              <a:t>8/11/2025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ICDAIC-24</a:t>
            </a:r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5C1B2-8980-4C97-A56F-705F2C545C6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55" name="Google Shape;2097155;p1" descr="Related image"/>
          <p:cNvSpPr/>
          <p:nvPr/>
        </p:nvSpPr>
        <p:spPr>
          <a:xfrm>
            <a:off x="63500" y="-44593"/>
            <a:ext cx="304800" cy="212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097156" name="Google Shape;2097156;p1"/>
          <p:cNvSpPr/>
          <p:nvPr/>
        </p:nvSpPr>
        <p:spPr>
          <a:xfrm>
            <a:off x="-1" y="1539774"/>
            <a:ext cx="9144001" cy="924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Major Project</a:t>
            </a:r>
            <a:r>
              <a:rPr lang="en-US" sz="2400" b="1" i="0" u="none" strike="noStrike" cap="none" dirty="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Internal Review - 01</a:t>
            </a:r>
            <a:endParaRPr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1" i="0" u="none" strike="noStrike" cap="none" dirty="0">
              <a:solidFill>
                <a:srgbClr val="0070C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7157" name="Google Shape;2097157;p1"/>
          <p:cNvSpPr/>
          <p:nvPr/>
        </p:nvSpPr>
        <p:spPr>
          <a:xfrm>
            <a:off x="4690479" y="4249796"/>
            <a:ext cx="4096375" cy="132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Team members</a:t>
            </a:r>
            <a:r>
              <a:rPr lang="en-US" sz="1600" dirty="0"/>
              <a:t>:</a:t>
            </a:r>
          </a:p>
          <a:p>
            <a:pPr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Gnaneshwar Reddy Yenna (22241A1264)                                     </a:t>
            </a:r>
            <a:r>
              <a:rPr lang="en-IN" sz="1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  <a:buNone/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Ponnamanda Eswar (22241A1244) 	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Madupathi Nithin Kumar (22241A1233)</a:t>
            </a:r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/>
          </a:p>
        </p:txBody>
      </p:sp>
      <p:sp>
        <p:nvSpPr>
          <p:cNvPr id="2097158" name="Google Shape;2097158;p1"/>
          <p:cNvSpPr/>
          <p:nvPr/>
        </p:nvSpPr>
        <p:spPr>
          <a:xfrm>
            <a:off x="6874780" y="162795"/>
            <a:ext cx="2180582" cy="365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i="0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Batch</a:t>
            </a:r>
            <a:r>
              <a:rPr lang="en-IN" sz="2400" b="1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 : A10</a:t>
            </a:r>
            <a:endParaRPr sz="2400" b="1" strike="noStrike" cap="none" dirty="0">
              <a:solidFill>
                <a:schemeClr val="dk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97159" name="Google Shape;20971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7050" y="560360"/>
            <a:ext cx="1149354" cy="785485"/>
          </a:xfrm>
          <a:prstGeom prst="rect">
            <a:avLst/>
          </a:prstGeom>
          <a:noFill/>
          <a:ln>
            <a:noFill/>
          </a:ln>
        </p:spPr>
      </p:pic>
      <p:sp>
        <p:nvSpPr>
          <p:cNvPr id="2097160" name="Google Shape;2097160;p1"/>
          <p:cNvSpPr txBox="1"/>
          <p:nvPr/>
        </p:nvSpPr>
        <p:spPr>
          <a:xfrm flipH="1">
            <a:off x="1777050" y="486712"/>
            <a:ext cx="6939900" cy="954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</a:t>
            </a:r>
            <a:r>
              <a:rPr lang="en-US" sz="28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GOKARAJU RANGARAJU </a:t>
            </a:r>
            <a:endParaRPr sz="28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Institute of Engineering and Technology</a:t>
            </a:r>
            <a:endParaRPr sz="2800" dirty="0"/>
          </a:p>
        </p:txBody>
      </p:sp>
      <p:sp>
        <p:nvSpPr>
          <p:cNvPr id="2097161" name="Google Shape;2097161;p1"/>
          <p:cNvSpPr txBox="1"/>
          <p:nvPr/>
        </p:nvSpPr>
        <p:spPr>
          <a:xfrm>
            <a:off x="2448560" y="3454676"/>
            <a:ext cx="467461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Information Technology</a:t>
            </a:r>
            <a:endParaRPr sz="2000" dirty="0"/>
          </a:p>
        </p:txBody>
      </p:sp>
      <p:sp>
        <p:nvSpPr>
          <p:cNvPr id="2097162" name="Google Shape;2097162;p1"/>
          <p:cNvSpPr txBox="1"/>
          <p:nvPr/>
        </p:nvSpPr>
        <p:spPr>
          <a:xfrm>
            <a:off x="427050" y="2507860"/>
            <a:ext cx="8289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sz="2400" b="1" dirty="0" err="1">
                <a:latin typeface="Times New Roman" panose="02020603050405020304" pitchFamily="18" charset="0"/>
                <a:ea typeface="Calibri" panose="020F0502020204030204" pitchFamily="34" charset="0"/>
              </a:rPr>
              <a:t>IntelliQuiz</a:t>
            </a:r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</a:rPr>
              <a:t> – A Gamified Adaptive Quiz Generator Using LLMs with Real-Time Analytics</a:t>
            </a:r>
            <a:endParaRPr sz="2400" dirty="0"/>
          </a:p>
        </p:txBody>
      </p:sp>
      <p:sp>
        <p:nvSpPr>
          <p:cNvPr id="2097164" name="Google Shape;2097164;p1"/>
          <p:cNvSpPr txBox="1"/>
          <p:nvPr/>
        </p:nvSpPr>
        <p:spPr>
          <a:xfrm>
            <a:off x="-88638" y="6646638"/>
            <a:ext cx="91440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2097157;p1">
            <a:extLst>
              <a:ext uri="{FF2B5EF4-FFF2-40B4-BE49-F238E27FC236}">
                <a16:creationId xmlns:a16="http://schemas.microsoft.com/office/drawing/2014/main" id="{859C41BF-6A33-8A37-B0B7-D0C40AD165C6}"/>
              </a:ext>
            </a:extLst>
          </p:cNvPr>
          <p:cNvSpPr/>
          <p:nvPr/>
        </p:nvSpPr>
        <p:spPr>
          <a:xfrm>
            <a:off x="1001727" y="4315765"/>
            <a:ext cx="2403165" cy="1326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1600" b="1" dirty="0">
                <a:solidFill>
                  <a:schemeClr val="dk1"/>
                </a:solidFill>
                <a:ea typeface="Times New Roman"/>
                <a:cs typeface="Times New Roman" panose="02020603050405020304" pitchFamily="18" charset="0"/>
                <a:sym typeface="Times New Roman"/>
              </a:rPr>
              <a:t>Under the Guidance of</a:t>
            </a:r>
            <a:endParaRPr lang="en-US" sz="1600" b="1" dirty="0">
              <a:cs typeface="Times New Roman" panose="02020603050405020304" pitchFamily="18" charset="0"/>
              <a:sym typeface="Times New Roman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Mrs. A. Pavithra</a:t>
            </a:r>
            <a:endParaRPr lang="en-IN" sz="16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Department of 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374F2-E5D2-CB6B-4AD7-45CF80529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921" y="160823"/>
            <a:ext cx="78867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21A48-0D93-A9F1-2FE9-296A51767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921" y="1369292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</a:rPr>
              <a:t>Traditional quiz systems are static, repetitive, and fail to adapt to a learner’s pace or strengths/weaknesses. Teachers spend time manually creating questions, and students often lack engaging feedback or analytics to track improvement. There’s a need for an intelligent, automated, and gamified system that can generate adaptive quizzes from diverse learning materials while providing instant insights.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01463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7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7173" name="Google Shape;2097173;p3"/>
          <p:cNvSpPr txBox="1">
            <a:spLocks noGrp="1"/>
          </p:cNvSpPr>
          <p:nvPr>
            <p:ph type="title"/>
          </p:nvPr>
        </p:nvSpPr>
        <p:spPr>
          <a:xfrm>
            <a:off x="442210" y="224182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/>
              <a:t>ABSTRACT</a:t>
            </a:r>
            <a:endParaRPr sz="4000" b="1" dirty="0"/>
          </a:p>
        </p:txBody>
      </p:sp>
      <p:sp>
        <p:nvSpPr>
          <p:cNvPr id="2097174" name="Google Shape;2097174;p3"/>
          <p:cNvSpPr txBox="1">
            <a:spLocks noGrp="1"/>
          </p:cNvSpPr>
          <p:nvPr>
            <p:ph type="body" idx="1"/>
          </p:nvPr>
        </p:nvSpPr>
        <p:spPr>
          <a:xfrm>
            <a:off x="535430" y="1218187"/>
            <a:ext cx="8073140" cy="5033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 algn="just">
              <a:lnSpc>
                <a:spcPct val="200000"/>
              </a:lnSpc>
              <a:spcAft>
                <a:spcPts val="800"/>
              </a:spcAft>
              <a:buNone/>
            </a:pPr>
            <a:r>
              <a:rPr lang="en-US" sz="2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IntelliQuiz</a:t>
            </a:r>
            <a:r>
              <a:rPr lang="en-US" sz="2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is an AI-powered quiz platform that leverages Large Language Models (LLMs) to automatically generate multiple-choice questions (MCQs) from resources like PDFs, YouTube videos, or raw text. It features an Adaptive Difficulty Engine that adjusts question difficulty based on real-time student performance, a Gamified UI to enhance engagement, and Analytics Dashboards for both teachers and students to track progress and weak areas. The system supports role-based access for Admin, Teacher, and Student, ensuring personalized functionalities for each role.</a:t>
            </a:r>
            <a:endParaRPr lang="en-IN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9B98-9DC1-00A9-9F8E-2247FFEAA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754" y="209984"/>
            <a:ext cx="7886700" cy="1325563"/>
          </a:xfrm>
        </p:spPr>
        <p:txBody>
          <a:bodyPr>
            <a:normAutofit/>
          </a:bodyPr>
          <a:lstStyle/>
          <a:p>
            <a:pPr algn="just"/>
            <a:r>
              <a:rPr lang="en-IN" sz="4000" b="1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0A8346-BEA8-B593-DD2C-8D1BD50D06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401" y="1305524"/>
            <a:ext cx="7886700" cy="4246951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1) Supports multiple content formats (PDF, YouTube transcript, plain text).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2) Works on web browsers (responsive design).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3) Can be integrated into school/university LMS systems.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4) Scalability for multiple classrooms and subjects.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7505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B1180-E839-8326-7650-94EAE71239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3DD1F-627E-40CD-62B3-DF19BE539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585" y="188146"/>
            <a:ext cx="78867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C325F-5073-DBCA-BCB0-1A8748BFF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161" y="1253331"/>
            <a:ext cx="7886700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1) Automate quiz generation using LLMs.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2) Personalize learning through adaptive difficulty.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3) Improve student engagement via gamification.</a:t>
            </a:r>
          </a:p>
          <a:p>
            <a:pPr marL="0" indent="0" algn="just">
              <a:lnSpc>
                <a:spcPct val="200000"/>
              </a:lnSpc>
              <a:buNone/>
            </a:pPr>
            <a:r>
              <a:rPr lang="en-US" sz="2000" dirty="0"/>
              <a:t>4) Provide real-time performance analytics to teachers and students.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7264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41AA99-EEA4-72F2-95DB-EFBA04426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05E61-42CC-908F-222E-657543352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02" y="94739"/>
            <a:ext cx="7886700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82D2C-BBE0-2CEE-34F7-B4D445D07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502" y="1013011"/>
            <a:ext cx="7886700" cy="5369859"/>
          </a:xfrm>
        </p:spPr>
        <p:txBody>
          <a:bodyPr>
            <a:normAutofit lnSpcReduction="10000"/>
          </a:bodyPr>
          <a:lstStyle/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1) Content Processing: Extract text from uploaded resources.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2) LLM Integration: Send processed content to Google Gemini Pro or OpenAI API to generate MCQs tagged with difficulty levels.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3) Adaptive Engine: Adjusts difficulty based on student responses (level up/down logic).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4) Gamification Layer: Points, badges, leaderboards for classrooms.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5) Analytics Module: Real-time dashboards showing performance trends and topic weaknesses.</a:t>
            </a:r>
          </a:p>
          <a:p>
            <a:pPr marL="0" indent="0" algn="just">
              <a:lnSpc>
                <a:spcPct val="160000"/>
              </a:lnSpc>
              <a:buNone/>
            </a:pPr>
            <a:r>
              <a:rPr lang="en-US" sz="2000" dirty="0"/>
              <a:t>6) Architecture: React frontend + Spring Boot backend + PostgreSQL DB, deployment.</a:t>
            </a:r>
          </a:p>
        </p:txBody>
      </p:sp>
    </p:spTree>
    <p:extLst>
      <p:ext uri="{BB962C8B-B14F-4D97-AF65-F5344CB8AC3E}">
        <p14:creationId xmlns:p14="http://schemas.microsoft.com/office/powerpoint/2010/main" val="3408595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72EC3-70E1-C8A6-1E92-C1AC93F24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D2414-4145-F85F-5315-61F6B6E9F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334" y="276636"/>
            <a:ext cx="6814369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REQUIRED TECHNOLOGIES, SOFTWARE &amp; HARDWARE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2292B7-182F-8565-6E21-31A3B04FA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34" y="1692022"/>
            <a:ext cx="7886700" cy="40991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1) Technologies: React.js, Tailwind CSS, Spring Boot, PostgreSQL/MySQL, JWT Auth, Google Gemini/OpenAI API, Chart.js/Recharts.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2) Software: VS Code / IntelliJ IDEA/ Eclipse, Postman, Git, Swagger, Docker.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3) Hardware: Any standard development laptop (8GB+ RAM), stable internet for LLM API calls, cloud hosting for deployment.</a:t>
            </a:r>
          </a:p>
        </p:txBody>
      </p:sp>
    </p:spTree>
    <p:extLst>
      <p:ext uri="{BB962C8B-B14F-4D97-AF65-F5344CB8AC3E}">
        <p14:creationId xmlns:p14="http://schemas.microsoft.com/office/powerpoint/2010/main" val="7033506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AC0D03-967C-7981-21C7-3908F0F4A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6C08B-B3F7-1987-584B-013D5E9BC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387" y="299079"/>
            <a:ext cx="6814369" cy="1325563"/>
          </a:xfrm>
        </p:spPr>
        <p:txBody>
          <a:bodyPr>
            <a:normAutofit/>
          </a:bodyPr>
          <a:lstStyle/>
          <a:p>
            <a:r>
              <a:rPr lang="en-IN" sz="4000" b="1" dirty="0"/>
              <a:t>EXPECTED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794BC-48BA-1741-FA63-D55395B82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3630"/>
            <a:ext cx="78867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1) Functional Web Application with role-based login.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2) Automated MCQ generation from diverse resources.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3) Real-time adaptive quizzes for personalized learning.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4) Gamification elements to improve student motivation.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dirty="0"/>
              <a:t>5) Analytics dashboards with actionable insights.</a:t>
            </a:r>
          </a:p>
        </p:txBody>
      </p:sp>
    </p:spTree>
    <p:extLst>
      <p:ext uri="{BB962C8B-B14F-4D97-AF65-F5344CB8AC3E}">
        <p14:creationId xmlns:p14="http://schemas.microsoft.com/office/powerpoint/2010/main" val="3545203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8" name="Content Placeholder 2"/>
          <p:cNvSpPr>
            <a:spLocks noGrp="1"/>
          </p:cNvSpPr>
          <p:nvPr>
            <p:ph idx="1"/>
          </p:nvPr>
        </p:nvSpPr>
        <p:spPr>
          <a:xfrm>
            <a:off x="827088" y="1628775"/>
            <a:ext cx="7772400" cy="4051300"/>
          </a:xfrm>
        </p:spPr>
        <p:txBody>
          <a:bodyPr/>
          <a:lstStyle/>
          <a:p>
            <a:pPr marL="0" indent="0" algn="ctr">
              <a:buNone/>
            </a:pPr>
            <a:r>
              <a:rPr lang="en-US" altLang="en-US" b="1" dirty="0"/>
              <a:t>	</a:t>
            </a:r>
          </a:p>
          <a:p>
            <a:pPr marL="0" indent="0" algn="ctr">
              <a:buNone/>
            </a:pPr>
            <a:endParaRPr lang="en-US" altLang="en-US" b="1" dirty="0">
              <a:solidFill>
                <a:srgbClr val="990033"/>
              </a:solidFill>
            </a:endParaRPr>
          </a:p>
          <a:p>
            <a:pPr marL="0" indent="0" algn="ctr">
              <a:buNone/>
            </a:pPr>
            <a:endParaRPr lang="en-US" altLang="en-US" b="1" dirty="0">
              <a:solidFill>
                <a:srgbClr val="990033"/>
              </a:solidFill>
            </a:endParaRPr>
          </a:p>
          <a:p>
            <a:pPr marL="0" indent="0" algn="ctr">
              <a:buNone/>
            </a:pPr>
            <a:r>
              <a:rPr lang="en-US" altLang="en-US" sz="6600" b="1" dirty="0">
                <a:solidFill>
                  <a:srgbClr val="990033"/>
                </a:solidFill>
                <a:latin typeface="Britannic Bold" panose="020B0903060703020204" pitchFamily="34" charset="0"/>
              </a:rPr>
              <a:t>THANK YOU 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5.XML" val="1473424210"/>
  <p:tag name="PPT/NOTESSLIDES/NOTESSLIDE2.XML" val="2275981104"/>
  <p:tag name="PPT/SLIDES/SLIDE1.XML" val="768065439"/>
  <p:tag name="PPT/SLIDES/SLIDE2.XML" val="3413644806"/>
  <p:tag name="PPT/SLIDES/SLIDE3.XML" val="4256860715"/>
  <p:tag name="PPT/SLIDES/SLIDE4.XML" val="542813484"/>
  <p:tag name="PPT/SLIDEMASTERS/SLIDEMASTER1.XML" val="723976521"/>
  <p:tag name="PPT/SLIDELAYOUTS/SLIDELAYOUT1.XML" val="3956378623"/>
  <p:tag name="PPT/SLIDELAYOUTS/SLIDELAYOUT2.XML" val="4149374666"/>
  <p:tag name="PPT/SLIDELAYOUTS/SLIDELAYOUT3.XML" val="2068938681"/>
  <p:tag name="PPT/SLIDELAYOUTS/SLIDELAYOUT4.XML" val="2707571204"/>
  <p:tag name="PPT/SLIDELAYOUTS/SLIDELAYOUT5.XML" val="4111414738"/>
  <p:tag name="PPT/SLIDELAYOUTS/SLIDELAYOUT6.XML" val="1602084186"/>
  <p:tag name="PPT/SLIDELAYOUTS/SLIDELAYOUT7.XML" val="2237963864"/>
  <p:tag name="PPT/SLIDELAYOUTS/SLIDELAYOUT9.XML" val="1432173998"/>
  <p:tag name="PPT/SLIDELAYOUTS/SLIDELAYOUT10.XML" val="418578016"/>
  <p:tag name="PPT/SLIDELAYOUTS/SLIDELAYOUT11.XML" val="2125532733"/>
  <p:tag name="PPT/SLIDELAYOUTS/SLIDELAYOUT8.XML" val="2622245107"/>
  <p:tag name="PPT/NOTESSLIDES/NOTESSLIDE1.XML" val="2667930356"/>
  <p:tag name="PPT/MEDIA/IMAGE1.JPEG" val="2543887289"/>
  <p:tag name="PPT/THEME/THEME2.XML" val="1236056281"/>
  <p:tag name="PPT/NOTESMASTERS/NOTESMASTER1.XML" val="2197881455"/>
  <p:tag name="PPT/THEME/THEME1.XML" val="3264334434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A-13 final review</Template>
  <TotalTime>508</TotalTime>
  <Words>544</Words>
  <Application>Microsoft Office PowerPoint</Application>
  <PresentationFormat>On-screen Show (4:3)</PresentationFormat>
  <Paragraphs>52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Britannic Bold</vt:lpstr>
      <vt:lpstr>Calibri</vt:lpstr>
      <vt:lpstr>Calibri Light</vt:lpstr>
      <vt:lpstr>Libre Franklin</vt:lpstr>
      <vt:lpstr>Times New Roman</vt:lpstr>
      <vt:lpstr>Office Theme</vt:lpstr>
      <vt:lpstr>PowerPoint Presentation</vt:lpstr>
      <vt:lpstr>PROBLEM STATEMENT</vt:lpstr>
      <vt:lpstr>ABSTRACT</vt:lpstr>
      <vt:lpstr>OBJECTIVES</vt:lpstr>
      <vt:lpstr>SCOPE</vt:lpstr>
      <vt:lpstr>PROPOSED SOLUTION</vt:lpstr>
      <vt:lpstr>REQUIRED TECHNOLOGIES, SOFTWARE &amp; HARDWARE</vt:lpstr>
      <vt:lpstr>EXPECTED OUTCOMES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Gnaneshwar Reddy Yenna</dc:creator>
  <cp:lastModifiedBy>Gnaneshwar Reddy Yenna</cp:lastModifiedBy>
  <cp:revision>35</cp:revision>
  <dcterms:created xsi:type="dcterms:W3CDTF">2025-03-09T07:09:13Z</dcterms:created>
  <dcterms:modified xsi:type="dcterms:W3CDTF">2025-08-11T18:17:04Z</dcterms:modified>
</cp:coreProperties>
</file>