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62788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6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2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60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9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3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2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1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fferzen.com/blog/using-devops-efficient-and-reli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Lead Time vs Processing Time, Common Problems, and the DevOps Ideal</a:t>
            </a:r>
          </a:p>
          <a:p>
            <a:endParaRPr dirty="0"/>
          </a:p>
          <a:p>
            <a:r>
              <a:rPr lang="en-US" dirty="0"/>
              <a:t>B</a:t>
            </a:r>
            <a:r>
              <a:rPr dirty="0"/>
              <a:t>y: Brijette</a:t>
            </a:r>
            <a:r>
              <a:rPr lang="en-US" dirty="0"/>
              <a:t> Baboolal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Kim, G., Humble, J., Debois, P., &amp; Willis, J. (2016). The DevOps Handbook.</a:t>
            </a:r>
          </a:p>
          <a:p>
            <a:r>
              <a:rPr dirty="0" err="1"/>
              <a:t>DZone</a:t>
            </a:r>
            <a:r>
              <a:rPr dirty="0"/>
              <a:t>: An Introduction to DevOps Principles.</a:t>
            </a:r>
          </a:p>
          <a:p>
            <a:r>
              <a:rPr lang="en-US" dirty="0">
                <a:hlinkClick r:id="rId2"/>
              </a:rPr>
              <a:t>https://www.offerzen.com/blog/using-devops-efficient-and-reliable</a:t>
            </a:r>
            <a:r>
              <a:rPr lang="en-US" dirty="0"/>
              <a:t> </a:t>
            </a:r>
            <a:endParaRPr dirty="0"/>
          </a:p>
          <a:p>
            <a:r>
              <a:rPr dirty="0"/>
              <a:t>Course textbook: Technology Value Stream (Lead Time vs Processing Time).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327" y="2423846"/>
            <a:ext cx="7704667" cy="3332816"/>
          </a:xfrm>
        </p:spPr>
        <p:txBody>
          <a:bodyPr>
            <a:noAutofit/>
          </a:bodyPr>
          <a:lstStyle/>
          <a:p>
            <a:r>
              <a:rPr dirty="0"/>
              <a:t>1. Definitions: Lead Time vs Processing Time</a:t>
            </a:r>
          </a:p>
          <a:p>
            <a:r>
              <a:rPr dirty="0"/>
              <a:t>2. The Common Scenario: Deployment Lead Times of Months</a:t>
            </a:r>
          </a:p>
          <a:p>
            <a:r>
              <a:rPr dirty="0"/>
              <a:t>3. Our DevOps Ideal: Deployment Lead Times of Minutes</a:t>
            </a:r>
          </a:p>
          <a:p>
            <a:r>
              <a:rPr dirty="0"/>
              <a:t>4. Key metric: Percent Complete &amp; Accurate (%C/A)</a:t>
            </a:r>
          </a:p>
          <a:p>
            <a:r>
              <a:rPr dirty="0"/>
              <a:t>5. How to shorten lead time — practical steps</a:t>
            </a:r>
          </a:p>
          <a:p>
            <a:r>
              <a:rPr dirty="0"/>
              <a:t>6. Graphic: Technology value stream (long vs short)</a:t>
            </a:r>
          </a:p>
          <a:p>
            <a:r>
              <a:rPr dirty="0"/>
              <a:t>7. Conclusion &amp;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Defining Lead Time vs Processing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Lead time: Time from request creation to deployment (customer experience).</a:t>
            </a:r>
          </a:p>
          <a:p>
            <a:r>
              <a:rPr dirty="0"/>
              <a:t>Processing time: Actual work time spent actively working on the request.</a:t>
            </a:r>
          </a:p>
          <a:p>
            <a:endParaRPr dirty="0"/>
          </a:p>
          <a:p>
            <a:r>
              <a:rPr dirty="0"/>
              <a:t>Lead time ≥ processing time.</a:t>
            </a:r>
          </a:p>
          <a:p>
            <a:r>
              <a:rPr dirty="0"/>
              <a:t>Long waits or queues between process steps cause lead time to balloon even when processing time is small.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The Common Scenario: Deployment Lead Times Requiring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Common in large, tightly-coupled systems with:</a:t>
            </a:r>
          </a:p>
          <a:p>
            <a:r>
              <a:rPr dirty="0"/>
              <a:t>Scarce integration environments</a:t>
            </a:r>
          </a:p>
          <a:p>
            <a:r>
              <a:rPr dirty="0"/>
              <a:t>Manual testing gates</a:t>
            </a:r>
          </a:p>
          <a:p>
            <a:r>
              <a:rPr dirty="0"/>
              <a:t>Long approval processes</a:t>
            </a:r>
          </a:p>
          <a:p>
            <a:r>
              <a:rPr dirty="0"/>
              <a:t>Monolithic codebases</a:t>
            </a:r>
          </a:p>
          <a:p>
            <a:endParaRPr dirty="0"/>
          </a:p>
          <a:p>
            <a:r>
              <a:rPr dirty="0"/>
              <a:t>Impact: Slow feedback loops, more rework, higher risk, delayed business value.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Our DevOps Ideal: Deployment Lead Times of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Goal: Small, frequent changes deployed rapidly.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Practices that enable it:</a:t>
            </a:r>
          </a:p>
          <a:p>
            <a:r>
              <a:rPr dirty="0"/>
              <a:t>Continuous Integration and Delivery (CI/CD)</a:t>
            </a:r>
          </a:p>
          <a:p>
            <a:r>
              <a:rPr dirty="0"/>
              <a:t>Automated testing</a:t>
            </a:r>
          </a:p>
          <a:p>
            <a:r>
              <a:rPr dirty="0"/>
              <a:t>Trunk-based development</a:t>
            </a:r>
          </a:p>
          <a:p>
            <a:r>
              <a:rPr dirty="0"/>
              <a:t>Self-service environments</a:t>
            </a:r>
          </a:p>
          <a:p>
            <a:r>
              <a:rPr dirty="0"/>
              <a:t>Feature flags (decouple deployment from release)</a:t>
            </a:r>
          </a:p>
          <a:p>
            <a:endParaRPr dirty="0"/>
          </a:p>
          <a:p>
            <a:r>
              <a:rPr dirty="0"/>
              <a:t>Result: Faster feedback, easier rollback, improved reliability.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Percent Complete &amp; Accurate (%C/A)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Definition: Percent of outputs that downstream consumers receive usable as-is without rework.</a:t>
            </a:r>
          </a:p>
          <a:p>
            <a:r>
              <a:rPr dirty="0"/>
              <a:t> High %C/A = fewer interruptions and rework downstream.</a:t>
            </a:r>
          </a:p>
          <a:p>
            <a:r>
              <a:rPr dirty="0"/>
              <a:t> Measure alongside lead time and processing time to improve flow and quality.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Shorten Lead Time (Practical Steps)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Automate tests, builds, deployments, and provisioning.</a:t>
            </a:r>
          </a:p>
          <a:p>
            <a:r>
              <a:rPr dirty="0"/>
              <a:t>2. Reduce batch sizes and release smaller changes.</a:t>
            </a:r>
          </a:p>
          <a:p>
            <a:r>
              <a:rPr dirty="0"/>
              <a:t>3. Increase parallelism and decouple services.</a:t>
            </a:r>
          </a:p>
          <a:p>
            <a:r>
              <a:rPr dirty="0"/>
              <a:t>4. Provide self-service environments.</a:t>
            </a:r>
          </a:p>
          <a:p>
            <a:r>
              <a:rPr dirty="0"/>
              <a:t>5. Measure lead time</a:t>
            </a:r>
            <a:r>
              <a:rPr lang="en-US" dirty="0"/>
              <a:t> and</a:t>
            </a:r>
            <a:r>
              <a:rPr dirty="0"/>
              <a:t> processing time</a:t>
            </a:r>
            <a:r>
              <a:rPr lang="en-US" dirty="0"/>
              <a:t>.</a:t>
            </a:r>
            <a:endParaRPr dirty="0"/>
          </a:p>
          <a:p>
            <a:r>
              <a:rPr dirty="0"/>
              <a:t>6. Improve collaboration and reduce handoffs.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Technology Value Stream (Long vs Short)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Long Value Stream (Months):</a:t>
            </a:r>
          </a:p>
          <a:p>
            <a:r>
              <a:rPr sz="2000" dirty="0"/>
              <a:t>[Request] → (Backlog Wait) → [Dev Start] → (DEV Work) → (Queue for QA) → [Manual QA] → (Wait for Env) → [Integration] → (Approval Gates) → [Deploy]</a:t>
            </a:r>
          </a:p>
          <a:p>
            <a:r>
              <a:rPr sz="2000" dirty="0"/>
              <a:t>Lead Time: Months | Processing Time: Days</a:t>
            </a:r>
          </a:p>
          <a:p>
            <a:endParaRPr sz="2000" dirty="0"/>
          </a:p>
          <a:p>
            <a:r>
              <a:rPr sz="2000" dirty="0"/>
              <a:t>Short Value Stream (Minutes):</a:t>
            </a:r>
          </a:p>
          <a:p>
            <a:r>
              <a:rPr sz="2000" dirty="0"/>
              <a:t>[Request] → [Small Change Commit] → [CI Builds &amp; Tests] → [Automated Acceptance] → [Auto-Deploy] → [Monitor]</a:t>
            </a:r>
          </a:p>
          <a:p>
            <a:r>
              <a:rPr sz="2000" dirty="0"/>
              <a:t>Lead Time: Minutes | Processing Time: Minutes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Focus on lead time (customer experience), not just processing time.</a:t>
            </a:r>
          </a:p>
          <a:p>
            <a:r>
              <a:rPr dirty="0"/>
              <a:t>Shortening lead time requires technical automation and </a:t>
            </a:r>
            <a:r>
              <a:rPr lang="en-US" dirty="0"/>
              <a:t>o</a:t>
            </a:r>
            <a:r>
              <a:rPr dirty="0"/>
              <a:t>rganizational change.</a:t>
            </a:r>
          </a:p>
          <a:p>
            <a:r>
              <a:rPr lang="en-US" dirty="0"/>
              <a:t>Tr</a:t>
            </a:r>
            <a:r>
              <a:rPr dirty="0"/>
              <a:t>ack and improve flow metrics like %C/A for better performance.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Words>578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The Technology Value Stream</vt:lpstr>
      <vt:lpstr>Agenda</vt:lpstr>
      <vt:lpstr>Defining Lead Time vs Processing Time</vt:lpstr>
      <vt:lpstr>The Common Scenario: Deployment Lead Times Requiring Months</vt:lpstr>
      <vt:lpstr>Our DevOps Ideal: Deployment Lead Times of Minutes</vt:lpstr>
      <vt:lpstr>Percent Complete &amp; Accurate (%C/A)</vt:lpstr>
      <vt:lpstr>How to Shorten Lead Time (Practical Steps)</vt:lpstr>
      <vt:lpstr>Technology Value Stream (Long vs Short)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Brijette Baboolal</dc:creator>
  <cp:keywords/>
  <dc:description>generated using python-pptx</dc:description>
  <cp:lastModifiedBy>Brijette Baboolal</cp:lastModifiedBy>
  <cp:revision>2</cp:revision>
  <dcterms:created xsi:type="dcterms:W3CDTF">2013-01-27T09:14:16Z</dcterms:created>
  <dcterms:modified xsi:type="dcterms:W3CDTF">2025-10-26T17:44:51Z</dcterms:modified>
  <cp:category/>
</cp:coreProperties>
</file>