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altLang="en-GB" dirty="0" sz="2400" lang="en-US"/>
              <a:t> </a:t>
            </a:r>
            <a:r>
              <a:rPr altLang="en-IN" dirty="0" sz="2400" lang="en-US"/>
              <a:t>BABU</a:t>
            </a:r>
            <a:r>
              <a:rPr altLang="en-IN" dirty="0" sz="2400" lang="en-US"/>
              <a:t>.</a:t>
            </a:r>
            <a:r>
              <a:rPr altLang="en-IN" dirty="0" sz="2400" lang="en-US"/>
              <a:t>D</a:t>
            </a:r>
            <a:endParaRPr dirty="0" sz="2800" lang="en-US"/>
          </a:p>
          <a:p>
            <a:r>
              <a:rPr altLang="en-IN" dirty="0" sz="2400" lang="en-US"/>
              <a:t>R</a:t>
            </a:r>
            <a:r>
              <a:rPr dirty="0" sz="2400" lang="en-US"/>
              <a:t>EGISTER NO:</a:t>
            </a:r>
            <a:r>
              <a:rPr dirty="0" sz="2400" lang="en-IN"/>
              <a:t>312</a:t>
            </a:r>
            <a:r>
              <a:rPr altLang="en-GB" dirty="0" sz="2400" lang="en-US"/>
              <a:t>2</a:t>
            </a:r>
            <a:r>
              <a:rPr altLang="en-GB" dirty="0" sz="2400" lang="en-US"/>
              <a:t>1</a:t>
            </a:r>
            <a:r>
              <a:rPr altLang="en-GB" dirty="0" sz="2400" lang="en-US"/>
              <a:t>2</a:t>
            </a:r>
            <a:r>
              <a:rPr altLang="en-IN" dirty="0" sz="2400" lang="en-US"/>
              <a:t>4</a:t>
            </a:r>
            <a:r>
              <a:rPr altLang="en-IN" dirty="0" sz="2400" lang="en-US"/>
              <a:t>1</a:t>
            </a:r>
            <a:r>
              <a:rPr altLang="en-IN" dirty="0" sz="2400" lang="en-US"/>
              <a:t>7</a:t>
            </a:r>
            <a:endParaRPr dirty="0" sz="2800" lang="en-US"/>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2024-09-10T04:50:11Z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