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2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viewProps" Target="viewProp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presProps" Target="presProps.xml" /><Relationship Id="rId2" Type="http://schemas.openxmlformats.org/officeDocument/2006/relationships/slideMaster" Target="slideMasters/slideMaster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10" Type="http://schemas.openxmlformats.org/officeDocument/2006/relationships/slide" Target="slides/slide8.xml" /><Relationship Id="rId19" Type="http://schemas.openxmlformats.org/officeDocument/2006/relationships/theme" Target="theme/theme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 /><Relationship Id="rId2" Type="http://schemas.openxmlformats.org/officeDocument/2006/relationships/hyperlink" Target="https://www.w3schools.com/python/matplotlib_intro.asp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pypi.org/project/sort-dataframeby-monthorweek/" TargetMode="Externa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babu</a:t>
            </a:r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k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 Roever engineering college Perambalur 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7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196AAD-5DE1-5F40-88E3-9F4FC869F0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babu934456@gmail.com</cp:lastModifiedBy>
  <cp:revision>1</cp:revision>
  <dcterms:created xsi:type="dcterms:W3CDTF">2021-05-26T05:50:10Z</dcterms:created>
  <dcterms:modified xsi:type="dcterms:W3CDTF">2024-04-05T08:43:49Z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