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Callback in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Callbacks with Examples and Case Study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Callback?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callback is a function passed as an argument to another function. It is executed after the parent function has completed its task. Callbacks are used for both synchronous and asynchronous programming.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Synchronous Callback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Example:</a:t>
            </a:r>
          </a:p>
          <a:p>
            <a:endParaRPr dirty="0"/>
          </a:p>
          <a:p>
            <a:r>
              <a:rPr dirty="0" err="1"/>
              <a:t>const</a:t>
            </a:r>
            <a:r>
              <a:rPr dirty="0"/>
              <a:t> numbers = [1, 2, 3];</a:t>
            </a:r>
          </a:p>
          <a:p>
            <a:r>
              <a:rPr dirty="0" err="1"/>
              <a:t>numbers.forEach</a:t>
            </a:r>
            <a:r>
              <a:rPr dirty="0"/>
              <a:t>((</a:t>
            </a:r>
            <a:r>
              <a:rPr dirty="0" err="1"/>
              <a:t>num</a:t>
            </a:r>
            <a:r>
              <a:rPr dirty="0"/>
              <a:t>) =&gt; {</a:t>
            </a:r>
          </a:p>
          <a:p>
            <a:r>
              <a:rPr dirty="0"/>
              <a:t>    console.log(</a:t>
            </a:r>
            <a:r>
              <a:rPr dirty="0" err="1"/>
              <a:t>num</a:t>
            </a:r>
            <a:r>
              <a:rPr dirty="0"/>
              <a:t>); // Logs 1, 2, 3</a:t>
            </a:r>
          </a:p>
          <a:p>
            <a:r>
              <a:rPr dirty="0"/>
              <a:t>});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Asynchronous Callback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sz="2200" dirty="0"/>
              <a:t>Example:</a:t>
            </a:r>
          </a:p>
          <a:p>
            <a:endParaRPr sz="2200" dirty="0"/>
          </a:p>
          <a:p>
            <a:r>
              <a:rPr sz="2200" dirty="0"/>
              <a:t>function </a:t>
            </a:r>
            <a:r>
              <a:rPr sz="2200" dirty="0" err="1"/>
              <a:t>fetchData</a:t>
            </a:r>
            <a:r>
              <a:rPr sz="2200" dirty="0"/>
              <a:t>(callback) {</a:t>
            </a:r>
          </a:p>
          <a:p>
            <a:r>
              <a:rPr sz="2200" dirty="0"/>
              <a:t>    console.log('Fetching data...');</a:t>
            </a:r>
          </a:p>
          <a:p>
            <a:endParaRPr sz="2200" dirty="0"/>
          </a:p>
          <a:p>
            <a:r>
              <a:rPr sz="2200" dirty="0"/>
              <a:t>    </a:t>
            </a:r>
            <a:r>
              <a:rPr sz="2200" dirty="0" err="1"/>
              <a:t>setTimeout</a:t>
            </a:r>
            <a:r>
              <a:rPr sz="2200" dirty="0"/>
              <a:t>(() =&gt; {</a:t>
            </a:r>
          </a:p>
          <a:p>
            <a:r>
              <a:rPr sz="2200" dirty="0"/>
              <a:t>        console.log('Data fetched!');</a:t>
            </a:r>
          </a:p>
          <a:p>
            <a:r>
              <a:rPr sz="2200" dirty="0"/>
              <a:t>        callback();</a:t>
            </a:r>
          </a:p>
          <a:p>
            <a:r>
              <a:rPr sz="2200" dirty="0"/>
              <a:t>    }, 2000);</a:t>
            </a:r>
          </a:p>
          <a:p>
            <a:r>
              <a:rPr sz="2200" dirty="0"/>
              <a:t>}</a:t>
            </a:r>
          </a:p>
          <a:p>
            <a:endParaRPr dirty="0"/>
          </a:p>
          <a:p>
            <a:r>
              <a:rPr sz="3100" dirty="0"/>
              <a:t>function </a:t>
            </a:r>
            <a:r>
              <a:rPr sz="3100" dirty="0" err="1"/>
              <a:t>processData</a:t>
            </a:r>
            <a:r>
              <a:rPr sz="3100" dirty="0"/>
              <a:t>() {</a:t>
            </a:r>
          </a:p>
          <a:p>
            <a:r>
              <a:rPr sz="3100" dirty="0"/>
              <a:t>    console.log('Processing data...');</a:t>
            </a:r>
          </a:p>
          <a:p>
            <a:r>
              <a:rPr sz="3100" dirty="0"/>
              <a:t>}</a:t>
            </a:r>
          </a:p>
          <a:p>
            <a:endParaRPr sz="3100" dirty="0"/>
          </a:p>
          <a:p>
            <a:r>
              <a:rPr sz="3100" dirty="0" err="1"/>
              <a:t>fetchData</a:t>
            </a:r>
            <a:r>
              <a:rPr sz="3100" dirty="0"/>
              <a:t>(</a:t>
            </a:r>
            <a:r>
              <a:rPr sz="3100" dirty="0" err="1"/>
              <a:t>processData</a:t>
            </a:r>
            <a:r>
              <a:rPr sz="3100" dirty="0"/>
              <a:t>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User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Scenario:</a:t>
            </a:r>
          </a:p>
          <a:p>
            <a:r>
              <a:rPr dirty="0"/>
              <a:t>You need to implement a system where a user is registered and a confirmation email is sent after the registration process completes. Callbacks will be used to manage these tasks.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t>Code:</a:t>
            </a:r>
          </a:p>
          <a:p>
            <a:endParaRPr/>
          </a:p>
          <a:p>
            <a:r>
              <a:t>function registerUser(username, callback) {</a:t>
            </a:r>
          </a:p>
          <a:p>
            <a:r>
              <a:t>    console.log(`Registering user: ${username}`);</a:t>
            </a:r>
          </a:p>
          <a:p>
            <a:r>
              <a:t>    setTimeout(() =&gt; {</a:t>
            </a:r>
          </a:p>
          <a:p>
            <a:r>
              <a:t>        console.log('User registered successfully');</a:t>
            </a:r>
          </a:p>
          <a:p>
            <a:r>
              <a:t>        callback();</a:t>
            </a:r>
          </a:p>
          <a:p>
            <a:r>
              <a:t>    }, 2000);</a:t>
            </a:r>
          </a:p>
          <a:p>
            <a:r>
              <a:t>}</a:t>
            </a:r>
          </a:p>
          <a:p>
            <a:endParaRPr/>
          </a:p>
          <a:p>
            <a:r>
              <a:t>function sendEmail() {</a:t>
            </a:r>
          </a:p>
          <a:p>
            <a:r>
              <a:t>    console.log('Sending confirmation email...');</a:t>
            </a:r>
          </a:p>
          <a:p>
            <a:r>
              <a:t>}</a:t>
            </a:r>
          </a:p>
          <a:p>
            <a:endParaRPr/>
          </a:p>
          <a:p>
            <a:r>
              <a:t>registerUser('JohnDoe', sendEmail);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Advantages:</a:t>
            </a:r>
          </a:p>
          <a:p>
            <a:r>
              <a:rPr dirty="0"/>
              <a:t>- Enables asynchronous programming</a:t>
            </a:r>
          </a:p>
          <a:p>
            <a:r>
              <a:rPr dirty="0"/>
              <a:t>- Promotes modular code</a:t>
            </a:r>
          </a:p>
          <a:p>
            <a:endParaRPr dirty="0"/>
          </a:p>
          <a:p>
            <a:r>
              <a:rPr dirty="0"/>
              <a:t>Disadvantages:</a:t>
            </a:r>
          </a:p>
          <a:p>
            <a:r>
              <a:rPr dirty="0"/>
              <a:t>- Can lead to callback hell</a:t>
            </a:r>
          </a:p>
          <a:p>
            <a:r>
              <a:rPr dirty="0"/>
              <a:t>- Hard to debug in deeply nested callbacks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Avoiding Callback 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Solutions:</a:t>
            </a:r>
          </a:p>
          <a:p>
            <a:r>
              <a:rPr dirty="0"/>
              <a:t>- Use Promises</a:t>
            </a:r>
          </a:p>
          <a:p>
            <a:r>
              <a:rPr dirty="0"/>
              <a:t>- Use </a:t>
            </a:r>
            <a:r>
              <a:rPr dirty="0" err="1"/>
              <a:t>async</a:t>
            </a:r>
            <a:r>
              <a:rPr dirty="0"/>
              <a:t>/await</a:t>
            </a:r>
          </a:p>
          <a:p>
            <a:endParaRPr dirty="0"/>
          </a:p>
          <a:p>
            <a:r>
              <a:rPr dirty="0"/>
              <a:t>Example of Callback Hell:</a:t>
            </a:r>
          </a:p>
          <a:p>
            <a:r>
              <a:rPr dirty="0"/>
              <a:t>task1(() =&gt; {</a:t>
            </a:r>
          </a:p>
          <a:p>
            <a:r>
              <a:rPr dirty="0"/>
              <a:t>    task2(() =&gt; {</a:t>
            </a:r>
          </a:p>
          <a:p>
            <a:r>
              <a:rPr dirty="0"/>
              <a:t>        task3(() =&gt; {</a:t>
            </a:r>
          </a:p>
          <a:p>
            <a:r>
              <a:rPr dirty="0"/>
              <a:t>            console.log('All tasks completed');</a:t>
            </a:r>
          </a:p>
          <a:p>
            <a:r>
              <a:rPr dirty="0"/>
              <a:t>        });</a:t>
            </a:r>
          </a:p>
          <a:p>
            <a:r>
              <a:rPr dirty="0"/>
              <a:t>    });</a:t>
            </a:r>
          </a:p>
          <a:p>
            <a:r>
              <a:rPr dirty="0"/>
              <a:t>});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295</Words>
  <Application>Microsoft Office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Callback in JavaScript</vt:lpstr>
      <vt:lpstr>What is a Callback?</vt:lpstr>
      <vt:lpstr>Synchronous Callback Example</vt:lpstr>
      <vt:lpstr>Asynchronous Callback Example</vt:lpstr>
      <vt:lpstr>Case Study: User Registration</vt:lpstr>
      <vt:lpstr>EXAMPLE</vt:lpstr>
      <vt:lpstr>Advantages and Disadvantages</vt:lpstr>
      <vt:lpstr>Avoiding Callback Hell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Callback in JavaScript</dc:title>
  <dc:subject/>
  <dc:creator/>
  <cp:keywords/>
  <dc:description>generated using python-pptx</dc:description>
  <cp:lastModifiedBy>Microsoft account</cp:lastModifiedBy>
  <cp:revision>4</cp:revision>
  <dcterms:created xsi:type="dcterms:W3CDTF">2013-01-27T09:14:16Z</dcterms:created>
  <dcterms:modified xsi:type="dcterms:W3CDTF">2024-12-02T12:39:32Z</dcterms:modified>
  <cp:category/>
</cp:coreProperties>
</file>