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Closure &amp; Scope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Concepts with Examples and a Case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Closures and Scope?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Scope defines the accessibility of variables and functions in different parts of your code.</a:t>
            </a:r>
          </a:p>
          <a:p>
            <a:r>
              <a:rPr dirty="0"/>
              <a:t>• Closures are functions that retain access to their lexical scope even when executed outside that scope.</a:t>
            </a:r>
          </a:p>
          <a:p>
            <a:r>
              <a:rPr dirty="0"/>
              <a:t>• Both concepts are fundamental in JavaScript programming.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Scope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1. Global Scope:</a:t>
            </a:r>
          </a:p>
          <a:p>
            <a:r>
              <a:rPr dirty="0"/>
              <a:t>   - Variables declared outside any function.</a:t>
            </a:r>
          </a:p>
          <a:p>
            <a:endParaRPr dirty="0"/>
          </a:p>
          <a:p>
            <a:r>
              <a:rPr dirty="0"/>
              <a:t>2. Local Scope:</a:t>
            </a:r>
          </a:p>
          <a:p>
            <a:r>
              <a:rPr dirty="0"/>
              <a:t>   - Variables declared inside a function.</a:t>
            </a:r>
          </a:p>
          <a:p>
            <a:endParaRPr dirty="0"/>
          </a:p>
          <a:p>
            <a:r>
              <a:rPr dirty="0"/>
              <a:t>3. Block Scope (ES6):</a:t>
            </a:r>
          </a:p>
          <a:p>
            <a:r>
              <a:rPr dirty="0"/>
              <a:t>   - Variables declared with let or </a:t>
            </a:r>
            <a:r>
              <a:rPr dirty="0" err="1"/>
              <a:t>const</a:t>
            </a:r>
            <a:r>
              <a:rPr dirty="0"/>
              <a:t> inside a block (e.g., within { }).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Closure?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closure is created when a function is defined inside another function and the inner function retains access to the outer function's variables.</a:t>
            </a:r>
          </a:p>
          <a:p>
            <a:endParaRPr/>
          </a:p>
          <a:p>
            <a:r>
              <a:t>• It allows functions to maintain state across executions.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5161280"/>
          </a:xfrm>
        </p:spPr>
        <p:txBody>
          <a:bodyPr>
            <a:noAutofit/>
          </a:bodyPr>
          <a:lstStyle/>
          <a:p>
            <a:r>
              <a:rPr sz="2200" dirty="0"/>
              <a:t>Example Code:</a:t>
            </a:r>
          </a:p>
          <a:p>
            <a:r>
              <a:rPr sz="2200" dirty="0"/>
              <a:t>```</a:t>
            </a:r>
            <a:r>
              <a:rPr sz="2200" dirty="0" err="1"/>
              <a:t>javascript</a:t>
            </a:r>
            <a:endParaRPr sz="2200" dirty="0"/>
          </a:p>
          <a:p>
            <a:r>
              <a:rPr sz="2200" dirty="0"/>
              <a:t>function </a:t>
            </a:r>
            <a:r>
              <a:rPr sz="2200" dirty="0" err="1"/>
              <a:t>outerFunction</a:t>
            </a:r>
            <a:r>
              <a:rPr sz="2200" dirty="0"/>
              <a:t>() {</a:t>
            </a:r>
          </a:p>
          <a:p>
            <a:r>
              <a:rPr sz="2200" dirty="0"/>
              <a:t>    let count = 0;</a:t>
            </a:r>
          </a:p>
          <a:p>
            <a:r>
              <a:rPr sz="2200" dirty="0"/>
              <a:t>    return function </a:t>
            </a:r>
            <a:r>
              <a:rPr sz="2200" dirty="0" err="1"/>
              <a:t>innerFunction</a:t>
            </a:r>
            <a:r>
              <a:rPr sz="2200" dirty="0"/>
              <a:t>() {</a:t>
            </a:r>
          </a:p>
          <a:p>
            <a:r>
              <a:rPr sz="2200" dirty="0"/>
              <a:t>        count++;</a:t>
            </a:r>
          </a:p>
          <a:p>
            <a:r>
              <a:rPr sz="2200" dirty="0"/>
              <a:t>        console.log(count);</a:t>
            </a:r>
          </a:p>
          <a:p>
            <a:r>
              <a:rPr sz="2200" dirty="0"/>
              <a:t>    };</a:t>
            </a:r>
          </a:p>
          <a:p>
            <a:r>
              <a:rPr sz="2200" dirty="0"/>
              <a:t>}</a:t>
            </a:r>
          </a:p>
          <a:p>
            <a:r>
              <a:rPr sz="2200" dirty="0" err="1"/>
              <a:t>const</a:t>
            </a:r>
            <a:r>
              <a:rPr sz="2200" dirty="0"/>
              <a:t> counter = </a:t>
            </a:r>
            <a:r>
              <a:rPr sz="2200" dirty="0" err="1"/>
              <a:t>outerFunction</a:t>
            </a:r>
            <a:r>
              <a:rPr sz="2200" dirty="0"/>
              <a:t>();</a:t>
            </a:r>
          </a:p>
          <a:p>
            <a:r>
              <a:rPr sz="2200" dirty="0"/>
              <a:t>counter(); // Output: 1</a:t>
            </a:r>
          </a:p>
          <a:p>
            <a:r>
              <a:rPr sz="2200" dirty="0"/>
              <a:t>counter(); // Output: 2</a:t>
            </a:r>
          </a:p>
          <a:p>
            <a:r>
              <a:rPr sz="2200" dirty="0"/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Benefits:</a:t>
            </a:r>
          </a:p>
          <a:p>
            <a:r>
              <a:rPr dirty="0"/>
              <a:t>• Encapsulation: Counter variable is private.</a:t>
            </a:r>
          </a:p>
          <a:p>
            <a:r>
              <a:rPr dirty="0"/>
              <a:t>• State persistence across function calls.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Scope defines where variables are accessible in your code.</a:t>
            </a:r>
          </a:p>
          <a:p>
            <a:r>
              <a:rPr dirty="0"/>
              <a:t>• Closures allow functions to access variables from their outer scope even after the outer function has returned.</a:t>
            </a:r>
          </a:p>
          <a:p>
            <a:r>
              <a:rPr dirty="0"/>
              <a:t>• Useful for creating private variables and maintaining state.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266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Closure &amp; Scope in JavaScript</vt:lpstr>
      <vt:lpstr>What are Closures and Scope?</vt:lpstr>
      <vt:lpstr>Types of Scope in JavaScript</vt:lpstr>
      <vt:lpstr>What is a Closure?</vt:lpstr>
      <vt:lpstr>Closure Example</vt:lpstr>
      <vt:lpstr>PowerPoint Presentation</vt:lpstr>
      <vt:lpstr>Key Takeaways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 &amp; Scope in JavaScript</dc:title>
  <dc:subject/>
  <dc:creator/>
  <cp:keywords/>
  <dc:description>generated using python-pptx</dc:description>
  <cp:lastModifiedBy>Microsoft account</cp:lastModifiedBy>
  <cp:revision>6</cp:revision>
  <dcterms:created xsi:type="dcterms:W3CDTF">2013-01-27T09:14:16Z</dcterms:created>
  <dcterms:modified xsi:type="dcterms:W3CDTF">2024-12-02T17:26:58Z</dcterms:modified>
  <cp:category/>
</cp:coreProperties>
</file>