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2"/>
    <p:sldId id="285" r:id="rId3"/>
    <p:sldId id="289" r:id="rId4"/>
    <p:sldId id="260" r:id="rId5"/>
    <p:sldId id="258" r:id="rId6"/>
    <p:sldId id="292" r:id="rId7"/>
    <p:sldId id="290" r:id="rId8"/>
    <p:sldId id="261" r:id="rId9"/>
    <p:sldId id="265" r:id="rId10"/>
    <p:sldId id="266" r:id="rId11"/>
    <p:sldId id="259" r:id="rId12"/>
    <p:sldId id="268" r:id="rId13"/>
    <p:sldId id="272" r:id="rId14"/>
    <p:sldId id="270" r:id="rId15"/>
    <p:sldId id="314" r:id="rId16"/>
    <p:sldId id="315" r:id="rId17"/>
    <p:sldId id="316" r:id="rId18"/>
    <p:sldId id="317" r:id="rId19"/>
    <p:sldId id="318" r:id="rId20"/>
    <p:sldId id="320" r:id="rId21"/>
    <p:sldId id="319" r:id="rId22"/>
    <p:sldId id="269" r:id="rId23"/>
    <p:sldId id="329" r:id="rId24"/>
    <p:sldId id="328" r:id="rId25"/>
    <p:sldId id="326" r:id="rId26"/>
    <p:sldId id="333" r:id="rId27"/>
    <p:sldId id="336" r:id="rId28"/>
    <p:sldId id="337" r:id="rId29"/>
    <p:sldId id="338" r:id="rId30"/>
    <p:sldId id="339" r:id="rId31"/>
    <p:sldId id="341" r:id="rId32"/>
    <p:sldId id="342" r:id="rId33"/>
    <p:sldId id="343" r:id="rId34"/>
    <p:sldId id="344" r:id="rId35"/>
    <p:sldId id="345" r:id="rId36"/>
    <p:sldId id="264" r:id="rId37"/>
    <p:sldId id="28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orient="horz" pos="3364">
          <p15:clr>
            <a:srgbClr val="A4A3A4"/>
          </p15:clr>
        </p15:guide>
        <p15:guide id="3" orient="horz" pos="707">
          <p15:clr>
            <a:srgbClr val="A4A3A4"/>
          </p15:clr>
        </p15:guide>
        <p15:guide id="4" orient="horz" pos="1783">
          <p15:clr>
            <a:srgbClr val="A4A3A4"/>
          </p15:clr>
        </p15:guide>
        <p15:guide id="5" pos="3921">
          <p15:clr>
            <a:srgbClr val="A4A3A4"/>
          </p15:clr>
        </p15:guide>
        <p15:guide id="6" pos="2107">
          <p15:clr>
            <a:srgbClr val="A4A3A4"/>
          </p15:clr>
        </p15:guide>
        <p15:guide id="7" pos="55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微尘"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57"/>
    <a:srgbClr val="342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0" autoAdjust="0"/>
    <p:restoredTop sz="94660"/>
  </p:normalViewPr>
  <p:slideViewPr>
    <p:cSldViewPr snapToGrid="0">
      <p:cViewPr varScale="1">
        <p:scale>
          <a:sx n="73" d="100"/>
          <a:sy n="73" d="100"/>
        </p:scale>
        <p:origin x="642" y="72"/>
      </p:cViewPr>
      <p:guideLst>
        <p:guide orient="horz" pos="2161"/>
        <p:guide orient="horz" pos="3364"/>
        <p:guide orient="horz" pos="707"/>
        <p:guide orient="horz" pos="1783"/>
        <p:guide pos="3921"/>
        <p:guide pos="2107"/>
        <p:guide pos="55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2025/8/30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t>2025/8/30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4035" b="7308"/>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
        <p:nvSpPr>
          <p:cNvPr id="8" name="矩形 7"/>
          <p:cNvSpPr/>
          <p:nvPr userDrawn="1"/>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FBD9D8-00EC-4D12-B78E-1DA996BE6864}" type="datetimeFigureOut">
              <a:rPr lang="zh-CN" altLang="en-US" smtClean="0"/>
              <a:t>2025/8/30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F3FBD9D8-00EC-4D12-B78E-1DA996BE6864}" type="datetimeFigureOut">
              <a:rPr lang="zh-CN" altLang="en-US" smtClean="0"/>
              <a:t>2025/8/30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435BE381-8C8C-474D-A902-87322301DB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53640" y="3194685"/>
            <a:ext cx="7077710" cy="768350"/>
          </a:xfrm>
          <a:prstGeom prst="rect">
            <a:avLst/>
          </a:prstGeom>
        </p:spPr>
        <p:txBody>
          <a:bodyPr wrap="square">
            <a:spAutoFit/>
          </a:bodyPr>
          <a:lstStyle/>
          <a:p>
            <a:pPr algn="ctr"/>
            <a:r>
              <a:rPr lang="en-US" altLang="zh-CN" sz="4400">
                <a:solidFill>
                  <a:srgbClr val="DACD57"/>
                </a:solidFill>
                <a:latin typeface="Arial" panose="020B0604020202020204" pitchFamily="34" charset="0"/>
                <a:ea typeface="Arial" panose="020B0604020202020204" pitchFamily="34" charset="0"/>
                <a:cs typeface="Arial" panose="020B0604020202020204" pitchFamily="34" charset="0"/>
              </a:rPr>
              <a:t> Work[or]Hire</a:t>
            </a:r>
          </a:p>
        </p:txBody>
      </p:sp>
      <p:sp>
        <p:nvSpPr>
          <p:cNvPr id="10" name="矩形 9"/>
          <p:cNvSpPr/>
          <p:nvPr/>
        </p:nvSpPr>
        <p:spPr>
          <a:xfrm>
            <a:off x="2936082" y="4308387"/>
            <a:ext cx="6319837" cy="645160"/>
          </a:xfrm>
          <a:prstGeom prst="rect">
            <a:avLst/>
          </a:prstGeom>
        </p:spPr>
        <p:txBody>
          <a:bodyPr wrap="square">
            <a:spAutoFit/>
          </a:bodyPr>
          <a:lstStyle/>
          <a:p>
            <a:pPr algn="ctr"/>
            <a:r>
              <a:rPr lang="en-US" altLang="zh-CN" spc="300">
                <a:solidFill>
                  <a:schemeClr val="bg1"/>
                </a:solidFill>
                <a:latin typeface="Arial" panose="020B0604020202020204" pitchFamily="34" charset="0"/>
                <a:ea typeface="Arial" panose="020B0604020202020204" pitchFamily="34" charset="0"/>
              </a:rPr>
              <a:t>Empowering life to success</a:t>
            </a:r>
          </a:p>
          <a:p>
            <a:pPr algn="ctr"/>
            <a:endParaRPr lang="en-US" altLang="zh-CN" spc="300">
              <a:solidFill>
                <a:schemeClr val="bg1"/>
              </a:solidFill>
              <a:latin typeface="Arial" panose="020B0604020202020204" pitchFamily="34" charset="0"/>
              <a:ea typeface="Arial" panose="020B0604020202020204" pitchFamily="34" charset="0"/>
            </a:endParaRPr>
          </a:p>
        </p:txBody>
      </p:sp>
      <p:cxnSp>
        <p:nvCxnSpPr>
          <p:cNvPr id="12" name="直接连接符 11"/>
          <p:cNvCxnSpPr/>
          <p:nvPr/>
        </p:nvCxnSpPr>
        <p:spPr>
          <a:xfrm>
            <a:off x="3376101" y="4308387"/>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616602" y="3176518"/>
            <a:ext cx="1039407" cy="527815"/>
            <a:chOff x="8608364" y="3176518"/>
            <a:chExt cx="1039407" cy="527815"/>
          </a:xfrm>
        </p:grpSpPr>
        <p:sp>
          <p:nvSpPr>
            <p:cNvPr id="14" name="等腰三角形 13"/>
            <p:cNvSpPr/>
            <p:nvPr/>
          </p:nvSpPr>
          <p:spPr>
            <a:xfrm rot="14024970">
              <a:off x="8832201" y="2952681"/>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9075070" y="3131632"/>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2603401" y="3472158"/>
            <a:ext cx="1073174" cy="494005"/>
            <a:chOff x="2732068" y="3780133"/>
            <a:chExt cx="1073174" cy="494005"/>
          </a:xfrm>
        </p:grpSpPr>
        <p:sp>
          <p:nvSpPr>
            <p:cNvPr id="18" name="等腰三角形 17"/>
            <p:cNvSpPr/>
            <p:nvPr/>
          </p:nvSpPr>
          <p:spPr>
            <a:xfrm rot="2737123">
              <a:off x="3286129" y="3755026"/>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4912153">
              <a:off x="3053308" y="3458893"/>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a:off x="3376101" y="4963344"/>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workhirelogo"/>
          <p:cNvPicPr>
            <a:picLocks noChangeAspect="1"/>
          </p:cNvPicPr>
          <p:nvPr/>
        </p:nvPicPr>
        <p:blipFill>
          <a:blip r:embed="rId2"/>
          <a:stretch>
            <a:fillRect/>
          </a:stretch>
        </p:blipFill>
        <p:spPr>
          <a:xfrm>
            <a:off x="5632450" y="1862455"/>
            <a:ext cx="1175385" cy="1122680"/>
          </a:xfrm>
          <a:prstGeom prst="rect">
            <a:avLst/>
          </a:prstGeom>
          <a:ln w="3175">
            <a:noFill/>
            <a:prstDash val="sysDot"/>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a:spLocks noChangeAspect="1"/>
          </p:cNvSpPr>
          <p:nvPr/>
        </p:nvSpPr>
        <p:spPr>
          <a:xfrm>
            <a:off x="1803928" y="3054431"/>
            <a:ext cx="1677525" cy="1677525"/>
          </a:xfrm>
          <a:prstGeom prst="ellips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83806" y="2334309"/>
            <a:ext cx="3117769" cy="3117769"/>
          </a:xfrm>
          <a:prstGeom prst="ellipse">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a:spLocks noChangeAspect="1"/>
          </p:cNvSpPr>
          <p:nvPr/>
        </p:nvSpPr>
        <p:spPr>
          <a:xfrm>
            <a:off x="2223091" y="1914709"/>
            <a:ext cx="839197" cy="839197"/>
          </a:xfrm>
          <a:prstGeom prst="ellipse">
            <a:avLst/>
          </a:prstGeom>
          <a:solidFill>
            <a:srgbClr val="DACD57">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a:spLocks noChangeAspect="1"/>
          </p:cNvSpPr>
          <p:nvPr/>
        </p:nvSpPr>
        <p:spPr>
          <a:xfrm>
            <a:off x="2223091" y="5032478"/>
            <a:ext cx="839197" cy="839197"/>
          </a:xfrm>
          <a:prstGeom prst="ellipse">
            <a:avLst/>
          </a:prstGeom>
          <a:solidFill>
            <a:srgbClr val="DACD57">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a:spLocks noChangeAspect="1"/>
          </p:cNvSpPr>
          <p:nvPr/>
        </p:nvSpPr>
        <p:spPr>
          <a:xfrm rot="2700000">
            <a:off x="3325389" y="2371296"/>
            <a:ext cx="839197" cy="839197"/>
          </a:xfrm>
          <a:prstGeom prst="ellipse">
            <a:avLst/>
          </a:prstGeom>
          <a:solidFill>
            <a:srgbClr val="DACD57">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a:spLocks noChangeAspect="1"/>
          </p:cNvSpPr>
          <p:nvPr/>
        </p:nvSpPr>
        <p:spPr>
          <a:xfrm rot="2700000">
            <a:off x="1120793" y="4575891"/>
            <a:ext cx="839197" cy="839197"/>
          </a:xfrm>
          <a:prstGeom prst="ellipse">
            <a:avLst/>
          </a:prstGeom>
          <a:solidFill>
            <a:srgbClr val="DACD57">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a:spLocks noChangeAspect="1"/>
          </p:cNvSpPr>
          <p:nvPr/>
        </p:nvSpPr>
        <p:spPr>
          <a:xfrm rot="5400000">
            <a:off x="3781975" y="3473593"/>
            <a:ext cx="839197" cy="839197"/>
          </a:xfrm>
          <a:prstGeom prst="ellipse">
            <a:avLst/>
          </a:prstGeom>
          <a:solidFill>
            <a:srgbClr val="DACD57">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rot="5400000">
            <a:off x="664207" y="3473593"/>
            <a:ext cx="839197" cy="839197"/>
          </a:xfrm>
          <a:prstGeom prst="ellipse">
            <a:avLst/>
          </a:prstGeom>
          <a:solidFill>
            <a:srgbClr val="DACD57">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a:spLocks noChangeAspect="1"/>
          </p:cNvSpPr>
          <p:nvPr/>
        </p:nvSpPr>
        <p:spPr>
          <a:xfrm rot="8100000">
            <a:off x="3325389" y="4575892"/>
            <a:ext cx="839197" cy="839197"/>
          </a:xfrm>
          <a:prstGeom prst="ellipse">
            <a:avLst/>
          </a:prstGeom>
          <a:solidFill>
            <a:srgbClr val="DACD57">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rot="8100000">
            <a:off x="1120793" y="2371297"/>
            <a:ext cx="839197" cy="839197"/>
          </a:xfrm>
          <a:prstGeom prst="ellipse">
            <a:avLst/>
          </a:prstGeom>
          <a:solidFill>
            <a:srgbClr val="DACD57">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803926" y="3732233"/>
            <a:ext cx="1677527" cy="369332"/>
          </a:xfrm>
          <a:prstGeom prst="rect">
            <a:avLst/>
          </a:prstGeom>
          <a:noFill/>
        </p:spPr>
        <p:txBody>
          <a:bodyPr wrap="square" rtlCol="0">
            <a:spAutoFit/>
          </a:bodyPr>
          <a:lstStyle/>
          <a:p>
            <a:pPr algn="ctr"/>
            <a:r>
              <a:rPr lang="en-US" altLang="zh-CN" smtClean="0">
                <a:latin typeface="Arial" panose="020B0604020202020204" pitchFamily="34" charset="0"/>
                <a:ea typeface="Arial" panose="020B0604020202020204" pitchFamily="34" charset="0"/>
              </a:rPr>
              <a:t>TEXT HERE</a:t>
            </a:r>
            <a:endParaRPr lang="zh-CN" altLang="en-US">
              <a:latin typeface="Arial" panose="020B0604020202020204" pitchFamily="34" charset="0"/>
              <a:ea typeface="Arial" panose="020B0604020202020204" pitchFamily="34" charset="0"/>
            </a:endParaRPr>
          </a:p>
        </p:txBody>
      </p:sp>
      <p:grpSp>
        <p:nvGrpSpPr>
          <p:cNvPr id="38" name="组合 37"/>
          <p:cNvGrpSpPr/>
          <p:nvPr/>
        </p:nvGrpSpPr>
        <p:grpSpPr>
          <a:xfrm>
            <a:off x="2408764" y="2014929"/>
            <a:ext cx="495300" cy="546100"/>
            <a:chOff x="1917700" y="530225"/>
            <a:chExt cx="495300" cy="546100"/>
          </a:xfrm>
        </p:grpSpPr>
        <p:sp>
          <p:nvSpPr>
            <p:cNvPr id="19" name="Freeform 23"/>
            <p:cNvSpPr>
              <a:spLocks noEditPoints="1"/>
            </p:cNvSpPr>
            <p:nvPr/>
          </p:nvSpPr>
          <p:spPr bwMode="auto">
            <a:xfrm>
              <a:off x="1917700" y="530225"/>
              <a:ext cx="495300" cy="5461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4"/>
            <p:cNvSpPr/>
            <p:nvPr/>
          </p:nvSpPr>
          <p:spPr bwMode="auto">
            <a:xfrm>
              <a:off x="1935163" y="690563"/>
              <a:ext cx="98425" cy="9366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3568456" y="2508944"/>
            <a:ext cx="427038" cy="542925"/>
            <a:chOff x="3290888" y="533400"/>
            <a:chExt cx="427038" cy="542925"/>
          </a:xfrm>
        </p:grpSpPr>
        <p:sp>
          <p:nvSpPr>
            <p:cNvPr id="21"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1" name="组合 40"/>
          <p:cNvGrpSpPr/>
          <p:nvPr/>
        </p:nvGrpSpPr>
        <p:grpSpPr>
          <a:xfrm>
            <a:off x="3943296" y="3618449"/>
            <a:ext cx="539751" cy="539750"/>
            <a:chOff x="4549775" y="536575"/>
            <a:chExt cx="539751" cy="539750"/>
          </a:xfrm>
        </p:grpSpPr>
        <p:sp>
          <p:nvSpPr>
            <p:cNvPr id="23" name="Freeform 53"/>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4"/>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55"/>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Freeform 69"/>
          <p:cNvSpPr>
            <a:spLocks noEditPoints="1"/>
          </p:cNvSpPr>
          <p:nvPr/>
        </p:nvSpPr>
        <p:spPr bwMode="auto">
          <a:xfrm>
            <a:off x="2484816" y="5191125"/>
            <a:ext cx="315913" cy="539750"/>
          </a:xfrm>
          <a:custGeom>
            <a:avLst/>
            <a:gdLst>
              <a:gd name="T0" fmla="*/ 100 w 112"/>
              <a:gd name="T1" fmla="*/ 0 h 192"/>
              <a:gd name="T2" fmla="*/ 12 w 112"/>
              <a:gd name="T3" fmla="*/ 0 h 192"/>
              <a:gd name="T4" fmla="*/ 0 w 112"/>
              <a:gd name="T5" fmla="*/ 12 h 192"/>
              <a:gd name="T6" fmla="*/ 0 w 112"/>
              <a:gd name="T7" fmla="*/ 180 h 192"/>
              <a:gd name="T8" fmla="*/ 12 w 112"/>
              <a:gd name="T9" fmla="*/ 192 h 192"/>
              <a:gd name="T10" fmla="*/ 100 w 112"/>
              <a:gd name="T11" fmla="*/ 192 h 192"/>
              <a:gd name="T12" fmla="*/ 112 w 112"/>
              <a:gd name="T13" fmla="*/ 180 h 192"/>
              <a:gd name="T14" fmla="*/ 112 w 112"/>
              <a:gd name="T15" fmla="*/ 12 h 192"/>
              <a:gd name="T16" fmla="*/ 100 w 112"/>
              <a:gd name="T17" fmla="*/ 0 h 192"/>
              <a:gd name="T18" fmla="*/ 16 w 112"/>
              <a:gd name="T19" fmla="*/ 20 h 192"/>
              <a:gd name="T20" fmla="*/ 20 w 112"/>
              <a:gd name="T21" fmla="*/ 16 h 192"/>
              <a:gd name="T22" fmla="*/ 92 w 112"/>
              <a:gd name="T23" fmla="*/ 16 h 192"/>
              <a:gd name="T24" fmla="*/ 96 w 112"/>
              <a:gd name="T25" fmla="*/ 20 h 192"/>
              <a:gd name="T26" fmla="*/ 96 w 112"/>
              <a:gd name="T27" fmla="*/ 84 h 192"/>
              <a:gd name="T28" fmla="*/ 92 w 112"/>
              <a:gd name="T29" fmla="*/ 88 h 192"/>
              <a:gd name="T30" fmla="*/ 20 w 112"/>
              <a:gd name="T31" fmla="*/ 88 h 192"/>
              <a:gd name="T32" fmla="*/ 16 w 112"/>
              <a:gd name="T33" fmla="*/ 84 h 192"/>
              <a:gd name="T34" fmla="*/ 16 w 112"/>
              <a:gd name="T35" fmla="*/ 20 h 192"/>
              <a:gd name="T36" fmla="*/ 56 w 112"/>
              <a:gd name="T37" fmla="*/ 176 h 192"/>
              <a:gd name="T38" fmla="*/ 24 w 112"/>
              <a:gd name="T39" fmla="*/ 144 h 192"/>
              <a:gd name="T40" fmla="*/ 56 w 112"/>
              <a:gd name="T41" fmla="*/ 112 h 192"/>
              <a:gd name="T42" fmla="*/ 88 w 112"/>
              <a:gd name="T43" fmla="*/ 144 h 192"/>
              <a:gd name="T44" fmla="*/ 56 w 112"/>
              <a:gd name="T4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2">
                <a:moveTo>
                  <a:pt x="100" y="0"/>
                </a:moveTo>
                <a:cubicBezTo>
                  <a:pt x="12" y="0"/>
                  <a:pt x="12" y="0"/>
                  <a:pt x="12" y="0"/>
                </a:cubicBezTo>
                <a:cubicBezTo>
                  <a:pt x="6" y="0"/>
                  <a:pt x="0" y="5"/>
                  <a:pt x="0" y="12"/>
                </a:cubicBezTo>
                <a:cubicBezTo>
                  <a:pt x="0" y="180"/>
                  <a:pt x="0" y="180"/>
                  <a:pt x="0" y="180"/>
                </a:cubicBezTo>
                <a:cubicBezTo>
                  <a:pt x="0" y="186"/>
                  <a:pt x="6" y="192"/>
                  <a:pt x="12" y="192"/>
                </a:cubicBezTo>
                <a:cubicBezTo>
                  <a:pt x="100" y="192"/>
                  <a:pt x="100" y="192"/>
                  <a:pt x="100" y="192"/>
                </a:cubicBezTo>
                <a:cubicBezTo>
                  <a:pt x="107" y="192"/>
                  <a:pt x="112" y="186"/>
                  <a:pt x="112" y="180"/>
                </a:cubicBezTo>
                <a:cubicBezTo>
                  <a:pt x="112" y="12"/>
                  <a:pt x="112" y="12"/>
                  <a:pt x="112" y="12"/>
                </a:cubicBezTo>
                <a:cubicBezTo>
                  <a:pt x="112" y="5"/>
                  <a:pt x="107" y="0"/>
                  <a:pt x="100" y="0"/>
                </a:cubicBezTo>
                <a:close/>
                <a:moveTo>
                  <a:pt x="16" y="20"/>
                </a:moveTo>
                <a:cubicBezTo>
                  <a:pt x="16" y="18"/>
                  <a:pt x="18" y="16"/>
                  <a:pt x="20" y="16"/>
                </a:cubicBezTo>
                <a:cubicBezTo>
                  <a:pt x="92" y="16"/>
                  <a:pt x="92" y="16"/>
                  <a:pt x="92" y="16"/>
                </a:cubicBezTo>
                <a:cubicBezTo>
                  <a:pt x="94" y="16"/>
                  <a:pt x="96" y="18"/>
                  <a:pt x="96" y="20"/>
                </a:cubicBezTo>
                <a:cubicBezTo>
                  <a:pt x="96" y="84"/>
                  <a:pt x="96" y="84"/>
                  <a:pt x="96" y="84"/>
                </a:cubicBezTo>
                <a:cubicBezTo>
                  <a:pt x="96" y="86"/>
                  <a:pt x="94" y="88"/>
                  <a:pt x="92" y="88"/>
                </a:cubicBezTo>
                <a:cubicBezTo>
                  <a:pt x="20" y="88"/>
                  <a:pt x="20" y="88"/>
                  <a:pt x="20" y="88"/>
                </a:cubicBezTo>
                <a:cubicBezTo>
                  <a:pt x="18" y="88"/>
                  <a:pt x="16" y="86"/>
                  <a:pt x="16" y="84"/>
                </a:cubicBezTo>
                <a:lnTo>
                  <a:pt x="16" y="20"/>
                </a:lnTo>
                <a:close/>
                <a:moveTo>
                  <a:pt x="56" y="176"/>
                </a:moveTo>
                <a:cubicBezTo>
                  <a:pt x="39" y="176"/>
                  <a:pt x="24" y="162"/>
                  <a:pt x="24" y="144"/>
                </a:cubicBezTo>
                <a:cubicBezTo>
                  <a:pt x="24" y="126"/>
                  <a:pt x="39" y="112"/>
                  <a:pt x="56" y="112"/>
                </a:cubicBezTo>
                <a:cubicBezTo>
                  <a:pt x="74" y="112"/>
                  <a:pt x="88" y="126"/>
                  <a:pt x="88" y="144"/>
                </a:cubicBezTo>
                <a:cubicBezTo>
                  <a:pt x="88" y="162"/>
                  <a:pt x="74" y="176"/>
                  <a:pt x="56" y="1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0" name="组合 39"/>
          <p:cNvGrpSpPr/>
          <p:nvPr/>
        </p:nvGrpSpPr>
        <p:grpSpPr>
          <a:xfrm>
            <a:off x="3501730" y="4733733"/>
            <a:ext cx="496888" cy="539751"/>
            <a:chOff x="5843588" y="533400"/>
            <a:chExt cx="496888" cy="539751"/>
          </a:xfrm>
        </p:grpSpPr>
        <p:sp>
          <p:nvSpPr>
            <p:cNvPr id="27" name="Freeform 70"/>
            <p:cNvSpPr>
              <a:spLocks noEditPoints="1"/>
            </p:cNvSpPr>
            <p:nvPr/>
          </p:nvSpPr>
          <p:spPr bwMode="auto">
            <a:xfrm>
              <a:off x="5843588" y="533400"/>
              <a:ext cx="384175" cy="517525"/>
            </a:xfrm>
            <a:custGeom>
              <a:avLst/>
              <a:gdLst>
                <a:gd name="T0" fmla="*/ 80 w 136"/>
                <a:gd name="T1" fmla="*/ 156 h 184"/>
                <a:gd name="T2" fmla="*/ 68 w 136"/>
                <a:gd name="T3" fmla="*/ 168 h 184"/>
                <a:gd name="T4" fmla="*/ 56 w 136"/>
                <a:gd name="T5" fmla="*/ 156 h 184"/>
                <a:gd name="T6" fmla="*/ 68 w 136"/>
                <a:gd name="T7" fmla="*/ 144 h 184"/>
                <a:gd name="T8" fmla="*/ 80 w 136"/>
                <a:gd name="T9" fmla="*/ 156 h 184"/>
                <a:gd name="T10" fmla="*/ 80 w 136"/>
                <a:gd name="T11" fmla="*/ 136 h 184"/>
                <a:gd name="T12" fmla="*/ 20 w 136"/>
                <a:gd name="T13" fmla="*/ 136 h 184"/>
                <a:gd name="T14" fmla="*/ 16 w 136"/>
                <a:gd name="T15" fmla="*/ 132 h 184"/>
                <a:gd name="T16" fmla="*/ 16 w 136"/>
                <a:gd name="T17" fmla="*/ 36 h 184"/>
                <a:gd name="T18" fmla="*/ 20 w 136"/>
                <a:gd name="T19" fmla="*/ 32 h 184"/>
                <a:gd name="T20" fmla="*/ 116 w 136"/>
                <a:gd name="T21" fmla="*/ 32 h 184"/>
                <a:gd name="T22" fmla="*/ 120 w 136"/>
                <a:gd name="T23" fmla="*/ 36 h 184"/>
                <a:gd name="T24" fmla="*/ 120 w 136"/>
                <a:gd name="T25" fmla="*/ 40 h 184"/>
                <a:gd name="T26" fmla="*/ 136 w 136"/>
                <a:gd name="T27" fmla="*/ 40 h 184"/>
                <a:gd name="T28" fmla="*/ 136 w 136"/>
                <a:gd name="T29" fmla="*/ 12 h 184"/>
                <a:gd name="T30" fmla="*/ 124 w 136"/>
                <a:gd name="T31" fmla="*/ 0 h 184"/>
                <a:gd name="T32" fmla="*/ 12 w 136"/>
                <a:gd name="T33" fmla="*/ 0 h 184"/>
                <a:gd name="T34" fmla="*/ 0 w 136"/>
                <a:gd name="T35" fmla="*/ 12 h 184"/>
                <a:gd name="T36" fmla="*/ 0 w 136"/>
                <a:gd name="T37" fmla="*/ 172 h 184"/>
                <a:gd name="T38" fmla="*/ 12 w 136"/>
                <a:gd name="T39" fmla="*/ 184 h 184"/>
                <a:gd name="T40" fmla="*/ 81 w 136"/>
                <a:gd name="T41" fmla="*/ 184 h 184"/>
                <a:gd name="T42" fmla="*/ 80 w 136"/>
                <a:gd name="T43" fmla="*/ 180 h 184"/>
                <a:gd name="T44" fmla="*/ 80 w 136"/>
                <a:gd name="T45" fmla="*/ 156 h 184"/>
                <a:gd name="T46" fmla="*/ 65 w 136"/>
                <a:gd name="T47" fmla="*/ 17 h 184"/>
                <a:gd name="T48" fmla="*/ 71 w 136"/>
                <a:gd name="T49" fmla="*/ 17 h 184"/>
                <a:gd name="T50" fmla="*/ 72 w 136"/>
                <a:gd name="T51" fmla="*/ 20 h 184"/>
                <a:gd name="T52" fmla="*/ 71 w 136"/>
                <a:gd name="T53" fmla="*/ 23 h 184"/>
                <a:gd name="T54" fmla="*/ 68 w 136"/>
                <a:gd name="T55" fmla="*/ 24 h 184"/>
                <a:gd name="T56" fmla="*/ 65 w 136"/>
                <a:gd name="T57" fmla="*/ 23 h 184"/>
                <a:gd name="T58" fmla="*/ 64 w 136"/>
                <a:gd name="T59" fmla="*/ 20 h 184"/>
                <a:gd name="T60" fmla="*/ 65 w 136"/>
                <a:gd name="T61" fmla="*/ 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84">
                  <a:moveTo>
                    <a:pt x="80" y="156"/>
                  </a:moveTo>
                  <a:cubicBezTo>
                    <a:pt x="80" y="162"/>
                    <a:pt x="75" y="168"/>
                    <a:pt x="68" y="168"/>
                  </a:cubicBezTo>
                  <a:cubicBezTo>
                    <a:pt x="62" y="168"/>
                    <a:pt x="56" y="162"/>
                    <a:pt x="56" y="156"/>
                  </a:cubicBezTo>
                  <a:cubicBezTo>
                    <a:pt x="56" y="149"/>
                    <a:pt x="62" y="144"/>
                    <a:pt x="68" y="144"/>
                  </a:cubicBezTo>
                  <a:cubicBezTo>
                    <a:pt x="75" y="144"/>
                    <a:pt x="80" y="149"/>
                    <a:pt x="80" y="156"/>
                  </a:cubicBezTo>
                  <a:cubicBezTo>
                    <a:pt x="80" y="136"/>
                    <a:pt x="80" y="136"/>
                    <a:pt x="80" y="136"/>
                  </a:cubicBezTo>
                  <a:cubicBezTo>
                    <a:pt x="20" y="136"/>
                    <a:pt x="20" y="136"/>
                    <a:pt x="20" y="136"/>
                  </a:cubicBezTo>
                  <a:cubicBezTo>
                    <a:pt x="18" y="136"/>
                    <a:pt x="16" y="134"/>
                    <a:pt x="16" y="132"/>
                  </a:cubicBezTo>
                  <a:cubicBezTo>
                    <a:pt x="16" y="36"/>
                    <a:pt x="16" y="36"/>
                    <a:pt x="16" y="36"/>
                  </a:cubicBezTo>
                  <a:cubicBezTo>
                    <a:pt x="16" y="34"/>
                    <a:pt x="18" y="32"/>
                    <a:pt x="20" y="32"/>
                  </a:cubicBezTo>
                  <a:cubicBezTo>
                    <a:pt x="116" y="32"/>
                    <a:pt x="116" y="32"/>
                    <a:pt x="116" y="32"/>
                  </a:cubicBezTo>
                  <a:cubicBezTo>
                    <a:pt x="118" y="32"/>
                    <a:pt x="120" y="34"/>
                    <a:pt x="120" y="36"/>
                  </a:cubicBezTo>
                  <a:cubicBezTo>
                    <a:pt x="120" y="40"/>
                    <a:pt x="120" y="40"/>
                    <a:pt x="120" y="40"/>
                  </a:cubicBezTo>
                  <a:cubicBezTo>
                    <a:pt x="136" y="40"/>
                    <a:pt x="136" y="40"/>
                    <a:pt x="136" y="40"/>
                  </a:cubicBezTo>
                  <a:cubicBezTo>
                    <a:pt x="136" y="12"/>
                    <a:pt x="136" y="12"/>
                    <a:pt x="136" y="12"/>
                  </a:cubicBezTo>
                  <a:cubicBezTo>
                    <a:pt x="136" y="5"/>
                    <a:pt x="131" y="0"/>
                    <a:pt x="124" y="0"/>
                  </a:cubicBezTo>
                  <a:cubicBezTo>
                    <a:pt x="12" y="0"/>
                    <a:pt x="12" y="0"/>
                    <a:pt x="12" y="0"/>
                  </a:cubicBezTo>
                  <a:cubicBezTo>
                    <a:pt x="6" y="0"/>
                    <a:pt x="0" y="5"/>
                    <a:pt x="0" y="12"/>
                  </a:cubicBezTo>
                  <a:cubicBezTo>
                    <a:pt x="0" y="172"/>
                    <a:pt x="0" y="172"/>
                    <a:pt x="0" y="172"/>
                  </a:cubicBezTo>
                  <a:cubicBezTo>
                    <a:pt x="0" y="178"/>
                    <a:pt x="6" y="184"/>
                    <a:pt x="12" y="184"/>
                  </a:cubicBezTo>
                  <a:cubicBezTo>
                    <a:pt x="81" y="184"/>
                    <a:pt x="81" y="184"/>
                    <a:pt x="81" y="184"/>
                  </a:cubicBezTo>
                  <a:cubicBezTo>
                    <a:pt x="80" y="183"/>
                    <a:pt x="80" y="181"/>
                    <a:pt x="80" y="180"/>
                  </a:cubicBezTo>
                  <a:lnTo>
                    <a:pt x="80" y="156"/>
                  </a:lnTo>
                  <a:close/>
                  <a:moveTo>
                    <a:pt x="65" y="17"/>
                  </a:moveTo>
                  <a:cubicBezTo>
                    <a:pt x="67" y="16"/>
                    <a:pt x="70" y="16"/>
                    <a:pt x="71" y="17"/>
                  </a:cubicBezTo>
                  <a:cubicBezTo>
                    <a:pt x="72" y="18"/>
                    <a:pt x="72" y="19"/>
                    <a:pt x="72" y="20"/>
                  </a:cubicBezTo>
                  <a:cubicBezTo>
                    <a:pt x="72" y="21"/>
                    <a:pt x="72" y="22"/>
                    <a:pt x="71" y="23"/>
                  </a:cubicBezTo>
                  <a:cubicBezTo>
                    <a:pt x="70" y="23"/>
                    <a:pt x="69" y="24"/>
                    <a:pt x="68" y="24"/>
                  </a:cubicBezTo>
                  <a:cubicBezTo>
                    <a:pt x="67" y="24"/>
                    <a:pt x="66" y="23"/>
                    <a:pt x="65" y="23"/>
                  </a:cubicBezTo>
                  <a:cubicBezTo>
                    <a:pt x="65" y="22"/>
                    <a:pt x="64" y="21"/>
                    <a:pt x="64" y="20"/>
                  </a:cubicBezTo>
                  <a:cubicBezTo>
                    <a:pt x="64" y="19"/>
                    <a:pt x="65" y="18"/>
                    <a:pt x="65"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1"/>
            <p:cNvSpPr>
              <a:spLocks noEditPoints="1"/>
            </p:cNvSpPr>
            <p:nvPr/>
          </p:nvSpPr>
          <p:spPr bwMode="auto">
            <a:xfrm>
              <a:off x="6091238" y="668338"/>
              <a:ext cx="249238" cy="404813"/>
            </a:xfrm>
            <a:custGeom>
              <a:avLst/>
              <a:gdLst>
                <a:gd name="T0" fmla="*/ 76 w 88"/>
                <a:gd name="T1" fmla="*/ 0 h 144"/>
                <a:gd name="T2" fmla="*/ 12 w 88"/>
                <a:gd name="T3" fmla="*/ 0 h 144"/>
                <a:gd name="T4" fmla="*/ 0 w 88"/>
                <a:gd name="T5" fmla="*/ 12 h 144"/>
                <a:gd name="T6" fmla="*/ 0 w 88"/>
                <a:gd name="T7" fmla="*/ 132 h 144"/>
                <a:gd name="T8" fmla="*/ 12 w 88"/>
                <a:gd name="T9" fmla="*/ 144 h 144"/>
                <a:gd name="T10" fmla="*/ 76 w 88"/>
                <a:gd name="T11" fmla="*/ 144 h 144"/>
                <a:gd name="T12" fmla="*/ 88 w 88"/>
                <a:gd name="T13" fmla="*/ 132 h 144"/>
                <a:gd name="T14" fmla="*/ 88 w 88"/>
                <a:gd name="T15" fmla="*/ 12 h 144"/>
                <a:gd name="T16" fmla="*/ 76 w 88"/>
                <a:gd name="T17" fmla="*/ 0 h 144"/>
                <a:gd name="T18" fmla="*/ 41 w 88"/>
                <a:gd name="T19" fmla="*/ 17 h 144"/>
                <a:gd name="T20" fmla="*/ 47 w 88"/>
                <a:gd name="T21" fmla="*/ 17 h 144"/>
                <a:gd name="T22" fmla="*/ 48 w 88"/>
                <a:gd name="T23" fmla="*/ 20 h 144"/>
                <a:gd name="T24" fmla="*/ 47 w 88"/>
                <a:gd name="T25" fmla="*/ 23 h 144"/>
                <a:gd name="T26" fmla="*/ 44 w 88"/>
                <a:gd name="T27" fmla="*/ 24 h 144"/>
                <a:gd name="T28" fmla="*/ 41 w 88"/>
                <a:gd name="T29" fmla="*/ 23 h 144"/>
                <a:gd name="T30" fmla="*/ 40 w 88"/>
                <a:gd name="T31" fmla="*/ 20 h 144"/>
                <a:gd name="T32" fmla="*/ 41 w 88"/>
                <a:gd name="T33" fmla="*/ 17 h 144"/>
                <a:gd name="T34" fmla="*/ 25 w 88"/>
                <a:gd name="T35" fmla="*/ 17 h 144"/>
                <a:gd name="T36" fmla="*/ 31 w 88"/>
                <a:gd name="T37" fmla="*/ 17 h 144"/>
                <a:gd name="T38" fmla="*/ 32 w 88"/>
                <a:gd name="T39" fmla="*/ 20 h 144"/>
                <a:gd name="T40" fmla="*/ 31 w 88"/>
                <a:gd name="T41" fmla="*/ 23 h 144"/>
                <a:gd name="T42" fmla="*/ 28 w 88"/>
                <a:gd name="T43" fmla="*/ 24 h 144"/>
                <a:gd name="T44" fmla="*/ 25 w 88"/>
                <a:gd name="T45" fmla="*/ 23 h 144"/>
                <a:gd name="T46" fmla="*/ 24 w 88"/>
                <a:gd name="T47" fmla="*/ 20 h 144"/>
                <a:gd name="T48" fmla="*/ 25 w 88"/>
                <a:gd name="T49" fmla="*/ 17 h 144"/>
                <a:gd name="T50" fmla="*/ 47 w 88"/>
                <a:gd name="T51" fmla="*/ 127 h 144"/>
                <a:gd name="T52" fmla="*/ 44 w 88"/>
                <a:gd name="T53" fmla="*/ 128 h 144"/>
                <a:gd name="T54" fmla="*/ 41 w 88"/>
                <a:gd name="T55" fmla="*/ 127 h 144"/>
                <a:gd name="T56" fmla="*/ 40 w 88"/>
                <a:gd name="T57" fmla="*/ 124 h 144"/>
                <a:gd name="T58" fmla="*/ 41 w 88"/>
                <a:gd name="T59" fmla="*/ 121 h 144"/>
                <a:gd name="T60" fmla="*/ 47 w 88"/>
                <a:gd name="T61" fmla="*/ 121 h 144"/>
                <a:gd name="T62" fmla="*/ 48 w 88"/>
                <a:gd name="T63" fmla="*/ 124 h 144"/>
                <a:gd name="T64" fmla="*/ 47 w 88"/>
                <a:gd name="T65" fmla="*/ 127 h 144"/>
                <a:gd name="T66" fmla="*/ 72 w 88"/>
                <a:gd name="T67" fmla="*/ 108 h 144"/>
                <a:gd name="T68" fmla="*/ 68 w 88"/>
                <a:gd name="T69" fmla="*/ 112 h 144"/>
                <a:gd name="T70" fmla="*/ 20 w 88"/>
                <a:gd name="T71" fmla="*/ 112 h 144"/>
                <a:gd name="T72" fmla="*/ 16 w 88"/>
                <a:gd name="T73" fmla="*/ 108 h 144"/>
                <a:gd name="T74" fmla="*/ 16 w 88"/>
                <a:gd name="T75" fmla="*/ 36 h 144"/>
                <a:gd name="T76" fmla="*/ 20 w 88"/>
                <a:gd name="T77" fmla="*/ 32 h 144"/>
                <a:gd name="T78" fmla="*/ 68 w 88"/>
                <a:gd name="T79" fmla="*/ 32 h 144"/>
                <a:gd name="T80" fmla="*/ 72 w 88"/>
                <a:gd name="T81" fmla="*/ 36 h 144"/>
                <a:gd name="T82" fmla="*/ 72 w 88"/>
                <a:gd name="T83"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144">
                  <a:moveTo>
                    <a:pt x="76" y="0"/>
                  </a:moveTo>
                  <a:cubicBezTo>
                    <a:pt x="12" y="0"/>
                    <a:pt x="12" y="0"/>
                    <a:pt x="12" y="0"/>
                  </a:cubicBezTo>
                  <a:cubicBezTo>
                    <a:pt x="6" y="0"/>
                    <a:pt x="0" y="5"/>
                    <a:pt x="0" y="12"/>
                  </a:cubicBezTo>
                  <a:cubicBezTo>
                    <a:pt x="0" y="132"/>
                    <a:pt x="0" y="132"/>
                    <a:pt x="0" y="132"/>
                  </a:cubicBezTo>
                  <a:cubicBezTo>
                    <a:pt x="0" y="138"/>
                    <a:pt x="6" y="144"/>
                    <a:pt x="12" y="144"/>
                  </a:cubicBezTo>
                  <a:cubicBezTo>
                    <a:pt x="76" y="144"/>
                    <a:pt x="76" y="144"/>
                    <a:pt x="76" y="144"/>
                  </a:cubicBezTo>
                  <a:cubicBezTo>
                    <a:pt x="83" y="144"/>
                    <a:pt x="88" y="138"/>
                    <a:pt x="88" y="132"/>
                  </a:cubicBezTo>
                  <a:cubicBezTo>
                    <a:pt x="88" y="12"/>
                    <a:pt x="88" y="12"/>
                    <a:pt x="88" y="12"/>
                  </a:cubicBezTo>
                  <a:cubicBezTo>
                    <a:pt x="88" y="5"/>
                    <a:pt x="83" y="0"/>
                    <a:pt x="76" y="0"/>
                  </a:cubicBezTo>
                  <a:close/>
                  <a:moveTo>
                    <a:pt x="41" y="17"/>
                  </a:moveTo>
                  <a:cubicBezTo>
                    <a:pt x="43" y="16"/>
                    <a:pt x="45" y="16"/>
                    <a:pt x="47" y="17"/>
                  </a:cubicBezTo>
                  <a:cubicBezTo>
                    <a:pt x="48" y="18"/>
                    <a:pt x="48" y="19"/>
                    <a:pt x="48" y="20"/>
                  </a:cubicBezTo>
                  <a:cubicBezTo>
                    <a:pt x="48" y="21"/>
                    <a:pt x="48" y="22"/>
                    <a:pt x="47" y="23"/>
                  </a:cubicBezTo>
                  <a:cubicBezTo>
                    <a:pt x="46" y="23"/>
                    <a:pt x="45" y="24"/>
                    <a:pt x="44" y="24"/>
                  </a:cubicBezTo>
                  <a:cubicBezTo>
                    <a:pt x="43" y="24"/>
                    <a:pt x="42" y="23"/>
                    <a:pt x="41" y="23"/>
                  </a:cubicBezTo>
                  <a:cubicBezTo>
                    <a:pt x="41" y="22"/>
                    <a:pt x="40" y="21"/>
                    <a:pt x="40" y="20"/>
                  </a:cubicBezTo>
                  <a:cubicBezTo>
                    <a:pt x="40" y="19"/>
                    <a:pt x="41" y="18"/>
                    <a:pt x="41" y="17"/>
                  </a:cubicBezTo>
                  <a:close/>
                  <a:moveTo>
                    <a:pt x="25" y="17"/>
                  </a:moveTo>
                  <a:cubicBezTo>
                    <a:pt x="27" y="16"/>
                    <a:pt x="30" y="16"/>
                    <a:pt x="31" y="17"/>
                  </a:cubicBezTo>
                  <a:cubicBezTo>
                    <a:pt x="32" y="18"/>
                    <a:pt x="32" y="19"/>
                    <a:pt x="32" y="20"/>
                  </a:cubicBezTo>
                  <a:cubicBezTo>
                    <a:pt x="32" y="21"/>
                    <a:pt x="32" y="22"/>
                    <a:pt x="31" y="23"/>
                  </a:cubicBezTo>
                  <a:cubicBezTo>
                    <a:pt x="30" y="23"/>
                    <a:pt x="29" y="24"/>
                    <a:pt x="28" y="24"/>
                  </a:cubicBezTo>
                  <a:cubicBezTo>
                    <a:pt x="27" y="24"/>
                    <a:pt x="26" y="23"/>
                    <a:pt x="25" y="23"/>
                  </a:cubicBezTo>
                  <a:cubicBezTo>
                    <a:pt x="25" y="22"/>
                    <a:pt x="24" y="21"/>
                    <a:pt x="24" y="20"/>
                  </a:cubicBezTo>
                  <a:cubicBezTo>
                    <a:pt x="24" y="19"/>
                    <a:pt x="25" y="18"/>
                    <a:pt x="25" y="17"/>
                  </a:cubicBezTo>
                  <a:close/>
                  <a:moveTo>
                    <a:pt x="47" y="127"/>
                  </a:moveTo>
                  <a:cubicBezTo>
                    <a:pt x="46" y="127"/>
                    <a:pt x="45" y="128"/>
                    <a:pt x="44" y="128"/>
                  </a:cubicBezTo>
                  <a:cubicBezTo>
                    <a:pt x="43" y="128"/>
                    <a:pt x="42" y="127"/>
                    <a:pt x="41" y="127"/>
                  </a:cubicBezTo>
                  <a:cubicBezTo>
                    <a:pt x="41" y="126"/>
                    <a:pt x="40" y="125"/>
                    <a:pt x="40" y="124"/>
                  </a:cubicBezTo>
                  <a:cubicBezTo>
                    <a:pt x="40" y="123"/>
                    <a:pt x="41" y="122"/>
                    <a:pt x="41" y="121"/>
                  </a:cubicBezTo>
                  <a:cubicBezTo>
                    <a:pt x="43" y="120"/>
                    <a:pt x="46" y="120"/>
                    <a:pt x="47" y="121"/>
                  </a:cubicBezTo>
                  <a:cubicBezTo>
                    <a:pt x="48" y="122"/>
                    <a:pt x="48" y="123"/>
                    <a:pt x="48" y="124"/>
                  </a:cubicBezTo>
                  <a:cubicBezTo>
                    <a:pt x="48" y="125"/>
                    <a:pt x="48" y="126"/>
                    <a:pt x="47" y="127"/>
                  </a:cubicBezTo>
                  <a:close/>
                  <a:moveTo>
                    <a:pt x="72" y="108"/>
                  </a:moveTo>
                  <a:cubicBezTo>
                    <a:pt x="72" y="110"/>
                    <a:pt x="70" y="112"/>
                    <a:pt x="68" y="112"/>
                  </a:cubicBezTo>
                  <a:cubicBezTo>
                    <a:pt x="20" y="112"/>
                    <a:pt x="20" y="112"/>
                    <a:pt x="20" y="112"/>
                  </a:cubicBezTo>
                  <a:cubicBezTo>
                    <a:pt x="18" y="112"/>
                    <a:pt x="16" y="110"/>
                    <a:pt x="16" y="108"/>
                  </a:cubicBezTo>
                  <a:cubicBezTo>
                    <a:pt x="16" y="36"/>
                    <a:pt x="16" y="36"/>
                    <a:pt x="16" y="36"/>
                  </a:cubicBezTo>
                  <a:cubicBezTo>
                    <a:pt x="16" y="34"/>
                    <a:pt x="18" y="32"/>
                    <a:pt x="20" y="32"/>
                  </a:cubicBezTo>
                  <a:cubicBezTo>
                    <a:pt x="68" y="32"/>
                    <a:pt x="68" y="32"/>
                    <a:pt x="68" y="32"/>
                  </a:cubicBezTo>
                  <a:cubicBezTo>
                    <a:pt x="70" y="32"/>
                    <a:pt x="72" y="34"/>
                    <a:pt x="72" y="36"/>
                  </a:cubicBezTo>
                  <a:lnTo>
                    <a:pt x="72"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Freeform 72"/>
          <p:cNvSpPr>
            <a:spLocks noEditPoints="1"/>
          </p:cNvSpPr>
          <p:nvPr/>
        </p:nvSpPr>
        <p:spPr bwMode="auto">
          <a:xfrm>
            <a:off x="1236012" y="4813108"/>
            <a:ext cx="541338" cy="404813"/>
          </a:xfrm>
          <a:custGeom>
            <a:avLst/>
            <a:gdLst>
              <a:gd name="T0" fmla="*/ 144 w 192"/>
              <a:gd name="T1" fmla="*/ 0 h 144"/>
              <a:gd name="T2" fmla="*/ 80 w 192"/>
              <a:gd name="T3" fmla="*/ 16 h 144"/>
              <a:gd name="T4" fmla="*/ 8 w 192"/>
              <a:gd name="T5" fmla="*/ 39 h 144"/>
              <a:gd name="T6" fmla="*/ 24 w 192"/>
              <a:gd name="T7" fmla="*/ 144 h 144"/>
              <a:gd name="T8" fmla="*/ 44 w 192"/>
              <a:gd name="T9" fmla="*/ 133 h 144"/>
              <a:gd name="T10" fmla="*/ 125 w 192"/>
              <a:gd name="T11" fmla="*/ 80 h 144"/>
              <a:gd name="T12" fmla="*/ 149 w 192"/>
              <a:gd name="T13" fmla="*/ 134 h 144"/>
              <a:gd name="T14" fmla="*/ 192 w 192"/>
              <a:gd name="T15" fmla="*/ 119 h 144"/>
              <a:gd name="T16" fmla="*/ 60 w 192"/>
              <a:gd name="T17" fmla="*/ 48 h 144"/>
              <a:gd name="T18" fmla="*/ 48 w 192"/>
              <a:gd name="T19" fmla="*/ 60 h 144"/>
              <a:gd name="T20" fmla="*/ 40 w 192"/>
              <a:gd name="T21" fmla="*/ 60 h 144"/>
              <a:gd name="T22" fmla="*/ 28 w 192"/>
              <a:gd name="T23" fmla="*/ 48 h 144"/>
              <a:gd name="T24" fmla="*/ 28 w 192"/>
              <a:gd name="T25" fmla="*/ 40 h 144"/>
              <a:gd name="T26" fmla="*/ 40 w 192"/>
              <a:gd name="T27" fmla="*/ 28 h 144"/>
              <a:gd name="T28" fmla="*/ 48 w 192"/>
              <a:gd name="T29" fmla="*/ 28 h 144"/>
              <a:gd name="T30" fmla="*/ 60 w 192"/>
              <a:gd name="T31" fmla="*/ 40 h 144"/>
              <a:gd name="T32" fmla="*/ 60 w 192"/>
              <a:gd name="T33" fmla="*/ 48 h 144"/>
              <a:gd name="T34" fmla="*/ 84 w 192"/>
              <a:gd name="T35" fmla="*/ 56 h 144"/>
              <a:gd name="T36" fmla="*/ 84 w 192"/>
              <a:gd name="T37" fmla="*/ 48 h 144"/>
              <a:gd name="T38" fmla="*/ 112 w 192"/>
              <a:gd name="T39" fmla="*/ 52 h 144"/>
              <a:gd name="T40" fmla="*/ 124 w 192"/>
              <a:gd name="T41" fmla="*/ 40 h 144"/>
              <a:gd name="T42" fmla="*/ 124 w 192"/>
              <a:gd name="T43" fmla="*/ 32 h 144"/>
              <a:gd name="T44" fmla="*/ 136 w 192"/>
              <a:gd name="T45" fmla="*/ 36 h 144"/>
              <a:gd name="T46" fmla="*/ 124 w 192"/>
              <a:gd name="T47" fmla="*/ 40 h 144"/>
              <a:gd name="T48" fmla="*/ 132 w 192"/>
              <a:gd name="T49" fmla="*/ 64 h 144"/>
              <a:gd name="T50" fmla="*/ 132 w 192"/>
              <a:gd name="T51" fmla="*/ 56 h 144"/>
              <a:gd name="T52" fmla="*/ 144 w 192"/>
              <a:gd name="T53" fmla="*/ 60 h 144"/>
              <a:gd name="T54" fmla="*/ 148 w 192"/>
              <a:gd name="T55" fmla="*/ 32 h 144"/>
              <a:gd name="T56" fmla="*/ 148 w 192"/>
              <a:gd name="T57" fmla="*/ 24 h 144"/>
              <a:gd name="T58" fmla="*/ 160 w 192"/>
              <a:gd name="T59" fmla="*/ 28 h 144"/>
              <a:gd name="T60" fmla="*/ 148 w 192"/>
              <a:gd name="T61" fmla="*/ 32 h 144"/>
              <a:gd name="T62" fmla="*/ 156 w 192"/>
              <a:gd name="T63" fmla="*/ 56 h 144"/>
              <a:gd name="T64" fmla="*/ 156 w 192"/>
              <a:gd name="T65" fmla="*/ 48 h 144"/>
              <a:gd name="T66" fmla="*/ 168 w 192"/>
              <a:gd name="T67" fmla="*/ 5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44">
                <a:moveTo>
                  <a:pt x="184" y="40"/>
                </a:moveTo>
                <a:cubicBezTo>
                  <a:pt x="184" y="18"/>
                  <a:pt x="166" y="0"/>
                  <a:pt x="144" y="0"/>
                </a:cubicBezTo>
                <a:cubicBezTo>
                  <a:pt x="132" y="0"/>
                  <a:pt x="120" y="6"/>
                  <a:pt x="112" y="16"/>
                </a:cubicBezTo>
                <a:cubicBezTo>
                  <a:pt x="80" y="16"/>
                  <a:pt x="80" y="16"/>
                  <a:pt x="80" y="16"/>
                </a:cubicBezTo>
                <a:cubicBezTo>
                  <a:pt x="73" y="6"/>
                  <a:pt x="61" y="0"/>
                  <a:pt x="48" y="0"/>
                </a:cubicBezTo>
                <a:cubicBezTo>
                  <a:pt x="26" y="0"/>
                  <a:pt x="8" y="18"/>
                  <a:pt x="8" y="39"/>
                </a:cubicBezTo>
                <a:cubicBezTo>
                  <a:pt x="0" y="120"/>
                  <a:pt x="0" y="120"/>
                  <a:pt x="0" y="120"/>
                </a:cubicBezTo>
                <a:cubicBezTo>
                  <a:pt x="0" y="133"/>
                  <a:pt x="11" y="144"/>
                  <a:pt x="24" y="144"/>
                </a:cubicBezTo>
                <a:cubicBezTo>
                  <a:pt x="32" y="144"/>
                  <a:pt x="39" y="140"/>
                  <a:pt x="43" y="134"/>
                </a:cubicBezTo>
                <a:cubicBezTo>
                  <a:pt x="44" y="134"/>
                  <a:pt x="44" y="134"/>
                  <a:pt x="44" y="133"/>
                </a:cubicBezTo>
                <a:cubicBezTo>
                  <a:pt x="67" y="80"/>
                  <a:pt x="67" y="80"/>
                  <a:pt x="67" y="80"/>
                </a:cubicBezTo>
                <a:cubicBezTo>
                  <a:pt x="125" y="80"/>
                  <a:pt x="125" y="80"/>
                  <a:pt x="125" y="80"/>
                </a:cubicBezTo>
                <a:cubicBezTo>
                  <a:pt x="148" y="133"/>
                  <a:pt x="148" y="133"/>
                  <a:pt x="148" y="133"/>
                </a:cubicBezTo>
                <a:cubicBezTo>
                  <a:pt x="149" y="134"/>
                  <a:pt x="149" y="134"/>
                  <a:pt x="149" y="134"/>
                </a:cubicBezTo>
                <a:cubicBezTo>
                  <a:pt x="154" y="140"/>
                  <a:pt x="161" y="144"/>
                  <a:pt x="168" y="144"/>
                </a:cubicBezTo>
                <a:cubicBezTo>
                  <a:pt x="181" y="144"/>
                  <a:pt x="192" y="133"/>
                  <a:pt x="192" y="119"/>
                </a:cubicBezTo>
                <a:lnTo>
                  <a:pt x="184" y="40"/>
                </a:lnTo>
                <a:close/>
                <a:moveTo>
                  <a:pt x="60" y="48"/>
                </a:moveTo>
                <a:cubicBezTo>
                  <a:pt x="48" y="48"/>
                  <a:pt x="48" y="48"/>
                  <a:pt x="48" y="48"/>
                </a:cubicBezTo>
                <a:cubicBezTo>
                  <a:pt x="48" y="60"/>
                  <a:pt x="48" y="60"/>
                  <a:pt x="48" y="60"/>
                </a:cubicBezTo>
                <a:cubicBezTo>
                  <a:pt x="48" y="62"/>
                  <a:pt x="46" y="64"/>
                  <a:pt x="44" y="64"/>
                </a:cubicBezTo>
                <a:cubicBezTo>
                  <a:pt x="42" y="64"/>
                  <a:pt x="40" y="62"/>
                  <a:pt x="40" y="60"/>
                </a:cubicBezTo>
                <a:cubicBezTo>
                  <a:pt x="40" y="48"/>
                  <a:pt x="40" y="48"/>
                  <a:pt x="40" y="48"/>
                </a:cubicBezTo>
                <a:cubicBezTo>
                  <a:pt x="28" y="48"/>
                  <a:pt x="28" y="48"/>
                  <a:pt x="28" y="48"/>
                </a:cubicBezTo>
                <a:cubicBezTo>
                  <a:pt x="26" y="48"/>
                  <a:pt x="24" y="46"/>
                  <a:pt x="24" y="44"/>
                </a:cubicBezTo>
                <a:cubicBezTo>
                  <a:pt x="24" y="42"/>
                  <a:pt x="26" y="40"/>
                  <a:pt x="28" y="40"/>
                </a:cubicBezTo>
                <a:cubicBezTo>
                  <a:pt x="40" y="40"/>
                  <a:pt x="40" y="40"/>
                  <a:pt x="40" y="40"/>
                </a:cubicBezTo>
                <a:cubicBezTo>
                  <a:pt x="40" y="28"/>
                  <a:pt x="40" y="28"/>
                  <a:pt x="40" y="28"/>
                </a:cubicBezTo>
                <a:cubicBezTo>
                  <a:pt x="40" y="26"/>
                  <a:pt x="42" y="24"/>
                  <a:pt x="44" y="24"/>
                </a:cubicBezTo>
                <a:cubicBezTo>
                  <a:pt x="46" y="24"/>
                  <a:pt x="48" y="26"/>
                  <a:pt x="48" y="28"/>
                </a:cubicBezTo>
                <a:cubicBezTo>
                  <a:pt x="48" y="40"/>
                  <a:pt x="48" y="40"/>
                  <a:pt x="48" y="40"/>
                </a:cubicBezTo>
                <a:cubicBezTo>
                  <a:pt x="60" y="40"/>
                  <a:pt x="60" y="40"/>
                  <a:pt x="60" y="40"/>
                </a:cubicBezTo>
                <a:cubicBezTo>
                  <a:pt x="62" y="40"/>
                  <a:pt x="64" y="42"/>
                  <a:pt x="64" y="44"/>
                </a:cubicBezTo>
                <a:cubicBezTo>
                  <a:pt x="64" y="46"/>
                  <a:pt x="62" y="48"/>
                  <a:pt x="60" y="48"/>
                </a:cubicBezTo>
                <a:close/>
                <a:moveTo>
                  <a:pt x="108" y="56"/>
                </a:moveTo>
                <a:cubicBezTo>
                  <a:pt x="84" y="56"/>
                  <a:pt x="84" y="56"/>
                  <a:pt x="84" y="56"/>
                </a:cubicBezTo>
                <a:cubicBezTo>
                  <a:pt x="82" y="56"/>
                  <a:pt x="80" y="54"/>
                  <a:pt x="80" y="52"/>
                </a:cubicBezTo>
                <a:cubicBezTo>
                  <a:pt x="80" y="50"/>
                  <a:pt x="82" y="48"/>
                  <a:pt x="84" y="48"/>
                </a:cubicBezTo>
                <a:cubicBezTo>
                  <a:pt x="108" y="48"/>
                  <a:pt x="108" y="48"/>
                  <a:pt x="108" y="48"/>
                </a:cubicBezTo>
                <a:cubicBezTo>
                  <a:pt x="110" y="48"/>
                  <a:pt x="112" y="50"/>
                  <a:pt x="112" y="52"/>
                </a:cubicBezTo>
                <a:cubicBezTo>
                  <a:pt x="112" y="54"/>
                  <a:pt x="110" y="56"/>
                  <a:pt x="108" y="56"/>
                </a:cubicBezTo>
                <a:close/>
                <a:moveTo>
                  <a:pt x="124" y="40"/>
                </a:moveTo>
                <a:cubicBezTo>
                  <a:pt x="122" y="40"/>
                  <a:pt x="120" y="38"/>
                  <a:pt x="120" y="36"/>
                </a:cubicBezTo>
                <a:cubicBezTo>
                  <a:pt x="120" y="34"/>
                  <a:pt x="122" y="32"/>
                  <a:pt x="124" y="32"/>
                </a:cubicBezTo>
                <a:cubicBezTo>
                  <a:pt x="132" y="32"/>
                  <a:pt x="132" y="32"/>
                  <a:pt x="132" y="32"/>
                </a:cubicBezTo>
                <a:cubicBezTo>
                  <a:pt x="134" y="32"/>
                  <a:pt x="136" y="34"/>
                  <a:pt x="136" y="36"/>
                </a:cubicBezTo>
                <a:cubicBezTo>
                  <a:pt x="136" y="38"/>
                  <a:pt x="134" y="40"/>
                  <a:pt x="132" y="40"/>
                </a:cubicBezTo>
                <a:lnTo>
                  <a:pt x="124" y="40"/>
                </a:lnTo>
                <a:close/>
                <a:moveTo>
                  <a:pt x="140" y="64"/>
                </a:moveTo>
                <a:cubicBezTo>
                  <a:pt x="132" y="64"/>
                  <a:pt x="132" y="64"/>
                  <a:pt x="132" y="64"/>
                </a:cubicBezTo>
                <a:cubicBezTo>
                  <a:pt x="130" y="64"/>
                  <a:pt x="128" y="62"/>
                  <a:pt x="128" y="60"/>
                </a:cubicBezTo>
                <a:cubicBezTo>
                  <a:pt x="128" y="58"/>
                  <a:pt x="130" y="56"/>
                  <a:pt x="132" y="56"/>
                </a:cubicBezTo>
                <a:cubicBezTo>
                  <a:pt x="140" y="56"/>
                  <a:pt x="140" y="56"/>
                  <a:pt x="140" y="56"/>
                </a:cubicBezTo>
                <a:cubicBezTo>
                  <a:pt x="142" y="56"/>
                  <a:pt x="144" y="58"/>
                  <a:pt x="144" y="60"/>
                </a:cubicBezTo>
                <a:cubicBezTo>
                  <a:pt x="144" y="62"/>
                  <a:pt x="142" y="64"/>
                  <a:pt x="140" y="64"/>
                </a:cubicBezTo>
                <a:close/>
                <a:moveTo>
                  <a:pt x="148" y="32"/>
                </a:moveTo>
                <a:cubicBezTo>
                  <a:pt x="146" y="32"/>
                  <a:pt x="144" y="30"/>
                  <a:pt x="144" y="28"/>
                </a:cubicBezTo>
                <a:cubicBezTo>
                  <a:pt x="144" y="26"/>
                  <a:pt x="146" y="24"/>
                  <a:pt x="148" y="24"/>
                </a:cubicBezTo>
                <a:cubicBezTo>
                  <a:pt x="156" y="24"/>
                  <a:pt x="156" y="24"/>
                  <a:pt x="156" y="24"/>
                </a:cubicBezTo>
                <a:cubicBezTo>
                  <a:pt x="158" y="24"/>
                  <a:pt x="160" y="26"/>
                  <a:pt x="160" y="28"/>
                </a:cubicBezTo>
                <a:cubicBezTo>
                  <a:pt x="160" y="30"/>
                  <a:pt x="158" y="32"/>
                  <a:pt x="156" y="32"/>
                </a:cubicBezTo>
                <a:lnTo>
                  <a:pt x="148" y="32"/>
                </a:lnTo>
                <a:close/>
                <a:moveTo>
                  <a:pt x="164" y="56"/>
                </a:moveTo>
                <a:cubicBezTo>
                  <a:pt x="156" y="56"/>
                  <a:pt x="156" y="56"/>
                  <a:pt x="156" y="56"/>
                </a:cubicBezTo>
                <a:cubicBezTo>
                  <a:pt x="154" y="56"/>
                  <a:pt x="152" y="54"/>
                  <a:pt x="152" y="52"/>
                </a:cubicBezTo>
                <a:cubicBezTo>
                  <a:pt x="152" y="50"/>
                  <a:pt x="154" y="48"/>
                  <a:pt x="156" y="48"/>
                </a:cubicBezTo>
                <a:cubicBezTo>
                  <a:pt x="164" y="48"/>
                  <a:pt x="164" y="48"/>
                  <a:pt x="164" y="48"/>
                </a:cubicBezTo>
                <a:cubicBezTo>
                  <a:pt x="166" y="48"/>
                  <a:pt x="168" y="50"/>
                  <a:pt x="168" y="52"/>
                </a:cubicBezTo>
                <a:cubicBezTo>
                  <a:pt x="168" y="54"/>
                  <a:pt x="166" y="56"/>
                  <a:pt x="164"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821384" y="3618448"/>
            <a:ext cx="406400" cy="539751"/>
            <a:chOff x="9875838" y="533400"/>
            <a:chExt cx="406400" cy="539751"/>
          </a:xfrm>
        </p:grpSpPr>
        <p:sp>
          <p:nvSpPr>
            <p:cNvPr id="30" name="Freeform 73"/>
            <p:cNvSpPr/>
            <p:nvPr/>
          </p:nvSpPr>
          <p:spPr bwMode="auto">
            <a:xfrm>
              <a:off x="9955213" y="989013"/>
              <a:ext cx="247650" cy="84138"/>
            </a:xfrm>
            <a:custGeom>
              <a:avLst/>
              <a:gdLst>
                <a:gd name="T0" fmla="*/ 73 w 88"/>
                <a:gd name="T1" fmla="*/ 0 h 30"/>
                <a:gd name="T2" fmla="*/ 64 w 88"/>
                <a:gd name="T3" fmla="*/ 3 h 30"/>
                <a:gd name="T4" fmla="*/ 64 w 88"/>
                <a:gd name="T5" fmla="*/ 3 h 30"/>
                <a:gd name="T6" fmla="*/ 44 w 88"/>
                <a:gd name="T7" fmla="*/ 6 h 30"/>
                <a:gd name="T8" fmla="*/ 24 w 88"/>
                <a:gd name="T9" fmla="*/ 3 h 30"/>
                <a:gd name="T10" fmla="*/ 24 w 88"/>
                <a:gd name="T11" fmla="*/ 3 h 30"/>
                <a:gd name="T12" fmla="*/ 16 w 88"/>
                <a:gd name="T13" fmla="*/ 0 h 30"/>
                <a:gd name="T14" fmla="*/ 1 w 88"/>
                <a:gd name="T15" fmla="*/ 15 h 30"/>
                <a:gd name="T16" fmla="*/ 0 w 88"/>
                <a:gd name="T17" fmla="*/ 18 h 30"/>
                <a:gd name="T18" fmla="*/ 0 w 88"/>
                <a:gd name="T19" fmla="*/ 18 h 30"/>
                <a:gd name="T20" fmla="*/ 44 w 88"/>
                <a:gd name="T21" fmla="*/ 30 h 30"/>
                <a:gd name="T22" fmla="*/ 88 w 88"/>
                <a:gd name="T23" fmla="*/ 19 h 30"/>
                <a:gd name="T24" fmla="*/ 88 w 88"/>
                <a:gd name="T25" fmla="*/ 18 h 30"/>
                <a:gd name="T26" fmla="*/ 87 w 88"/>
                <a:gd name="T27" fmla="*/ 15 h 30"/>
                <a:gd name="T28" fmla="*/ 73 w 88"/>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30">
                  <a:moveTo>
                    <a:pt x="73" y="0"/>
                  </a:moveTo>
                  <a:cubicBezTo>
                    <a:pt x="70" y="1"/>
                    <a:pt x="67" y="2"/>
                    <a:pt x="64" y="3"/>
                  </a:cubicBezTo>
                  <a:cubicBezTo>
                    <a:pt x="64" y="3"/>
                    <a:pt x="64" y="3"/>
                    <a:pt x="64" y="3"/>
                  </a:cubicBezTo>
                  <a:cubicBezTo>
                    <a:pt x="58" y="5"/>
                    <a:pt x="51" y="6"/>
                    <a:pt x="44" y="6"/>
                  </a:cubicBezTo>
                  <a:cubicBezTo>
                    <a:pt x="37" y="6"/>
                    <a:pt x="31" y="5"/>
                    <a:pt x="24" y="3"/>
                  </a:cubicBezTo>
                  <a:cubicBezTo>
                    <a:pt x="24" y="3"/>
                    <a:pt x="24" y="3"/>
                    <a:pt x="24" y="3"/>
                  </a:cubicBezTo>
                  <a:cubicBezTo>
                    <a:pt x="21" y="2"/>
                    <a:pt x="19" y="1"/>
                    <a:pt x="16" y="0"/>
                  </a:cubicBezTo>
                  <a:cubicBezTo>
                    <a:pt x="1" y="15"/>
                    <a:pt x="1" y="15"/>
                    <a:pt x="1" y="15"/>
                  </a:cubicBezTo>
                  <a:cubicBezTo>
                    <a:pt x="1" y="16"/>
                    <a:pt x="0" y="17"/>
                    <a:pt x="0" y="18"/>
                  </a:cubicBezTo>
                  <a:cubicBezTo>
                    <a:pt x="0" y="18"/>
                    <a:pt x="0" y="18"/>
                    <a:pt x="0" y="18"/>
                  </a:cubicBezTo>
                  <a:cubicBezTo>
                    <a:pt x="0" y="29"/>
                    <a:pt x="34" y="30"/>
                    <a:pt x="44" y="30"/>
                  </a:cubicBezTo>
                  <a:cubicBezTo>
                    <a:pt x="54" y="30"/>
                    <a:pt x="87" y="29"/>
                    <a:pt x="88" y="19"/>
                  </a:cubicBezTo>
                  <a:cubicBezTo>
                    <a:pt x="88" y="18"/>
                    <a:pt x="88" y="18"/>
                    <a:pt x="88" y="18"/>
                  </a:cubicBezTo>
                  <a:cubicBezTo>
                    <a:pt x="88" y="17"/>
                    <a:pt x="88" y="16"/>
                    <a:pt x="87" y="15"/>
                  </a:cubicBez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4"/>
            <p:cNvSpPr>
              <a:spLocks noEditPoints="1"/>
            </p:cNvSpPr>
            <p:nvPr/>
          </p:nvSpPr>
          <p:spPr bwMode="auto">
            <a:xfrm>
              <a:off x="9875838" y="533400"/>
              <a:ext cx="406400" cy="450850"/>
            </a:xfrm>
            <a:custGeom>
              <a:avLst/>
              <a:gdLst>
                <a:gd name="T0" fmla="*/ 88 w 144"/>
                <a:gd name="T1" fmla="*/ 17 h 160"/>
                <a:gd name="T2" fmla="*/ 88 w 144"/>
                <a:gd name="T3" fmla="*/ 16 h 160"/>
                <a:gd name="T4" fmla="*/ 72 w 144"/>
                <a:gd name="T5" fmla="*/ 0 h 160"/>
                <a:gd name="T6" fmla="*/ 56 w 144"/>
                <a:gd name="T7" fmla="*/ 16 h 160"/>
                <a:gd name="T8" fmla="*/ 57 w 144"/>
                <a:gd name="T9" fmla="*/ 17 h 160"/>
                <a:gd name="T10" fmla="*/ 0 w 144"/>
                <a:gd name="T11" fmla="*/ 88 h 160"/>
                <a:gd name="T12" fmla="*/ 72 w 144"/>
                <a:gd name="T13" fmla="*/ 160 h 160"/>
                <a:gd name="T14" fmla="*/ 144 w 144"/>
                <a:gd name="T15" fmla="*/ 88 h 160"/>
                <a:gd name="T16" fmla="*/ 88 w 144"/>
                <a:gd name="T17" fmla="*/ 17 h 160"/>
                <a:gd name="T18" fmla="*/ 64 w 144"/>
                <a:gd name="T19" fmla="*/ 16 h 160"/>
                <a:gd name="T20" fmla="*/ 72 w 144"/>
                <a:gd name="T21" fmla="*/ 8 h 160"/>
                <a:gd name="T22" fmla="*/ 80 w 144"/>
                <a:gd name="T23" fmla="*/ 16 h 160"/>
                <a:gd name="T24" fmla="*/ 80 w 144"/>
                <a:gd name="T25" fmla="*/ 16 h 160"/>
                <a:gd name="T26" fmla="*/ 72 w 144"/>
                <a:gd name="T27" fmla="*/ 16 h 160"/>
                <a:gd name="T28" fmla="*/ 64 w 144"/>
                <a:gd name="T29" fmla="*/ 16 h 160"/>
                <a:gd name="T30" fmla="*/ 64 w 144"/>
                <a:gd name="T31" fmla="*/ 16 h 160"/>
                <a:gd name="T32" fmla="*/ 72 w 144"/>
                <a:gd name="T33" fmla="*/ 128 h 160"/>
                <a:gd name="T34" fmla="*/ 32 w 144"/>
                <a:gd name="T35" fmla="*/ 88 h 160"/>
                <a:gd name="T36" fmla="*/ 72 w 144"/>
                <a:gd name="T37" fmla="*/ 48 h 160"/>
                <a:gd name="T38" fmla="*/ 112 w 144"/>
                <a:gd name="T39" fmla="*/ 88 h 160"/>
                <a:gd name="T40" fmla="*/ 72 w 144"/>
                <a:gd name="T41" fmla="*/ 12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60">
                  <a:moveTo>
                    <a:pt x="88" y="17"/>
                  </a:moveTo>
                  <a:cubicBezTo>
                    <a:pt x="88" y="17"/>
                    <a:pt x="88" y="16"/>
                    <a:pt x="88" y="16"/>
                  </a:cubicBezTo>
                  <a:cubicBezTo>
                    <a:pt x="88" y="7"/>
                    <a:pt x="81" y="0"/>
                    <a:pt x="72" y="0"/>
                  </a:cubicBezTo>
                  <a:cubicBezTo>
                    <a:pt x="63" y="0"/>
                    <a:pt x="56" y="7"/>
                    <a:pt x="56" y="16"/>
                  </a:cubicBezTo>
                  <a:cubicBezTo>
                    <a:pt x="56" y="16"/>
                    <a:pt x="56" y="17"/>
                    <a:pt x="57" y="17"/>
                  </a:cubicBezTo>
                  <a:cubicBezTo>
                    <a:pt x="24" y="25"/>
                    <a:pt x="0" y="53"/>
                    <a:pt x="0" y="88"/>
                  </a:cubicBezTo>
                  <a:cubicBezTo>
                    <a:pt x="0" y="127"/>
                    <a:pt x="32" y="160"/>
                    <a:pt x="72" y="160"/>
                  </a:cubicBezTo>
                  <a:cubicBezTo>
                    <a:pt x="112" y="160"/>
                    <a:pt x="144" y="127"/>
                    <a:pt x="144" y="88"/>
                  </a:cubicBezTo>
                  <a:cubicBezTo>
                    <a:pt x="144" y="53"/>
                    <a:pt x="120" y="25"/>
                    <a:pt x="88" y="17"/>
                  </a:cubicBezTo>
                  <a:close/>
                  <a:moveTo>
                    <a:pt x="64" y="16"/>
                  </a:moveTo>
                  <a:cubicBezTo>
                    <a:pt x="64" y="11"/>
                    <a:pt x="68" y="8"/>
                    <a:pt x="72" y="8"/>
                  </a:cubicBezTo>
                  <a:cubicBezTo>
                    <a:pt x="77" y="8"/>
                    <a:pt x="80" y="11"/>
                    <a:pt x="80" y="16"/>
                  </a:cubicBezTo>
                  <a:cubicBezTo>
                    <a:pt x="80" y="16"/>
                    <a:pt x="80" y="16"/>
                    <a:pt x="80" y="16"/>
                  </a:cubicBezTo>
                  <a:cubicBezTo>
                    <a:pt x="78" y="16"/>
                    <a:pt x="75" y="16"/>
                    <a:pt x="72" y="16"/>
                  </a:cubicBezTo>
                  <a:cubicBezTo>
                    <a:pt x="69" y="16"/>
                    <a:pt x="67" y="16"/>
                    <a:pt x="64" y="16"/>
                  </a:cubicBezTo>
                  <a:cubicBezTo>
                    <a:pt x="64" y="16"/>
                    <a:pt x="64" y="16"/>
                    <a:pt x="64" y="16"/>
                  </a:cubicBezTo>
                  <a:close/>
                  <a:moveTo>
                    <a:pt x="72" y="128"/>
                  </a:moveTo>
                  <a:cubicBezTo>
                    <a:pt x="50" y="128"/>
                    <a:pt x="32" y="110"/>
                    <a:pt x="32" y="88"/>
                  </a:cubicBezTo>
                  <a:cubicBezTo>
                    <a:pt x="32" y="66"/>
                    <a:pt x="50" y="48"/>
                    <a:pt x="72" y="48"/>
                  </a:cubicBezTo>
                  <a:cubicBezTo>
                    <a:pt x="94" y="48"/>
                    <a:pt x="112" y="66"/>
                    <a:pt x="112" y="88"/>
                  </a:cubicBezTo>
                  <a:cubicBezTo>
                    <a:pt x="112" y="110"/>
                    <a:pt x="94" y="128"/>
                    <a:pt x="72" y="1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5"/>
            <p:cNvSpPr>
              <a:spLocks noEditPoints="1"/>
            </p:cNvSpPr>
            <p:nvPr/>
          </p:nvSpPr>
          <p:spPr bwMode="auto">
            <a:xfrm>
              <a:off x="9988551" y="690563"/>
              <a:ext cx="180975" cy="18097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24 h 64"/>
                <a:gd name="T12" fmla="*/ 24 w 64"/>
                <a:gd name="T13" fmla="*/ 32 h 64"/>
                <a:gd name="T14" fmla="*/ 20 w 64"/>
                <a:gd name="T15" fmla="*/ 36 h 64"/>
                <a:gd name="T16" fmla="*/ 16 w 64"/>
                <a:gd name="T17" fmla="*/ 32 h 64"/>
                <a:gd name="T18" fmla="*/ 32 w 64"/>
                <a:gd name="T19" fmla="*/ 16 h 64"/>
                <a:gd name="T20" fmla="*/ 36 w 64"/>
                <a:gd name="T21" fmla="*/ 20 h 64"/>
                <a:gd name="T22" fmla="*/ 32 w 64"/>
                <a:gd name="T23"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32" y="24"/>
                  </a:moveTo>
                  <a:cubicBezTo>
                    <a:pt x="28" y="24"/>
                    <a:pt x="24" y="27"/>
                    <a:pt x="24" y="32"/>
                  </a:cubicBezTo>
                  <a:cubicBezTo>
                    <a:pt x="24" y="34"/>
                    <a:pt x="22" y="36"/>
                    <a:pt x="20" y="36"/>
                  </a:cubicBezTo>
                  <a:cubicBezTo>
                    <a:pt x="18" y="36"/>
                    <a:pt x="16" y="34"/>
                    <a:pt x="16" y="32"/>
                  </a:cubicBezTo>
                  <a:cubicBezTo>
                    <a:pt x="16" y="23"/>
                    <a:pt x="23" y="16"/>
                    <a:pt x="32" y="16"/>
                  </a:cubicBezTo>
                  <a:cubicBezTo>
                    <a:pt x="34" y="16"/>
                    <a:pt x="36" y="17"/>
                    <a:pt x="36" y="20"/>
                  </a:cubicBezTo>
                  <a:cubicBezTo>
                    <a:pt x="36" y="22"/>
                    <a:pt x="34" y="24"/>
                    <a:pt x="32"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1274112" y="2512119"/>
            <a:ext cx="539750" cy="539750"/>
            <a:chOff x="9809163" y="1862138"/>
            <a:chExt cx="539750" cy="539750"/>
          </a:xfrm>
        </p:grpSpPr>
        <p:sp>
          <p:nvSpPr>
            <p:cNvPr id="33" name="Oval 82"/>
            <p:cNvSpPr>
              <a:spLocks noChangeArrowheads="1"/>
            </p:cNvSpPr>
            <p:nvPr/>
          </p:nvSpPr>
          <p:spPr bwMode="auto">
            <a:xfrm>
              <a:off x="10213976" y="2289175"/>
              <a:ext cx="44450" cy="460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3"/>
            <p:cNvSpPr>
              <a:spLocks noEditPoints="1"/>
            </p:cNvSpPr>
            <p:nvPr/>
          </p:nvSpPr>
          <p:spPr bwMode="auto">
            <a:xfrm>
              <a:off x="9809163" y="2222500"/>
              <a:ext cx="539750" cy="179388"/>
            </a:xfrm>
            <a:custGeom>
              <a:avLst/>
              <a:gdLst>
                <a:gd name="T0" fmla="*/ 192 w 192"/>
                <a:gd name="T1" fmla="*/ 11 h 64"/>
                <a:gd name="T2" fmla="*/ 192 w 192"/>
                <a:gd name="T3" fmla="*/ 11 h 64"/>
                <a:gd name="T4" fmla="*/ 182 w 192"/>
                <a:gd name="T5" fmla="*/ 0 h 64"/>
                <a:gd name="T6" fmla="*/ 180 w 192"/>
                <a:gd name="T7" fmla="*/ 0 h 64"/>
                <a:gd name="T8" fmla="*/ 12 w 192"/>
                <a:gd name="T9" fmla="*/ 0 h 64"/>
                <a:gd name="T10" fmla="*/ 10 w 192"/>
                <a:gd name="T11" fmla="*/ 0 h 64"/>
                <a:gd name="T12" fmla="*/ 0 w 192"/>
                <a:gd name="T13" fmla="*/ 11 h 64"/>
                <a:gd name="T14" fmla="*/ 0 w 192"/>
                <a:gd name="T15" fmla="*/ 11 h 64"/>
                <a:gd name="T16" fmla="*/ 0 w 192"/>
                <a:gd name="T17" fmla="*/ 12 h 64"/>
                <a:gd name="T18" fmla="*/ 0 w 192"/>
                <a:gd name="T19" fmla="*/ 52 h 64"/>
                <a:gd name="T20" fmla="*/ 12 w 192"/>
                <a:gd name="T21" fmla="*/ 64 h 64"/>
                <a:gd name="T22" fmla="*/ 180 w 192"/>
                <a:gd name="T23" fmla="*/ 64 h 64"/>
                <a:gd name="T24" fmla="*/ 192 w 192"/>
                <a:gd name="T25" fmla="*/ 52 h 64"/>
                <a:gd name="T26" fmla="*/ 192 w 192"/>
                <a:gd name="T27" fmla="*/ 12 h 64"/>
                <a:gd name="T28" fmla="*/ 192 w 192"/>
                <a:gd name="T29" fmla="*/ 11 h 64"/>
                <a:gd name="T30" fmla="*/ 24 w 192"/>
                <a:gd name="T31" fmla="*/ 44 h 64"/>
                <a:gd name="T32" fmla="*/ 20 w 192"/>
                <a:gd name="T33" fmla="*/ 48 h 64"/>
                <a:gd name="T34" fmla="*/ 16 w 192"/>
                <a:gd name="T35" fmla="*/ 44 h 64"/>
                <a:gd name="T36" fmla="*/ 16 w 192"/>
                <a:gd name="T37" fmla="*/ 20 h 64"/>
                <a:gd name="T38" fmla="*/ 20 w 192"/>
                <a:gd name="T39" fmla="*/ 16 h 64"/>
                <a:gd name="T40" fmla="*/ 24 w 192"/>
                <a:gd name="T41" fmla="*/ 20 h 64"/>
                <a:gd name="T42" fmla="*/ 24 w 192"/>
                <a:gd name="T43" fmla="*/ 44 h 64"/>
                <a:gd name="T44" fmla="*/ 40 w 192"/>
                <a:gd name="T45" fmla="*/ 44 h 64"/>
                <a:gd name="T46" fmla="*/ 36 w 192"/>
                <a:gd name="T47" fmla="*/ 48 h 64"/>
                <a:gd name="T48" fmla="*/ 32 w 192"/>
                <a:gd name="T49" fmla="*/ 44 h 64"/>
                <a:gd name="T50" fmla="*/ 32 w 192"/>
                <a:gd name="T51" fmla="*/ 20 h 64"/>
                <a:gd name="T52" fmla="*/ 36 w 192"/>
                <a:gd name="T53" fmla="*/ 16 h 64"/>
                <a:gd name="T54" fmla="*/ 40 w 192"/>
                <a:gd name="T55" fmla="*/ 20 h 64"/>
                <a:gd name="T56" fmla="*/ 40 w 192"/>
                <a:gd name="T57" fmla="*/ 44 h 64"/>
                <a:gd name="T58" fmla="*/ 56 w 192"/>
                <a:gd name="T59" fmla="*/ 44 h 64"/>
                <a:gd name="T60" fmla="*/ 52 w 192"/>
                <a:gd name="T61" fmla="*/ 48 h 64"/>
                <a:gd name="T62" fmla="*/ 48 w 192"/>
                <a:gd name="T63" fmla="*/ 44 h 64"/>
                <a:gd name="T64" fmla="*/ 48 w 192"/>
                <a:gd name="T65" fmla="*/ 20 h 64"/>
                <a:gd name="T66" fmla="*/ 52 w 192"/>
                <a:gd name="T67" fmla="*/ 16 h 64"/>
                <a:gd name="T68" fmla="*/ 56 w 192"/>
                <a:gd name="T69" fmla="*/ 20 h 64"/>
                <a:gd name="T70" fmla="*/ 56 w 192"/>
                <a:gd name="T71" fmla="*/ 44 h 64"/>
                <a:gd name="T72" fmla="*/ 72 w 192"/>
                <a:gd name="T73" fmla="*/ 44 h 64"/>
                <a:gd name="T74" fmla="*/ 68 w 192"/>
                <a:gd name="T75" fmla="*/ 48 h 64"/>
                <a:gd name="T76" fmla="*/ 64 w 192"/>
                <a:gd name="T77" fmla="*/ 44 h 64"/>
                <a:gd name="T78" fmla="*/ 64 w 192"/>
                <a:gd name="T79" fmla="*/ 20 h 64"/>
                <a:gd name="T80" fmla="*/ 68 w 192"/>
                <a:gd name="T81" fmla="*/ 16 h 64"/>
                <a:gd name="T82" fmla="*/ 72 w 192"/>
                <a:gd name="T83" fmla="*/ 20 h 64"/>
                <a:gd name="T84" fmla="*/ 72 w 192"/>
                <a:gd name="T85" fmla="*/ 44 h 64"/>
                <a:gd name="T86" fmla="*/ 88 w 192"/>
                <a:gd name="T87" fmla="*/ 44 h 64"/>
                <a:gd name="T88" fmla="*/ 84 w 192"/>
                <a:gd name="T89" fmla="*/ 48 h 64"/>
                <a:gd name="T90" fmla="*/ 80 w 192"/>
                <a:gd name="T91" fmla="*/ 44 h 64"/>
                <a:gd name="T92" fmla="*/ 80 w 192"/>
                <a:gd name="T93" fmla="*/ 20 h 64"/>
                <a:gd name="T94" fmla="*/ 84 w 192"/>
                <a:gd name="T95" fmla="*/ 16 h 64"/>
                <a:gd name="T96" fmla="*/ 88 w 192"/>
                <a:gd name="T97" fmla="*/ 20 h 64"/>
                <a:gd name="T98" fmla="*/ 88 w 192"/>
                <a:gd name="T99" fmla="*/ 44 h 64"/>
                <a:gd name="T100" fmla="*/ 104 w 192"/>
                <a:gd name="T101" fmla="*/ 44 h 64"/>
                <a:gd name="T102" fmla="*/ 100 w 192"/>
                <a:gd name="T103" fmla="*/ 48 h 64"/>
                <a:gd name="T104" fmla="*/ 96 w 192"/>
                <a:gd name="T105" fmla="*/ 44 h 64"/>
                <a:gd name="T106" fmla="*/ 96 w 192"/>
                <a:gd name="T107" fmla="*/ 20 h 64"/>
                <a:gd name="T108" fmla="*/ 100 w 192"/>
                <a:gd name="T109" fmla="*/ 16 h 64"/>
                <a:gd name="T110" fmla="*/ 104 w 192"/>
                <a:gd name="T111" fmla="*/ 20 h 64"/>
                <a:gd name="T112" fmla="*/ 104 w 192"/>
                <a:gd name="T113" fmla="*/ 44 h 64"/>
                <a:gd name="T114" fmla="*/ 152 w 192"/>
                <a:gd name="T115" fmla="*/ 48 h 64"/>
                <a:gd name="T116" fmla="*/ 136 w 192"/>
                <a:gd name="T117" fmla="*/ 32 h 64"/>
                <a:gd name="T118" fmla="*/ 152 w 192"/>
                <a:gd name="T119" fmla="*/ 16 h 64"/>
                <a:gd name="T120" fmla="*/ 168 w 192"/>
                <a:gd name="T121" fmla="*/ 32 h 64"/>
                <a:gd name="T122" fmla="*/ 152 w 192"/>
                <a:gd name="T1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64">
                  <a:moveTo>
                    <a:pt x="192" y="11"/>
                  </a:moveTo>
                  <a:cubicBezTo>
                    <a:pt x="192" y="11"/>
                    <a:pt x="192" y="11"/>
                    <a:pt x="192" y="11"/>
                  </a:cubicBezTo>
                  <a:cubicBezTo>
                    <a:pt x="192" y="5"/>
                    <a:pt x="188" y="1"/>
                    <a:pt x="182" y="0"/>
                  </a:cubicBezTo>
                  <a:cubicBezTo>
                    <a:pt x="182" y="0"/>
                    <a:pt x="181" y="0"/>
                    <a:pt x="180" y="0"/>
                  </a:cubicBezTo>
                  <a:cubicBezTo>
                    <a:pt x="12" y="0"/>
                    <a:pt x="12" y="0"/>
                    <a:pt x="12" y="0"/>
                  </a:cubicBezTo>
                  <a:cubicBezTo>
                    <a:pt x="11" y="0"/>
                    <a:pt x="11" y="0"/>
                    <a:pt x="10" y="0"/>
                  </a:cubicBezTo>
                  <a:cubicBezTo>
                    <a:pt x="5" y="1"/>
                    <a:pt x="1" y="5"/>
                    <a:pt x="0" y="11"/>
                  </a:cubicBezTo>
                  <a:cubicBezTo>
                    <a:pt x="0" y="11"/>
                    <a:pt x="0" y="11"/>
                    <a:pt x="0" y="11"/>
                  </a:cubicBezTo>
                  <a:cubicBezTo>
                    <a:pt x="0" y="11"/>
                    <a:pt x="0" y="11"/>
                    <a:pt x="0" y="12"/>
                  </a:cubicBezTo>
                  <a:cubicBezTo>
                    <a:pt x="0" y="52"/>
                    <a:pt x="0" y="52"/>
                    <a:pt x="0" y="52"/>
                  </a:cubicBezTo>
                  <a:cubicBezTo>
                    <a:pt x="0" y="58"/>
                    <a:pt x="6" y="64"/>
                    <a:pt x="12" y="64"/>
                  </a:cubicBezTo>
                  <a:cubicBezTo>
                    <a:pt x="180" y="64"/>
                    <a:pt x="180" y="64"/>
                    <a:pt x="180" y="64"/>
                  </a:cubicBezTo>
                  <a:cubicBezTo>
                    <a:pt x="187" y="64"/>
                    <a:pt x="192" y="58"/>
                    <a:pt x="192" y="52"/>
                  </a:cubicBezTo>
                  <a:cubicBezTo>
                    <a:pt x="192" y="12"/>
                    <a:pt x="192" y="12"/>
                    <a:pt x="192" y="12"/>
                  </a:cubicBezTo>
                  <a:cubicBezTo>
                    <a:pt x="192" y="11"/>
                    <a:pt x="192" y="11"/>
                    <a:pt x="192" y="11"/>
                  </a:cubicBezTo>
                  <a:close/>
                  <a:moveTo>
                    <a:pt x="24" y="44"/>
                  </a:moveTo>
                  <a:cubicBezTo>
                    <a:pt x="24" y="46"/>
                    <a:pt x="22" y="48"/>
                    <a:pt x="20" y="48"/>
                  </a:cubicBezTo>
                  <a:cubicBezTo>
                    <a:pt x="18" y="48"/>
                    <a:pt x="16" y="46"/>
                    <a:pt x="16" y="44"/>
                  </a:cubicBezTo>
                  <a:cubicBezTo>
                    <a:pt x="16" y="20"/>
                    <a:pt x="16" y="20"/>
                    <a:pt x="16" y="20"/>
                  </a:cubicBezTo>
                  <a:cubicBezTo>
                    <a:pt x="16" y="18"/>
                    <a:pt x="18" y="16"/>
                    <a:pt x="20" y="16"/>
                  </a:cubicBezTo>
                  <a:cubicBezTo>
                    <a:pt x="22" y="16"/>
                    <a:pt x="24" y="18"/>
                    <a:pt x="24" y="20"/>
                  </a:cubicBezTo>
                  <a:lnTo>
                    <a:pt x="24" y="44"/>
                  </a:lnTo>
                  <a:close/>
                  <a:moveTo>
                    <a:pt x="40" y="44"/>
                  </a:moveTo>
                  <a:cubicBezTo>
                    <a:pt x="40" y="46"/>
                    <a:pt x="38" y="48"/>
                    <a:pt x="36" y="48"/>
                  </a:cubicBezTo>
                  <a:cubicBezTo>
                    <a:pt x="34" y="48"/>
                    <a:pt x="32" y="46"/>
                    <a:pt x="32" y="44"/>
                  </a:cubicBezTo>
                  <a:cubicBezTo>
                    <a:pt x="32" y="20"/>
                    <a:pt x="32" y="20"/>
                    <a:pt x="32" y="20"/>
                  </a:cubicBezTo>
                  <a:cubicBezTo>
                    <a:pt x="32" y="18"/>
                    <a:pt x="34" y="16"/>
                    <a:pt x="36" y="16"/>
                  </a:cubicBezTo>
                  <a:cubicBezTo>
                    <a:pt x="38" y="16"/>
                    <a:pt x="40" y="18"/>
                    <a:pt x="40" y="20"/>
                  </a:cubicBezTo>
                  <a:lnTo>
                    <a:pt x="40" y="44"/>
                  </a:lnTo>
                  <a:close/>
                  <a:moveTo>
                    <a:pt x="56" y="44"/>
                  </a:moveTo>
                  <a:cubicBezTo>
                    <a:pt x="56" y="46"/>
                    <a:pt x="54" y="48"/>
                    <a:pt x="52" y="48"/>
                  </a:cubicBezTo>
                  <a:cubicBezTo>
                    <a:pt x="50" y="48"/>
                    <a:pt x="48" y="46"/>
                    <a:pt x="48" y="44"/>
                  </a:cubicBezTo>
                  <a:cubicBezTo>
                    <a:pt x="48" y="20"/>
                    <a:pt x="48" y="20"/>
                    <a:pt x="48" y="20"/>
                  </a:cubicBezTo>
                  <a:cubicBezTo>
                    <a:pt x="48" y="18"/>
                    <a:pt x="50" y="16"/>
                    <a:pt x="52" y="16"/>
                  </a:cubicBezTo>
                  <a:cubicBezTo>
                    <a:pt x="54" y="16"/>
                    <a:pt x="56" y="18"/>
                    <a:pt x="56" y="20"/>
                  </a:cubicBezTo>
                  <a:lnTo>
                    <a:pt x="56" y="44"/>
                  </a:lnTo>
                  <a:close/>
                  <a:moveTo>
                    <a:pt x="72" y="44"/>
                  </a:moveTo>
                  <a:cubicBezTo>
                    <a:pt x="72" y="46"/>
                    <a:pt x="70" y="48"/>
                    <a:pt x="68" y="48"/>
                  </a:cubicBezTo>
                  <a:cubicBezTo>
                    <a:pt x="66" y="48"/>
                    <a:pt x="64" y="46"/>
                    <a:pt x="64" y="44"/>
                  </a:cubicBezTo>
                  <a:cubicBezTo>
                    <a:pt x="64" y="20"/>
                    <a:pt x="64" y="20"/>
                    <a:pt x="64" y="20"/>
                  </a:cubicBezTo>
                  <a:cubicBezTo>
                    <a:pt x="64" y="18"/>
                    <a:pt x="66" y="16"/>
                    <a:pt x="68" y="16"/>
                  </a:cubicBezTo>
                  <a:cubicBezTo>
                    <a:pt x="70" y="16"/>
                    <a:pt x="72" y="18"/>
                    <a:pt x="72" y="20"/>
                  </a:cubicBezTo>
                  <a:lnTo>
                    <a:pt x="72" y="44"/>
                  </a:lnTo>
                  <a:close/>
                  <a:moveTo>
                    <a:pt x="88" y="44"/>
                  </a:moveTo>
                  <a:cubicBezTo>
                    <a:pt x="88" y="46"/>
                    <a:pt x="86" y="48"/>
                    <a:pt x="84" y="48"/>
                  </a:cubicBezTo>
                  <a:cubicBezTo>
                    <a:pt x="82" y="48"/>
                    <a:pt x="80" y="46"/>
                    <a:pt x="80" y="44"/>
                  </a:cubicBezTo>
                  <a:cubicBezTo>
                    <a:pt x="80" y="20"/>
                    <a:pt x="80" y="20"/>
                    <a:pt x="80" y="20"/>
                  </a:cubicBezTo>
                  <a:cubicBezTo>
                    <a:pt x="80" y="18"/>
                    <a:pt x="82" y="16"/>
                    <a:pt x="84" y="16"/>
                  </a:cubicBezTo>
                  <a:cubicBezTo>
                    <a:pt x="86" y="16"/>
                    <a:pt x="88" y="18"/>
                    <a:pt x="88" y="20"/>
                  </a:cubicBezTo>
                  <a:lnTo>
                    <a:pt x="88" y="44"/>
                  </a:lnTo>
                  <a:close/>
                  <a:moveTo>
                    <a:pt x="104" y="44"/>
                  </a:moveTo>
                  <a:cubicBezTo>
                    <a:pt x="104" y="46"/>
                    <a:pt x="102" y="48"/>
                    <a:pt x="100" y="48"/>
                  </a:cubicBezTo>
                  <a:cubicBezTo>
                    <a:pt x="98" y="48"/>
                    <a:pt x="96" y="46"/>
                    <a:pt x="96" y="44"/>
                  </a:cubicBezTo>
                  <a:cubicBezTo>
                    <a:pt x="96" y="20"/>
                    <a:pt x="96" y="20"/>
                    <a:pt x="96" y="20"/>
                  </a:cubicBezTo>
                  <a:cubicBezTo>
                    <a:pt x="96" y="18"/>
                    <a:pt x="98" y="16"/>
                    <a:pt x="100" y="16"/>
                  </a:cubicBezTo>
                  <a:cubicBezTo>
                    <a:pt x="102" y="16"/>
                    <a:pt x="104" y="18"/>
                    <a:pt x="104" y="20"/>
                  </a:cubicBezTo>
                  <a:lnTo>
                    <a:pt x="104" y="44"/>
                  </a:lnTo>
                  <a:close/>
                  <a:moveTo>
                    <a:pt x="152" y="48"/>
                  </a:moveTo>
                  <a:cubicBezTo>
                    <a:pt x="143" y="48"/>
                    <a:pt x="136" y="41"/>
                    <a:pt x="136" y="32"/>
                  </a:cubicBezTo>
                  <a:cubicBezTo>
                    <a:pt x="136" y="23"/>
                    <a:pt x="143" y="16"/>
                    <a:pt x="152" y="16"/>
                  </a:cubicBezTo>
                  <a:cubicBezTo>
                    <a:pt x="161" y="16"/>
                    <a:pt x="168" y="23"/>
                    <a:pt x="168" y="32"/>
                  </a:cubicBezTo>
                  <a:cubicBezTo>
                    <a:pt x="168" y="41"/>
                    <a:pt x="161" y="48"/>
                    <a:pt x="152"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84"/>
            <p:cNvSpPr>
              <a:spLocks noChangeArrowheads="1"/>
            </p:cNvSpPr>
            <p:nvPr/>
          </p:nvSpPr>
          <p:spPr bwMode="auto">
            <a:xfrm>
              <a:off x="9944101" y="1974850"/>
              <a:ext cx="269875" cy="1571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5"/>
            <p:cNvSpPr>
              <a:spLocks noEditPoints="1"/>
            </p:cNvSpPr>
            <p:nvPr/>
          </p:nvSpPr>
          <p:spPr bwMode="auto">
            <a:xfrm>
              <a:off x="9817101" y="1862138"/>
              <a:ext cx="523875" cy="342900"/>
            </a:xfrm>
            <a:custGeom>
              <a:avLst/>
              <a:gdLst>
                <a:gd name="T0" fmla="*/ 8 w 186"/>
                <a:gd name="T1" fmla="*/ 120 h 122"/>
                <a:gd name="T2" fmla="*/ 178 w 186"/>
                <a:gd name="T3" fmla="*/ 120 h 122"/>
                <a:gd name="T4" fmla="*/ 181 w 186"/>
                <a:gd name="T5" fmla="*/ 120 h 122"/>
                <a:gd name="T6" fmla="*/ 186 w 186"/>
                <a:gd name="T7" fmla="*/ 122 h 122"/>
                <a:gd name="T8" fmla="*/ 167 w 186"/>
                <a:gd name="T9" fmla="*/ 11 h 122"/>
                <a:gd name="T10" fmla="*/ 153 w 186"/>
                <a:gd name="T11" fmla="*/ 0 h 122"/>
                <a:gd name="T12" fmla="*/ 33 w 186"/>
                <a:gd name="T13" fmla="*/ 0 h 122"/>
                <a:gd name="T14" fmla="*/ 20 w 186"/>
                <a:gd name="T15" fmla="*/ 11 h 122"/>
                <a:gd name="T16" fmla="*/ 0 w 186"/>
                <a:gd name="T17" fmla="*/ 122 h 122"/>
                <a:gd name="T18" fmla="*/ 5 w 186"/>
                <a:gd name="T19" fmla="*/ 120 h 122"/>
                <a:gd name="T20" fmla="*/ 8 w 186"/>
                <a:gd name="T21" fmla="*/ 120 h 122"/>
                <a:gd name="T22" fmla="*/ 93 w 186"/>
                <a:gd name="T23" fmla="*/ 32 h 122"/>
                <a:gd name="T24" fmla="*/ 149 w 186"/>
                <a:gd name="T25" fmla="*/ 68 h 122"/>
                <a:gd name="T26" fmla="*/ 93 w 186"/>
                <a:gd name="T27" fmla="*/ 104 h 122"/>
                <a:gd name="T28" fmla="*/ 37 w 186"/>
                <a:gd name="T29" fmla="*/ 68 h 122"/>
                <a:gd name="T30" fmla="*/ 93 w 186"/>
                <a:gd name="T31" fmla="*/ 3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22">
                  <a:moveTo>
                    <a:pt x="8" y="120"/>
                  </a:moveTo>
                  <a:cubicBezTo>
                    <a:pt x="178" y="120"/>
                    <a:pt x="178" y="120"/>
                    <a:pt x="178" y="120"/>
                  </a:cubicBezTo>
                  <a:cubicBezTo>
                    <a:pt x="179" y="120"/>
                    <a:pt x="180" y="120"/>
                    <a:pt x="181" y="120"/>
                  </a:cubicBezTo>
                  <a:cubicBezTo>
                    <a:pt x="183" y="121"/>
                    <a:pt x="185" y="121"/>
                    <a:pt x="186" y="122"/>
                  </a:cubicBezTo>
                  <a:cubicBezTo>
                    <a:pt x="167" y="11"/>
                    <a:pt x="167" y="11"/>
                    <a:pt x="167" y="11"/>
                  </a:cubicBezTo>
                  <a:cubicBezTo>
                    <a:pt x="165" y="5"/>
                    <a:pt x="159" y="0"/>
                    <a:pt x="153" y="0"/>
                  </a:cubicBezTo>
                  <a:cubicBezTo>
                    <a:pt x="33" y="0"/>
                    <a:pt x="33" y="0"/>
                    <a:pt x="33" y="0"/>
                  </a:cubicBezTo>
                  <a:cubicBezTo>
                    <a:pt x="27" y="0"/>
                    <a:pt x="21" y="5"/>
                    <a:pt x="20" y="11"/>
                  </a:cubicBezTo>
                  <a:cubicBezTo>
                    <a:pt x="0" y="122"/>
                    <a:pt x="0" y="122"/>
                    <a:pt x="0" y="122"/>
                  </a:cubicBezTo>
                  <a:cubicBezTo>
                    <a:pt x="2" y="121"/>
                    <a:pt x="3" y="121"/>
                    <a:pt x="5" y="120"/>
                  </a:cubicBezTo>
                  <a:cubicBezTo>
                    <a:pt x="7" y="120"/>
                    <a:pt x="8" y="120"/>
                    <a:pt x="8" y="120"/>
                  </a:cubicBezTo>
                  <a:close/>
                  <a:moveTo>
                    <a:pt x="93" y="32"/>
                  </a:moveTo>
                  <a:cubicBezTo>
                    <a:pt x="125" y="32"/>
                    <a:pt x="149" y="48"/>
                    <a:pt x="149" y="68"/>
                  </a:cubicBezTo>
                  <a:cubicBezTo>
                    <a:pt x="149" y="88"/>
                    <a:pt x="125" y="104"/>
                    <a:pt x="93" y="104"/>
                  </a:cubicBezTo>
                  <a:cubicBezTo>
                    <a:pt x="62" y="104"/>
                    <a:pt x="37" y="88"/>
                    <a:pt x="37" y="68"/>
                  </a:cubicBezTo>
                  <a:cubicBezTo>
                    <a:pt x="37" y="48"/>
                    <a:pt x="62" y="32"/>
                    <a:pt x="93"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Freeform 147"/>
          <p:cNvSpPr>
            <a:spLocks noEditPoints="1"/>
          </p:cNvSpPr>
          <p:nvPr/>
        </p:nvSpPr>
        <p:spPr bwMode="auto">
          <a:xfrm>
            <a:off x="218282" y="327819"/>
            <a:ext cx="475337" cy="319881"/>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4" name="矩形 43"/>
          <p:cNvSpPr/>
          <p:nvPr/>
        </p:nvSpPr>
        <p:spPr>
          <a:xfrm>
            <a:off x="819085" y="245199"/>
            <a:ext cx="5488016" cy="553998"/>
          </a:xfrm>
          <a:prstGeom prst="rect">
            <a:avLst/>
          </a:prstGeom>
        </p:spPr>
        <p:txBody>
          <a:bodyPr wrap="square">
            <a:spAutoFit/>
          </a:bodyPr>
          <a:lstStyle/>
          <a:p>
            <a:r>
              <a:rPr lang="en-US" altLang="zh-CN" sz="3000">
                <a:solidFill>
                  <a:srgbClr val="DACD57"/>
                </a:solidFill>
                <a:latin typeface="Arial" panose="020B0604020202020204" pitchFamily="34" charset="0"/>
                <a:ea typeface="Arial" panose="020B0604020202020204" pitchFamily="34" charset="0"/>
                <a:cs typeface="Arial" panose="020B0604020202020204" pitchFamily="34" charset="0"/>
              </a:rPr>
              <a:t>CLICK TO ADD YOUR TITLE</a:t>
            </a:r>
            <a:endParaRPr lang="zh-CN" altLang="en-US" sz="3000">
              <a:solidFill>
                <a:srgbClr val="DACD57"/>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44"/>
          <p:cNvSpPr/>
          <p:nvPr/>
        </p:nvSpPr>
        <p:spPr>
          <a:xfrm>
            <a:off x="5228891" y="2534827"/>
            <a:ext cx="3057525" cy="1284184"/>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10254" y="2534827"/>
            <a:ext cx="3057525" cy="1284184"/>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1"/>
          <p:cNvSpPr txBox="1"/>
          <p:nvPr/>
        </p:nvSpPr>
        <p:spPr>
          <a:xfrm>
            <a:off x="5228891" y="2062941"/>
            <a:ext cx="2298333" cy="46166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400" smtClean="0">
                <a:latin typeface="Arial" panose="020B0604020202020204" pitchFamily="34" charset="0"/>
                <a:ea typeface="Arial" panose="020B0604020202020204" pitchFamily="34" charset="0"/>
                <a:cs typeface="Arial" panose="020B0604020202020204" pitchFamily="34" charset="0"/>
              </a:rPr>
              <a:t>01 . </a:t>
            </a:r>
            <a:r>
              <a:rPr lang="en-US" altLang="zh-CN" smtClean="0">
                <a:latin typeface="Arial" panose="020B0604020202020204" pitchFamily="34" charset="0"/>
                <a:ea typeface="Arial" panose="020B0604020202020204" pitchFamily="34" charset="0"/>
                <a:cs typeface="Arial" panose="020B0604020202020204" pitchFamily="34" charset="0"/>
              </a:rPr>
              <a:t>TEXT </a:t>
            </a:r>
            <a:r>
              <a:rPr lang="en-US" altLang="zh-CN">
                <a:latin typeface="Arial" panose="020B0604020202020204" pitchFamily="34" charset="0"/>
                <a:ea typeface="Arial" panose="020B0604020202020204" pitchFamily="34" charset="0"/>
                <a:cs typeface="Arial" panose="020B0604020202020204" pitchFamily="34" charset="0"/>
              </a:rPr>
              <a:t>HERE</a:t>
            </a:r>
          </a:p>
        </p:txBody>
      </p:sp>
      <p:sp>
        <p:nvSpPr>
          <p:cNvPr id="50" name="矩形 49"/>
          <p:cNvSpPr/>
          <p:nvPr/>
        </p:nvSpPr>
        <p:spPr>
          <a:xfrm>
            <a:off x="5228891" y="2577206"/>
            <a:ext cx="3057525" cy="1198880"/>
          </a:xfrm>
          <a:prstGeom prst="rect">
            <a:avLst/>
          </a:prstGeom>
        </p:spPr>
        <p:txBody>
          <a:bodyPr wrap="square">
            <a:spAutoFit/>
          </a:bodyPr>
          <a:lstStyle/>
          <a:p>
            <a:r>
              <a:rPr lang="en-US" altLang="zh-CN" err="1">
                <a:solidFill>
                  <a:schemeClr val="tx1">
                    <a:lumMod val="85000"/>
                    <a:lumOff val="15000"/>
                  </a:schemeClr>
                </a:solidFill>
                <a:latin typeface="Arial" panose="020B0604020202020204" pitchFamily="34" charset="0"/>
                <a:ea typeface="Arial" panose="020B0604020202020204" pitchFamily="34" charset="0"/>
              </a:rPr>
              <a:t>Lorem</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ipsum</a:t>
            </a:r>
            <a:r>
              <a:rPr lang="en-US" altLang="zh-CN">
                <a:solidFill>
                  <a:schemeClr val="tx1">
                    <a:lumMod val="85000"/>
                    <a:lumOff val="15000"/>
                  </a:schemeClr>
                </a:solidFill>
                <a:latin typeface="Arial" panose="020B0604020202020204" pitchFamily="34" charset="0"/>
                <a:ea typeface="Arial" panose="020B0604020202020204" pitchFamily="34" charset="0"/>
              </a:rPr>
              <a:t> dolor sit </a:t>
            </a:r>
            <a:r>
              <a:rPr lang="en-US" altLang="zh-CN" smtClean="0">
                <a:solidFill>
                  <a:schemeClr val="tx1">
                    <a:lumMod val="85000"/>
                    <a:lumOff val="15000"/>
                  </a:schemeClr>
                </a:solidFill>
                <a:latin typeface="Arial" panose="020B0604020202020204" pitchFamily="34" charset="0"/>
                <a:ea typeface="Arial" panose="020B0604020202020204" pitchFamily="34" charset="0"/>
              </a:rPr>
              <a:t>amet,consectetur adipiscing </a:t>
            </a:r>
            <a:r>
              <a:rPr lang="en-US" altLang="zh-CN" err="1">
                <a:solidFill>
                  <a:schemeClr val="tx1">
                    <a:lumMod val="85000"/>
                    <a:lumOff val="15000"/>
                  </a:schemeClr>
                </a:solidFill>
                <a:latin typeface="Arial" panose="020B0604020202020204" pitchFamily="34" charset="0"/>
                <a:ea typeface="Arial" panose="020B0604020202020204" pitchFamily="34" charset="0"/>
              </a:rPr>
              <a:t>elit</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seddo</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tempor</a:t>
            </a:r>
            <a:endParaRPr lang="zh-CN" altLang="en-US">
              <a:solidFill>
                <a:schemeClr val="tx1">
                  <a:lumMod val="85000"/>
                  <a:lumOff val="15000"/>
                </a:schemeClr>
              </a:solidFill>
              <a:latin typeface="Arial" panose="020B0604020202020204" pitchFamily="34" charset="0"/>
              <a:ea typeface="Arial" panose="020B0604020202020204" pitchFamily="34" charset="0"/>
            </a:endParaRPr>
          </a:p>
        </p:txBody>
      </p:sp>
      <p:sp>
        <p:nvSpPr>
          <p:cNvPr id="51" name="TextBox 1"/>
          <p:cNvSpPr txBox="1"/>
          <p:nvPr/>
        </p:nvSpPr>
        <p:spPr>
          <a:xfrm>
            <a:off x="8510254" y="2062941"/>
            <a:ext cx="2298333" cy="46166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400" smtClean="0">
                <a:latin typeface="Arial" panose="020B0604020202020204" pitchFamily="34" charset="0"/>
                <a:ea typeface="Arial" panose="020B0604020202020204" pitchFamily="34" charset="0"/>
                <a:cs typeface="Arial" panose="020B0604020202020204" pitchFamily="34" charset="0"/>
              </a:rPr>
              <a:t>02 . </a:t>
            </a:r>
            <a:r>
              <a:rPr lang="en-US" altLang="zh-CN" smtClean="0">
                <a:latin typeface="Arial" panose="020B0604020202020204" pitchFamily="34" charset="0"/>
                <a:ea typeface="Arial" panose="020B0604020202020204" pitchFamily="34" charset="0"/>
                <a:cs typeface="Arial" panose="020B0604020202020204" pitchFamily="34" charset="0"/>
              </a:rPr>
              <a:t>TEXT </a:t>
            </a:r>
            <a:r>
              <a:rPr lang="en-US" altLang="zh-CN">
                <a:latin typeface="Arial" panose="020B0604020202020204" pitchFamily="34" charset="0"/>
                <a:ea typeface="Arial" panose="020B0604020202020204" pitchFamily="34" charset="0"/>
                <a:cs typeface="Arial" panose="020B0604020202020204" pitchFamily="34" charset="0"/>
              </a:rPr>
              <a:t>HERE</a:t>
            </a:r>
          </a:p>
        </p:txBody>
      </p:sp>
      <p:sp>
        <p:nvSpPr>
          <p:cNvPr id="52" name="矩形 51"/>
          <p:cNvSpPr/>
          <p:nvPr/>
        </p:nvSpPr>
        <p:spPr>
          <a:xfrm>
            <a:off x="8510254" y="2577206"/>
            <a:ext cx="3057525" cy="1198880"/>
          </a:xfrm>
          <a:prstGeom prst="rect">
            <a:avLst/>
          </a:prstGeom>
        </p:spPr>
        <p:txBody>
          <a:bodyPr wrap="square">
            <a:spAutoFit/>
          </a:bodyPr>
          <a:lstStyle/>
          <a:p>
            <a:r>
              <a:rPr lang="en-US" altLang="zh-CN" err="1">
                <a:solidFill>
                  <a:schemeClr val="tx1">
                    <a:lumMod val="85000"/>
                    <a:lumOff val="15000"/>
                  </a:schemeClr>
                </a:solidFill>
                <a:latin typeface="Arial" panose="020B0604020202020204" pitchFamily="34" charset="0"/>
                <a:ea typeface="Arial" panose="020B0604020202020204" pitchFamily="34" charset="0"/>
              </a:rPr>
              <a:t>Lorem</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ipsum</a:t>
            </a:r>
            <a:r>
              <a:rPr lang="en-US" altLang="zh-CN">
                <a:solidFill>
                  <a:schemeClr val="tx1">
                    <a:lumMod val="85000"/>
                    <a:lumOff val="15000"/>
                  </a:schemeClr>
                </a:solidFill>
                <a:latin typeface="Arial" panose="020B0604020202020204" pitchFamily="34" charset="0"/>
                <a:ea typeface="Arial" panose="020B0604020202020204" pitchFamily="34" charset="0"/>
              </a:rPr>
              <a:t> dolor sit amet,consectetur </a:t>
            </a:r>
            <a:r>
              <a:rPr lang="en-US" altLang="zh-CN" err="1">
                <a:solidFill>
                  <a:schemeClr val="tx1">
                    <a:lumMod val="85000"/>
                    <a:lumOff val="15000"/>
                  </a:schemeClr>
                </a:solidFill>
                <a:latin typeface="Arial" panose="020B0604020202020204" pitchFamily="34" charset="0"/>
                <a:ea typeface="Arial" panose="020B0604020202020204" pitchFamily="34" charset="0"/>
              </a:rPr>
              <a:t>adipiscing</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elit</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seddo</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tempor</a:t>
            </a:r>
            <a:endParaRPr lang="zh-CN" altLang="en-US">
              <a:solidFill>
                <a:schemeClr val="tx1">
                  <a:lumMod val="85000"/>
                  <a:lumOff val="15000"/>
                </a:schemeClr>
              </a:solidFill>
              <a:latin typeface="Arial" panose="020B0604020202020204" pitchFamily="34" charset="0"/>
              <a:ea typeface="Arial" panose="020B0604020202020204" pitchFamily="34" charset="0"/>
            </a:endParaRPr>
          </a:p>
        </p:txBody>
      </p:sp>
      <p:sp>
        <p:nvSpPr>
          <p:cNvPr id="53" name="矩形 52"/>
          <p:cNvSpPr/>
          <p:nvPr/>
        </p:nvSpPr>
        <p:spPr>
          <a:xfrm>
            <a:off x="5228891" y="4389934"/>
            <a:ext cx="3057525" cy="1284184"/>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10254" y="4389934"/>
            <a:ext cx="3057525" cy="1284184"/>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1"/>
          <p:cNvSpPr txBox="1"/>
          <p:nvPr/>
        </p:nvSpPr>
        <p:spPr>
          <a:xfrm>
            <a:off x="5228891" y="3918048"/>
            <a:ext cx="2298333" cy="46166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400" smtClean="0">
                <a:latin typeface="Arial" panose="020B0604020202020204" pitchFamily="34" charset="0"/>
                <a:ea typeface="Arial" panose="020B0604020202020204" pitchFamily="34" charset="0"/>
                <a:cs typeface="Arial" panose="020B0604020202020204" pitchFamily="34" charset="0"/>
              </a:rPr>
              <a:t>03 . </a:t>
            </a:r>
            <a:r>
              <a:rPr lang="en-US" altLang="zh-CN" smtClean="0">
                <a:latin typeface="Arial" panose="020B0604020202020204" pitchFamily="34" charset="0"/>
                <a:ea typeface="Arial" panose="020B0604020202020204" pitchFamily="34" charset="0"/>
                <a:cs typeface="Arial" panose="020B0604020202020204" pitchFamily="34" charset="0"/>
              </a:rPr>
              <a:t>TEXT </a:t>
            </a:r>
            <a:r>
              <a:rPr lang="en-US" altLang="zh-CN">
                <a:latin typeface="Arial" panose="020B0604020202020204" pitchFamily="34" charset="0"/>
                <a:ea typeface="Arial" panose="020B0604020202020204" pitchFamily="34" charset="0"/>
                <a:cs typeface="Arial" panose="020B0604020202020204" pitchFamily="34" charset="0"/>
              </a:rPr>
              <a:t>HERE</a:t>
            </a:r>
          </a:p>
        </p:txBody>
      </p:sp>
      <p:sp>
        <p:nvSpPr>
          <p:cNvPr id="56" name="矩形 55"/>
          <p:cNvSpPr/>
          <p:nvPr/>
        </p:nvSpPr>
        <p:spPr>
          <a:xfrm>
            <a:off x="5228891" y="4432313"/>
            <a:ext cx="3057525" cy="1198880"/>
          </a:xfrm>
          <a:prstGeom prst="rect">
            <a:avLst/>
          </a:prstGeom>
        </p:spPr>
        <p:txBody>
          <a:bodyPr wrap="square">
            <a:spAutoFit/>
          </a:bodyPr>
          <a:lstStyle/>
          <a:p>
            <a:r>
              <a:rPr lang="en-US" altLang="zh-CN" err="1">
                <a:solidFill>
                  <a:schemeClr val="tx1">
                    <a:lumMod val="85000"/>
                    <a:lumOff val="15000"/>
                  </a:schemeClr>
                </a:solidFill>
                <a:latin typeface="Arial" panose="020B0604020202020204" pitchFamily="34" charset="0"/>
                <a:ea typeface="Arial" panose="020B0604020202020204" pitchFamily="34" charset="0"/>
              </a:rPr>
              <a:t>Lorem</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ipsum</a:t>
            </a:r>
            <a:r>
              <a:rPr lang="en-US" altLang="zh-CN">
                <a:solidFill>
                  <a:schemeClr val="tx1">
                    <a:lumMod val="85000"/>
                    <a:lumOff val="15000"/>
                  </a:schemeClr>
                </a:solidFill>
                <a:latin typeface="Arial" panose="020B0604020202020204" pitchFamily="34" charset="0"/>
                <a:ea typeface="Arial" panose="020B0604020202020204" pitchFamily="34" charset="0"/>
              </a:rPr>
              <a:t> dolor sit amet,consectetur </a:t>
            </a:r>
            <a:r>
              <a:rPr lang="en-US" altLang="zh-CN" err="1">
                <a:solidFill>
                  <a:schemeClr val="tx1">
                    <a:lumMod val="85000"/>
                    <a:lumOff val="15000"/>
                  </a:schemeClr>
                </a:solidFill>
                <a:latin typeface="Arial" panose="020B0604020202020204" pitchFamily="34" charset="0"/>
                <a:ea typeface="Arial" panose="020B0604020202020204" pitchFamily="34" charset="0"/>
              </a:rPr>
              <a:t>adipiscing</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elit</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seddo</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tempor</a:t>
            </a:r>
            <a:endParaRPr lang="zh-CN" altLang="en-US">
              <a:solidFill>
                <a:schemeClr val="tx1">
                  <a:lumMod val="85000"/>
                  <a:lumOff val="15000"/>
                </a:schemeClr>
              </a:solidFill>
              <a:latin typeface="Arial" panose="020B0604020202020204" pitchFamily="34" charset="0"/>
              <a:ea typeface="Arial" panose="020B0604020202020204" pitchFamily="34" charset="0"/>
            </a:endParaRPr>
          </a:p>
        </p:txBody>
      </p:sp>
      <p:sp>
        <p:nvSpPr>
          <p:cNvPr id="57" name="TextBox 1"/>
          <p:cNvSpPr txBox="1"/>
          <p:nvPr/>
        </p:nvSpPr>
        <p:spPr>
          <a:xfrm>
            <a:off x="8510254" y="3918048"/>
            <a:ext cx="2298333" cy="46166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400" smtClean="0">
                <a:latin typeface="Arial" panose="020B0604020202020204" pitchFamily="34" charset="0"/>
                <a:ea typeface="Arial" panose="020B0604020202020204" pitchFamily="34" charset="0"/>
                <a:cs typeface="Arial" panose="020B0604020202020204" pitchFamily="34" charset="0"/>
              </a:rPr>
              <a:t>04 . </a:t>
            </a:r>
            <a:r>
              <a:rPr lang="en-US" altLang="zh-CN" smtClean="0">
                <a:latin typeface="Arial" panose="020B0604020202020204" pitchFamily="34" charset="0"/>
                <a:ea typeface="Arial" panose="020B0604020202020204" pitchFamily="34" charset="0"/>
                <a:cs typeface="Arial" panose="020B0604020202020204" pitchFamily="34" charset="0"/>
              </a:rPr>
              <a:t>TEXT </a:t>
            </a:r>
            <a:r>
              <a:rPr lang="en-US" altLang="zh-CN">
                <a:latin typeface="Arial" panose="020B0604020202020204" pitchFamily="34" charset="0"/>
                <a:ea typeface="Arial" panose="020B0604020202020204" pitchFamily="34" charset="0"/>
                <a:cs typeface="Arial" panose="020B0604020202020204" pitchFamily="34" charset="0"/>
              </a:rPr>
              <a:t>HERE</a:t>
            </a:r>
          </a:p>
        </p:txBody>
      </p:sp>
      <p:sp>
        <p:nvSpPr>
          <p:cNvPr id="58" name="矩形 57"/>
          <p:cNvSpPr/>
          <p:nvPr/>
        </p:nvSpPr>
        <p:spPr>
          <a:xfrm>
            <a:off x="8510254" y="4432313"/>
            <a:ext cx="3057525" cy="1198880"/>
          </a:xfrm>
          <a:prstGeom prst="rect">
            <a:avLst/>
          </a:prstGeom>
        </p:spPr>
        <p:txBody>
          <a:bodyPr wrap="square">
            <a:spAutoFit/>
          </a:bodyPr>
          <a:lstStyle/>
          <a:p>
            <a:r>
              <a:rPr lang="en-US" altLang="zh-CN" err="1">
                <a:solidFill>
                  <a:schemeClr val="tx1">
                    <a:lumMod val="85000"/>
                    <a:lumOff val="15000"/>
                  </a:schemeClr>
                </a:solidFill>
                <a:latin typeface="Arial" panose="020B0604020202020204" pitchFamily="34" charset="0"/>
                <a:ea typeface="Arial" panose="020B0604020202020204" pitchFamily="34" charset="0"/>
              </a:rPr>
              <a:t>Lorem</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ipsum</a:t>
            </a:r>
            <a:r>
              <a:rPr lang="en-US" altLang="zh-CN">
                <a:solidFill>
                  <a:schemeClr val="tx1">
                    <a:lumMod val="85000"/>
                    <a:lumOff val="15000"/>
                  </a:schemeClr>
                </a:solidFill>
                <a:latin typeface="Arial" panose="020B0604020202020204" pitchFamily="34" charset="0"/>
                <a:ea typeface="Arial" panose="020B0604020202020204" pitchFamily="34" charset="0"/>
              </a:rPr>
              <a:t> dolor sit amet,consectetur </a:t>
            </a:r>
            <a:r>
              <a:rPr lang="en-US" altLang="zh-CN" err="1">
                <a:solidFill>
                  <a:schemeClr val="tx1">
                    <a:lumMod val="85000"/>
                    <a:lumOff val="15000"/>
                  </a:schemeClr>
                </a:solidFill>
                <a:latin typeface="Arial" panose="020B0604020202020204" pitchFamily="34" charset="0"/>
                <a:ea typeface="Arial" panose="020B0604020202020204" pitchFamily="34" charset="0"/>
              </a:rPr>
              <a:t>adipiscing</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elit</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seddo</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tempor</a:t>
            </a:r>
            <a:endParaRPr lang="zh-CN" altLang="en-US">
              <a:solidFill>
                <a:schemeClr val="tx1">
                  <a:lumMod val="85000"/>
                  <a:lumOff val="15000"/>
                </a:scheme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7"/>
          <p:cNvSpPr>
            <a:spLocks noEditPoints="1"/>
          </p:cNvSpPr>
          <p:nvPr/>
        </p:nvSpPr>
        <p:spPr bwMode="auto">
          <a:xfrm>
            <a:off x="218282" y="327819"/>
            <a:ext cx="475337" cy="319881"/>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 name="矩形 4"/>
          <p:cNvSpPr/>
          <p:nvPr/>
        </p:nvSpPr>
        <p:spPr>
          <a:xfrm>
            <a:off x="819085" y="245199"/>
            <a:ext cx="5488016" cy="553998"/>
          </a:xfrm>
          <a:prstGeom prst="rect">
            <a:avLst/>
          </a:prstGeom>
        </p:spPr>
        <p:txBody>
          <a:bodyPr wrap="square">
            <a:spAutoFit/>
          </a:bodyPr>
          <a:lstStyle/>
          <a:p>
            <a:r>
              <a:rPr lang="en-US" altLang="zh-CN" sz="3000">
                <a:solidFill>
                  <a:srgbClr val="DACD57"/>
                </a:solidFill>
                <a:latin typeface="Arial" panose="020B0604020202020204" pitchFamily="34" charset="0"/>
                <a:ea typeface="Arial" panose="020B0604020202020204" pitchFamily="34" charset="0"/>
                <a:cs typeface="Arial" panose="020B0604020202020204" pitchFamily="34" charset="0"/>
              </a:rPr>
              <a:t>CLICK TO ADD YOUR TITLE</a:t>
            </a:r>
            <a:endParaRPr lang="zh-CN" altLang="en-US" sz="3000">
              <a:solidFill>
                <a:srgbClr val="DACD57"/>
              </a:solidFill>
              <a:latin typeface="Arial" panose="020B0604020202020204" pitchFamily="34" charset="0"/>
              <a:ea typeface="Arial" panose="020B0604020202020204" pitchFamily="34" charset="0"/>
              <a:cs typeface="Arial" panose="020B0604020202020204" pitchFamily="34" charset="0"/>
            </a:endParaRPr>
          </a:p>
        </p:txBody>
      </p:sp>
      <p:sp>
        <p:nvSpPr>
          <p:cNvPr id="6" name="椭圆 5"/>
          <p:cNvSpPr>
            <a:spLocks noChangeAspect="1"/>
          </p:cNvSpPr>
          <p:nvPr/>
        </p:nvSpPr>
        <p:spPr>
          <a:xfrm>
            <a:off x="2053710" y="3555750"/>
            <a:ext cx="1260000" cy="1260000"/>
          </a:xfrm>
          <a:prstGeom prst="ellips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a:spLocks noChangeAspect="1"/>
          </p:cNvSpPr>
          <p:nvPr/>
        </p:nvSpPr>
        <p:spPr>
          <a:xfrm>
            <a:off x="2666846" y="2933989"/>
            <a:ext cx="1268627" cy="1886816"/>
          </a:xfrm>
          <a:custGeom>
            <a:avLst/>
            <a:gdLst>
              <a:gd name="connsiteX0" fmla="*/ 8627 w 1268627"/>
              <a:gd name="connsiteY0" fmla="*/ 0 h 1886816"/>
              <a:gd name="connsiteX1" fmla="*/ 1268627 w 1268627"/>
              <a:gd name="connsiteY1" fmla="*/ 1260000 h 1886816"/>
              <a:gd name="connsiteX2" fmla="*/ 1116552 w 1268627"/>
              <a:gd name="connsiteY2" fmla="*/ 1860591 h 1886816"/>
              <a:gd name="connsiteX3" fmla="*/ 1100620 w 1268627"/>
              <a:gd name="connsiteY3" fmla="*/ 1886816 h 1886816"/>
              <a:gd name="connsiteX4" fmla="*/ 553463 w 1268627"/>
              <a:gd name="connsiteY4" fmla="*/ 1570915 h 1886816"/>
              <a:gd name="connsiteX5" fmla="*/ 589119 w 1268627"/>
              <a:gd name="connsiteY5" fmla="*/ 1505224 h 1886816"/>
              <a:gd name="connsiteX6" fmla="*/ 638627 w 1268627"/>
              <a:gd name="connsiteY6" fmla="*/ 1260000 h 1886816"/>
              <a:gd name="connsiteX7" fmla="*/ 8627 w 1268627"/>
              <a:gd name="connsiteY7" fmla="*/ 630000 h 1886816"/>
              <a:gd name="connsiteX8" fmla="*/ 0 w 1268627"/>
              <a:gd name="connsiteY8" fmla="*/ 630870 h 1886816"/>
              <a:gd name="connsiteX9" fmla="*/ 0 w 1268627"/>
              <a:gd name="connsiteY9" fmla="*/ 436 h 188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8627" h="1886816">
                <a:moveTo>
                  <a:pt x="8627" y="0"/>
                </a:moveTo>
                <a:cubicBezTo>
                  <a:pt x="704506" y="0"/>
                  <a:pt x="1268627" y="564121"/>
                  <a:pt x="1268627" y="1260000"/>
                </a:cubicBezTo>
                <a:cubicBezTo>
                  <a:pt x="1268627" y="1477462"/>
                  <a:pt x="1213537" y="1682058"/>
                  <a:pt x="1116552" y="1860591"/>
                </a:cubicBezTo>
                <a:lnTo>
                  <a:pt x="1100620" y="1886816"/>
                </a:lnTo>
                <a:lnTo>
                  <a:pt x="553463" y="1570915"/>
                </a:lnTo>
                <a:lnTo>
                  <a:pt x="589119" y="1505224"/>
                </a:lnTo>
                <a:cubicBezTo>
                  <a:pt x="620998" y="1429852"/>
                  <a:pt x="638627" y="1346985"/>
                  <a:pt x="638627" y="1260000"/>
                </a:cubicBezTo>
                <a:cubicBezTo>
                  <a:pt x="638627" y="912061"/>
                  <a:pt x="356566" y="630000"/>
                  <a:pt x="8627" y="630000"/>
                </a:cubicBezTo>
                <a:lnTo>
                  <a:pt x="0" y="630870"/>
                </a:lnTo>
                <a:lnTo>
                  <a:pt x="0" y="43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a:spLocks noChangeAspect="1"/>
          </p:cNvSpPr>
          <p:nvPr/>
        </p:nvSpPr>
        <p:spPr>
          <a:xfrm rot="7200000">
            <a:off x="2002490" y="3941214"/>
            <a:ext cx="1268627" cy="1886816"/>
          </a:xfrm>
          <a:custGeom>
            <a:avLst/>
            <a:gdLst>
              <a:gd name="connsiteX0" fmla="*/ 8627 w 1268627"/>
              <a:gd name="connsiteY0" fmla="*/ 0 h 1886816"/>
              <a:gd name="connsiteX1" fmla="*/ 1268627 w 1268627"/>
              <a:gd name="connsiteY1" fmla="*/ 1260000 h 1886816"/>
              <a:gd name="connsiteX2" fmla="*/ 1116552 w 1268627"/>
              <a:gd name="connsiteY2" fmla="*/ 1860591 h 1886816"/>
              <a:gd name="connsiteX3" fmla="*/ 1100620 w 1268627"/>
              <a:gd name="connsiteY3" fmla="*/ 1886816 h 1886816"/>
              <a:gd name="connsiteX4" fmla="*/ 553463 w 1268627"/>
              <a:gd name="connsiteY4" fmla="*/ 1570915 h 1886816"/>
              <a:gd name="connsiteX5" fmla="*/ 589119 w 1268627"/>
              <a:gd name="connsiteY5" fmla="*/ 1505224 h 1886816"/>
              <a:gd name="connsiteX6" fmla="*/ 638627 w 1268627"/>
              <a:gd name="connsiteY6" fmla="*/ 1260000 h 1886816"/>
              <a:gd name="connsiteX7" fmla="*/ 8627 w 1268627"/>
              <a:gd name="connsiteY7" fmla="*/ 630000 h 1886816"/>
              <a:gd name="connsiteX8" fmla="*/ 0 w 1268627"/>
              <a:gd name="connsiteY8" fmla="*/ 630870 h 1886816"/>
              <a:gd name="connsiteX9" fmla="*/ 0 w 1268627"/>
              <a:gd name="connsiteY9" fmla="*/ 436 h 188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8627" h="1886816">
                <a:moveTo>
                  <a:pt x="8627" y="0"/>
                </a:moveTo>
                <a:cubicBezTo>
                  <a:pt x="704506" y="0"/>
                  <a:pt x="1268627" y="564121"/>
                  <a:pt x="1268627" y="1260000"/>
                </a:cubicBezTo>
                <a:cubicBezTo>
                  <a:pt x="1268627" y="1477462"/>
                  <a:pt x="1213537" y="1682058"/>
                  <a:pt x="1116552" y="1860591"/>
                </a:cubicBezTo>
                <a:lnTo>
                  <a:pt x="1100620" y="1886816"/>
                </a:lnTo>
                <a:lnTo>
                  <a:pt x="553463" y="1570915"/>
                </a:lnTo>
                <a:lnTo>
                  <a:pt x="589119" y="1505224"/>
                </a:lnTo>
                <a:cubicBezTo>
                  <a:pt x="620998" y="1429852"/>
                  <a:pt x="638627" y="1346985"/>
                  <a:pt x="638627" y="1260000"/>
                </a:cubicBezTo>
                <a:cubicBezTo>
                  <a:pt x="638627" y="912061"/>
                  <a:pt x="356566" y="630000"/>
                  <a:pt x="8627" y="630000"/>
                </a:cubicBezTo>
                <a:lnTo>
                  <a:pt x="0" y="630870"/>
                </a:lnTo>
                <a:lnTo>
                  <a:pt x="0" y="4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a:spLocks noChangeAspect="1"/>
          </p:cNvSpPr>
          <p:nvPr/>
        </p:nvSpPr>
        <p:spPr>
          <a:xfrm rot="14400000">
            <a:off x="1463664" y="2867018"/>
            <a:ext cx="1268627" cy="1886816"/>
          </a:xfrm>
          <a:custGeom>
            <a:avLst/>
            <a:gdLst>
              <a:gd name="connsiteX0" fmla="*/ 8627 w 1268627"/>
              <a:gd name="connsiteY0" fmla="*/ 0 h 1886816"/>
              <a:gd name="connsiteX1" fmla="*/ 1268627 w 1268627"/>
              <a:gd name="connsiteY1" fmla="*/ 1260000 h 1886816"/>
              <a:gd name="connsiteX2" fmla="*/ 1116552 w 1268627"/>
              <a:gd name="connsiteY2" fmla="*/ 1860591 h 1886816"/>
              <a:gd name="connsiteX3" fmla="*/ 1100620 w 1268627"/>
              <a:gd name="connsiteY3" fmla="*/ 1886816 h 1886816"/>
              <a:gd name="connsiteX4" fmla="*/ 553463 w 1268627"/>
              <a:gd name="connsiteY4" fmla="*/ 1570915 h 1886816"/>
              <a:gd name="connsiteX5" fmla="*/ 589119 w 1268627"/>
              <a:gd name="connsiteY5" fmla="*/ 1505224 h 1886816"/>
              <a:gd name="connsiteX6" fmla="*/ 638627 w 1268627"/>
              <a:gd name="connsiteY6" fmla="*/ 1260000 h 1886816"/>
              <a:gd name="connsiteX7" fmla="*/ 8627 w 1268627"/>
              <a:gd name="connsiteY7" fmla="*/ 630000 h 1886816"/>
              <a:gd name="connsiteX8" fmla="*/ 0 w 1268627"/>
              <a:gd name="connsiteY8" fmla="*/ 630870 h 1886816"/>
              <a:gd name="connsiteX9" fmla="*/ 0 w 1268627"/>
              <a:gd name="connsiteY9" fmla="*/ 436 h 1886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8627" h="1886816">
                <a:moveTo>
                  <a:pt x="8627" y="0"/>
                </a:moveTo>
                <a:cubicBezTo>
                  <a:pt x="704506" y="0"/>
                  <a:pt x="1268627" y="564121"/>
                  <a:pt x="1268627" y="1260000"/>
                </a:cubicBezTo>
                <a:cubicBezTo>
                  <a:pt x="1268627" y="1477462"/>
                  <a:pt x="1213537" y="1682058"/>
                  <a:pt x="1116552" y="1860591"/>
                </a:cubicBezTo>
                <a:lnTo>
                  <a:pt x="1100620" y="1886816"/>
                </a:lnTo>
                <a:lnTo>
                  <a:pt x="553463" y="1570915"/>
                </a:lnTo>
                <a:lnTo>
                  <a:pt x="589119" y="1505224"/>
                </a:lnTo>
                <a:cubicBezTo>
                  <a:pt x="620998" y="1429852"/>
                  <a:pt x="638627" y="1346985"/>
                  <a:pt x="638627" y="1260000"/>
                </a:cubicBezTo>
                <a:cubicBezTo>
                  <a:pt x="638627" y="912061"/>
                  <a:pt x="356566" y="630000"/>
                  <a:pt x="8627" y="630000"/>
                </a:cubicBezTo>
                <a:lnTo>
                  <a:pt x="0" y="630870"/>
                </a:lnTo>
                <a:lnTo>
                  <a:pt x="0" y="43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a:spLocks noChangeAspect="1"/>
          </p:cNvSpPr>
          <p:nvPr/>
        </p:nvSpPr>
        <p:spPr>
          <a:xfrm>
            <a:off x="2666846" y="2296735"/>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a:spLocks noChangeAspect="1"/>
          </p:cNvSpPr>
          <p:nvPr/>
        </p:nvSpPr>
        <p:spPr>
          <a:xfrm rot="2400000">
            <a:off x="3434612" y="3006910"/>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任意多边形 11"/>
          <p:cNvSpPr>
            <a:spLocks noChangeAspect="1"/>
          </p:cNvSpPr>
          <p:nvPr/>
        </p:nvSpPr>
        <p:spPr>
          <a:xfrm rot="4800000">
            <a:off x="3565997" y="4043603"/>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任意多边形 12"/>
          <p:cNvSpPr>
            <a:spLocks noChangeAspect="1"/>
          </p:cNvSpPr>
          <p:nvPr/>
        </p:nvSpPr>
        <p:spPr>
          <a:xfrm rot="7200000">
            <a:off x="2995078" y="4922367"/>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a:spLocks noChangeAspect="1"/>
          </p:cNvSpPr>
          <p:nvPr/>
        </p:nvSpPr>
        <p:spPr>
          <a:xfrm rot="9600000">
            <a:off x="1991731" y="5231229"/>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任意多边形 14"/>
          <p:cNvSpPr>
            <a:spLocks noChangeAspect="1"/>
          </p:cNvSpPr>
          <p:nvPr/>
        </p:nvSpPr>
        <p:spPr>
          <a:xfrm rot="12000000">
            <a:off x="1024800" y="4823357"/>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任意多边形 15"/>
          <p:cNvSpPr>
            <a:spLocks noChangeAspect="1"/>
          </p:cNvSpPr>
          <p:nvPr/>
        </p:nvSpPr>
        <p:spPr>
          <a:xfrm rot="14448610">
            <a:off x="553721" y="3893320"/>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任意多边形 16"/>
          <p:cNvSpPr>
            <a:spLocks noChangeAspect="1"/>
          </p:cNvSpPr>
          <p:nvPr/>
        </p:nvSpPr>
        <p:spPr>
          <a:xfrm rot="16800000">
            <a:off x="795505" y="2878331"/>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任意多边形 17"/>
          <p:cNvSpPr>
            <a:spLocks noChangeAspect="1"/>
          </p:cNvSpPr>
          <p:nvPr/>
        </p:nvSpPr>
        <p:spPr>
          <a:xfrm rot="19200000">
            <a:off x="1620594" y="2248440"/>
            <a:ext cx="1214063" cy="919243"/>
          </a:xfrm>
          <a:custGeom>
            <a:avLst/>
            <a:gdLst>
              <a:gd name="connsiteX0" fmla="*/ 8627 w 1214063"/>
              <a:gd name="connsiteY0" fmla="*/ 0 h 919243"/>
              <a:gd name="connsiteX1" fmla="*/ 1210843 w 1214063"/>
              <a:gd name="connsiteY1" fmla="*/ 431584 h 919243"/>
              <a:gd name="connsiteX2" fmla="*/ 1214063 w 1214063"/>
              <a:gd name="connsiteY2" fmla="*/ 434511 h 919243"/>
              <a:gd name="connsiteX3" fmla="*/ 807324 w 1214063"/>
              <a:gd name="connsiteY3" fmla="*/ 919243 h 919243"/>
              <a:gd name="connsiteX4" fmla="*/ 711492 w 1214063"/>
              <a:gd name="connsiteY4" fmla="*/ 847581 h 919243"/>
              <a:gd name="connsiteX5" fmla="*/ 8627 w 1214063"/>
              <a:gd name="connsiteY5" fmla="*/ 632885 h 919243"/>
              <a:gd name="connsiteX6" fmla="*/ 0 w 1214063"/>
              <a:gd name="connsiteY6" fmla="*/ 633321 h 919243"/>
              <a:gd name="connsiteX7" fmla="*/ 0 w 1214063"/>
              <a:gd name="connsiteY7" fmla="*/ 436 h 91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063" h="919243">
                <a:moveTo>
                  <a:pt x="8627" y="0"/>
                </a:moveTo>
                <a:cubicBezTo>
                  <a:pt x="465298" y="0"/>
                  <a:pt x="884139" y="161965"/>
                  <a:pt x="1210843" y="431584"/>
                </a:cubicBezTo>
                <a:lnTo>
                  <a:pt x="1214063" y="434511"/>
                </a:lnTo>
                <a:lnTo>
                  <a:pt x="807324" y="919243"/>
                </a:lnTo>
                <a:lnTo>
                  <a:pt x="711492" y="847581"/>
                </a:lnTo>
                <a:cubicBezTo>
                  <a:pt x="510855" y="712033"/>
                  <a:pt x="268984" y="632885"/>
                  <a:pt x="8627" y="632885"/>
                </a:cubicBezTo>
                <a:lnTo>
                  <a:pt x="0" y="633321"/>
                </a:lnTo>
                <a:lnTo>
                  <a:pt x="0" y="43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p:cNvSpPr txBox="1"/>
          <p:nvPr/>
        </p:nvSpPr>
        <p:spPr>
          <a:xfrm rot="2991959">
            <a:off x="2849135" y="3548166"/>
            <a:ext cx="1116240" cy="369332"/>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800" b="0" smtClean="0">
                <a:latin typeface="Arial" panose="020B0604020202020204" pitchFamily="34" charset="0"/>
                <a:ea typeface="Arial" panose="020B0604020202020204" pitchFamily="34" charset="0"/>
                <a:cs typeface="Arial" panose="020B0604020202020204" pitchFamily="34" charset="0"/>
              </a:rPr>
              <a:t>TITLE2</a:t>
            </a:r>
            <a:endParaRPr lang="zh-CN" altLang="en-US" sz="1800" b="0">
              <a:latin typeface="Arial" panose="020B0604020202020204" pitchFamily="34" charset="0"/>
              <a:ea typeface="Arial" panose="020B0604020202020204" pitchFamily="34" charset="0"/>
              <a:cs typeface="Arial" panose="020B0604020202020204" pitchFamily="34" charset="0"/>
            </a:endParaRPr>
          </a:p>
        </p:txBody>
      </p:sp>
      <p:sp>
        <p:nvSpPr>
          <p:cNvPr id="20" name="文本框 19"/>
          <p:cNvSpPr txBox="1"/>
          <p:nvPr/>
        </p:nvSpPr>
        <p:spPr>
          <a:xfrm rot="2211348">
            <a:off x="990362" y="5187923"/>
            <a:ext cx="1332641" cy="338554"/>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600" b="0" smtClean="0">
                <a:latin typeface="Arial" panose="020B0604020202020204" pitchFamily="34" charset="0"/>
                <a:ea typeface="Arial" panose="020B0604020202020204" pitchFamily="34" charset="0"/>
              </a:rPr>
              <a:t>TEXT7</a:t>
            </a:r>
            <a:endParaRPr lang="zh-CN" altLang="en-US" sz="1600" b="0">
              <a:latin typeface="Arial" panose="020B0604020202020204" pitchFamily="34" charset="0"/>
              <a:ea typeface="Arial" panose="020B0604020202020204" pitchFamily="34" charset="0"/>
            </a:endParaRPr>
          </a:p>
        </p:txBody>
      </p:sp>
      <p:sp>
        <p:nvSpPr>
          <p:cNvPr id="23" name="文本框 22"/>
          <p:cNvSpPr txBox="1"/>
          <p:nvPr/>
        </p:nvSpPr>
        <p:spPr>
          <a:xfrm>
            <a:off x="3309092" y="3176127"/>
            <a:ext cx="1332641" cy="338554"/>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600" b="0" smtClean="0">
                <a:latin typeface="Arial" panose="020B0604020202020204" pitchFamily="34" charset="0"/>
                <a:ea typeface="Arial" panose="020B0604020202020204" pitchFamily="34" charset="0"/>
                <a:cs typeface="Arial" panose="020B0604020202020204" pitchFamily="34" charset="0"/>
              </a:rPr>
              <a:t>TEXT3</a:t>
            </a:r>
            <a:endParaRPr lang="zh-CN" altLang="en-US" sz="1600" b="0">
              <a:latin typeface="Arial" panose="020B0604020202020204" pitchFamily="34" charset="0"/>
              <a:ea typeface="Arial" panose="020B0604020202020204" pitchFamily="34" charset="0"/>
              <a:cs typeface="Arial" panose="020B0604020202020204" pitchFamily="34" charset="0"/>
            </a:endParaRPr>
          </a:p>
        </p:txBody>
      </p:sp>
      <p:sp>
        <p:nvSpPr>
          <p:cNvPr id="24" name="文本框 23"/>
          <p:cNvSpPr txBox="1"/>
          <p:nvPr/>
        </p:nvSpPr>
        <p:spPr>
          <a:xfrm>
            <a:off x="696349" y="3176127"/>
            <a:ext cx="1332641" cy="338554"/>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600" b="0" smtClean="0">
                <a:latin typeface="Arial" panose="020B0604020202020204" pitchFamily="34" charset="0"/>
                <a:ea typeface="Arial" panose="020B0604020202020204" pitchFamily="34" charset="0"/>
                <a:cs typeface="Arial" panose="020B0604020202020204" pitchFamily="34" charset="0"/>
              </a:rPr>
              <a:t>TEXT9</a:t>
            </a:r>
            <a:endParaRPr lang="zh-CN" altLang="en-US" sz="1600" b="0">
              <a:latin typeface="Arial" panose="020B0604020202020204" pitchFamily="34" charset="0"/>
              <a:ea typeface="Arial" panose="020B0604020202020204" pitchFamily="34" charset="0"/>
              <a:cs typeface="Arial" panose="020B0604020202020204" pitchFamily="34" charset="0"/>
            </a:endParaRPr>
          </a:p>
        </p:txBody>
      </p:sp>
      <p:sp>
        <p:nvSpPr>
          <p:cNvPr id="25" name="文本框 24"/>
          <p:cNvSpPr txBox="1"/>
          <p:nvPr/>
        </p:nvSpPr>
        <p:spPr>
          <a:xfrm>
            <a:off x="3553612" y="4250039"/>
            <a:ext cx="1332641" cy="338554"/>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600" b="0" smtClean="0">
                <a:latin typeface="Arial" panose="020B0604020202020204" pitchFamily="34" charset="0"/>
                <a:ea typeface="Arial" panose="020B0604020202020204" pitchFamily="34" charset="0"/>
                <a:cs typeface="Arial" panose="020B0604020202020204" pitchFamily="34" charset="0"/>
              </a:rPr>
              <a:t>TEXT4</a:t>
            </a:r>
            <a:endParaRPr lang="zh-CN" altLang="en-US" sz="1600" b="0">
              <a:latin typeface="Arial" panose="020B0604020202020204" pitchFamily="34" charset="0"/>
              <a:ea typeface="Arial" panose="020B0604020202020204" pitchFamily="34" charset="0"/>
              <a:cs typeface="Arial" panose="020B0604020202020204" pitchFamily="34" charset="0"/>
            </a:endParaRPr>
          </a:p>
        </p:txBody>
      </p:sp>
      <p:sp>
        <p:nvSpPr>
          <p:cNvPr id="26" name="文本框 25"/>
          <p:cNvSpPr txBox="1"/>
          <p:nvPr/>
        </p:nvSpPr>
        <p:spPr>
          <a:xfrm rot="19512946">
            <a:off x="3039751" y="5214911"/>
            <a:ext cx="1332641" cy="338554"/>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600" b="0" smtClean="0">
                <a:latin typeface="Arial" panose="020B0604020202020204" pitchFamily="34" charset="0"/>
                <a:ea typeface="Arial" panose="020B0604020202020204" pitchFamily="34" charset="0"/>
                <a:cs typeface="Arial" panose="020B0604020202020204" pitchFamily="34" charset="0"/>
              </a:rPr>
              <a:t>TEXT5</a:t>
            </a:r>
            <a:endParaRPr lang="zh-CN" altLang="en-US" sz="1600" b="0">
              <a:latin typeface="Arial" panose="020B0604020202020204" pitchFamily="34" charset="0"/>
              <a:ea typeface="Arial" panose="020B0604020202020204" pitchFamily="34" charset="0"/>
              <a:cs typeface="Arial" panose="020B0604020202020204" pitchFamily="34" charset="0"/>
            </a:endParaRPr>
          </a:p>
        </p:txBody>
      </p:sp>
      <p:sp>
        <p:nvSpPr>
          <p:cNvPr id="27" name="文本框 26"/>
          <p:cNvSpPr txBox="1"/>
          <p:nvPr/>
        </p:nvSpPr>
        <p:spPr>
          <a:xfrm>
            <a:off x="2028990" y="5546221"/>
            <a:ext cx="1332641" cy="338554"/>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600" b="0" smtClean="0">
                <a:latin typeface="Arial" panose="020B0604020202020204" pitchFamily="34" charset="0"/>
                <a:ea typeface="Arial" panose="020B0604020202020204" pitchFamily="34" charset="0"/>
                <a:cs typeface="Arial" panose="020B0604020202020204" pitchFamily="34" charset="0"/>
              </a:rPr>
              <a:t>TEXT6</a:t>
            </a:r>
            <a:endParaRPr lang="zh-CN" altLang="en-US" sz="1600" b="0">
              <a:latin typeface="Arial" panose="020B0604020202020204" pitchFamily="34" charset="0"/>
              <a:ea typeface="Arial" panose="020B0604020202020204" pitchFamily="34" charset="0"/>
              <a:cs typeface="Arial" panose="020B0604020202020204" pitchFamily="34" charset="0"/>
            </a:endParaRPr>
          </a:p>
        </p:txBody>
      </p:sp>
      <p:sp>
        <p:nvSpPr>
          <p:cNvPr id="28" name="文本框 27"/>
          <p:cNvSpPr txBox="1"/>
          <p:nvPr/>
        </p:nvSpPr>
        <p:spPr>
          <a:xfrm>
            <a:off x="484462" y="4244367"/>
            <a:ext cx="1332641" cy="338554"/>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600" b="0" smtClean="0">
                <a:latin typeface="Arial" panose="020B0604020202020204" pitchFamily="34" charset="0"/>
                <a:ea typeface="Arial" panose="020B0604020202020204" pitchFamily="34" charset="0"/>
                <a:cs typeface="Arial" panose="020B0604020202020204" pitchFamily="34" charset="0"/>
              </a:rPr>
              <a:t>TEXT8</a:t>
            </a:r>
            <a:endParaRPr lang="zh-CN" altLang="en-US" sz="1600" b="0">
              <a:latin typeface="Arial" panose="020B0604020202020204" pitchFamily="34" charset="0"/>
              <a:ea typeface="Arial" panose="020B0604020202020204" pitchFamily="34" charset="0"/>
              <a:cs typeface="Arial" panose="020B0604020202020204" pitchFamily="34" charset="0"/>
            </a:endParaRPr>
          </a:p>
        </p:txBody>
      </p:sp>
      <p:sp>
        <p:nvSpPr>
          <p:cNvPr id="29" name="文本框 28"/>
          <p:cNvSpPr txBox="1"/>
          <p:nvPr/>
        </p:nvSpPr>
        <p:spPr>
          <a:xfrm>
            <a:off x="2141524" y="4847727"/>
            <a:ext cx="1116240" cy="369332"/>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800" b="0" smtClean="0">
                <a:latin typeface="Arial" panose="020B0604020202020204" pitchFamily="34" charset="0"/>
                <a:ea typeface="Arial" panose="020B0604020202020204" pitchFamily="34" charset="0"/>
                <a:cs typeface="Arial" panose="020B0604020202020204" pitchFamily="34" charset="0"/>
              </a:rPr>
              <a:t>TITLE3</a:t>
            </a:r>
            <a:endParaRPr lang="zh-CN" altLang="en-US" sz="1800" b="0">
              <a:latin typeface="Arial" panose="020B0604020202020204" pitchFamily="34" charset="0"/>
              <a:ea typeface="Arial" panose="020B0604020202020204" pitchFamily="34" charset="0"/>
              <a:cs typeface="Arial" panose="020B0604020202020204" pitchFamily="34" charset="0"/>
            </a:endParaRPr>
          </a:p>
        </p:txBody>
      </p:sp>
      <p:sp>
        <p:nvSpPr>
          <p:cNvPr id="30" name="文本框 29"/>
          <p:cNvSpPr txBox="1"/>
          <p:nvPr/>
        </p:nvSpPr>
        <p:spPr>
          <a:xfrm rot="18347099">
            <a:off x="1295433" y="3545559"/>
            <a:ext cx="1116240" cy="369332"/>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1800" b="0" smtClean="0">
                <a:latin typeface="Arial" panose="020B0604020202020204" pitchFamily="34" charset="0"/>
                <a:ea typeface="Arial" panose="020B0604020202020204" pitchFamily="34" charset="0"/>
                <a:cs typeface="Arial" panose="020B0604020202020204" pitchFamily="34" charset="0"/>
              </a:rPr>
              <a:t>TITLE1</a:t>
            </a:r>
            <a:endParaRPr lang="zh-CN" altLang="en-US" sz="1800" b="0">
              <a:latin typeface="Arial" panose="020B0604020202020204" pitchFamily="34" charset="0"/>
              <a:ea typeface="Arial" panose="020B0604020202020204" pitchFamily="34" charset="0"/>
              <a:cs typeface="Arial" panose="020B0604020202020204" pitchFamily="34" charset="0"/>
            </a:endParaRPr>
          </a:p>
        </p:txBody>
      </p:sp>
      <p:sp>
        <p:nvSpPr>
          <p:cNvPr id="31" name="文本框 30"/>
          <p:cNvSpPr txBox="1"/>
          <p:nvPr/>
        </p:nvSpPr>
        <p:spPr>
          <a:xfrm>
            <a:off x="1957937" y="4000138"/>
            <a:ext cx="1442704" cy="400110"/>
          </a:xfrm>
          <a:prstGeom prst="rect">
            <a:avLst/>
          </a:prstGeom>
          <a:noFill/>
        </p:spPr>
        <p:txBody>
          <a:bodyPr wrap="square" rtlCol="0">
            <a:spAutoFit/>
          </a:bodyPr>
          <a:lstStyle>
            <a:defPPr>
              <a:defRPr lang="zh-CN"/>
            </a:defPPr>
            <a:lvl1pPr algn="ctr">
              <a:defRPr sz="2400" b="1">
                <a:solidFill>
                  <a:schemeClr val="bg1"/>
                </a:solidFill>
                <a:latin typeface="Microsoft YaHei" panose="020B0503020204020204" charset="-122"/>
                <a:ea typeface="Microsoft YaHei" panose="020B0503020204020204" charset="-122"/>
              </a:defRPr>
            </a:lvl1pPr>
          </a:lstStyle>
          <a:p>
            <a:r>
              <a:rPr lang="en-US" altLang="zh-CN" sz="2000" b="0" smtClean="0">
                <a:latin typeface="Arial" panose="020B0604020202020204" pitchFamily="34" charset="0"/>
                <a:ea typeface="Arial" panose="020B0604020202020204" pitchFamily="34" charset="0"/>
                <a:cs typeface="Arial" panose="020B0604020202020204" pitchFamily="34" charset="0"/>
              </a:rPr>
              <a:t>THEME</a:t>
            </a:r>
            <a:endParaRPr lang="zh-CN" altLang="en-US" sz="2000" b="0">
              <a:latin typeface="Arial" panose="020B0604020202020204" pitchFamily="34" charset="0"/>
              <a:ea typeface="Arial" panose="020B0604020202020204" pitchFamily="34" charset="0"/>
              <a:cs typeface="Arial" panose="020B0604020202020204" pitchFamily="34" charset="0"/>
            </a:endParaRPr>
          </a:p>
        </p:txBody>
      </p:sp>
      <p:cxnSp>
        <p:nvCxnSpPr>
          <p:cNvPr id="32" name="直接连接符 31"/>
          <p:cNvCxnSpPr/>
          <p:nvPr/>
        </p:nvCxnSpPr>
        <p:spPr>
          <a:xfrm>
            <a:off x="5445508" y="1967619"/>
            <a:ext cx="0" cy="43627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367870" y="2757469"/>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67870" y="4053540"/>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67870" y="5349611"/>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868269" y="2591352"/>
            <a:ext cx="5673648" cy="58356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37" name="TextBox 1"/>
          <p:cNvSpPr txBox="1"/>
          <p:nvPr/>
        </p:nvSpPr>
        <p:spPr>
          <a:xfrm>
            <a:off x="5864932" y="2265678"/>
            <a:ext cx="2298333"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38" name="矩形 37"/>
          <p:cNvSpPr/>
          <p:nvPr/>
        </p:nvSpPr>
        <p:spPr>
          <a:xfrm>
            <a:off x="5868269" y="4001324"/>
            <a:ext cx="5673648" cy="58356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39" name="TextBox 1"/>
          <p:cNvSpPr txBox="1"/>
          <p:nvPr/>
        </p:nvSpPr>
        <p:spPr>
          <a:xfrm>
            <a:off x="5864932" y="3675650"/>
            <a:ext cx="2298333"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40" name="矩形 39"/>
          <p:cNvSpPr/>
          <p:nvPr/>
        </p:nvSpPr>
        <p:spPr>
          <a:xfrm>
            <a:off x="5868269" y="5504886"/>
            <a:ext cx="5673648" cy="58356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41" name="TextBox 1"/>
          <p:cNvSpPr txBox="1"/>
          <p:nvPr/>
        </p:nvSpPr>
        <p:spPr>
          <a:xfrm>
            <a:off x="5864932" y="5179212"/>
            <a:ext cx="2298333"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9840" y="0"/>
            <a:ext cx="3469640" cy="6858000"/>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
          <p:cNvSpPr txBox="1"/>
          <p:nvPr/>
        </p:nvSpPr>
        <p:spPr>
          <a:xfrm>
            <a:off x="1619333" y="2985627"/>
            <a:ext cx="2298333" cy="3987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COCOMO Model</a:t>
            </a:r>
          </a:p>
        </p:txBody>
      </p:sp>
      <p:sp>
        <p:nvSpPr>
          <p:cNvPr id="11" name="矩形 10"/>
          <p:cNvSpPr/>
          <p:nvPr/>
        </p:nvSpPr>
        <p:spPr>
          <a:xfrm>
            <a:off x="1239603" y="3431312"/>
            <a:ext cx="3057525" cy="2953385"/>
          </a:xfrm>
          <a:prstGeom prst="rect">
            <a:avLst/>
          </a:prstGeom>
        </p:spPr>
        <p:txBody>
          <a:bodyPr wrap="square">
            <a:spAutoFit/>
          </a:bodyPr>
          <a:lstStyle/>
          <a:p>
            <a:pPr algn="just"/>
            <a:r>
              <a:rPr lang="en-US" sz="2400" dirty="0">
                <a:sym typeface="+mn-ea"/>
              </a:rPr>
              <a:t>In our project, estimated </a:t>
            </a:r>
            <a:r>
              <a:rPr lang="en-US" sz="2400" dirty="0">
                <a:gradFill>
                  <a:gsLst>
                    <a:gs pos="0">
                      <a:srgbClr val="E30000"/>
                    </a:gs>
                    <a:gs pos="100000">
                      <a:srgbClr val="760303"/>
                    </a:gs>
                  </a:gsLst>
                  <a:lin scaled="0"/>
                </a:gradFill>
                <a:sym typeface="+mn-ea"/>
              </a:rPr>
              <a:t>lines of code is 3500(</a:t>
            </a:r>
            <a:r>
              <a:rPr lang="en-US" sz="2400" dirty="0" err="1">
                <a:gradFill>
                  <a:gsLst>
                    <a:gs pos="0">
                      <a:srgbClr val="E30000"/>
                    </a:gs>
                    <a:gs pos="100000">
                      <a:srgbClr val="760303"/>
                    </a:gs>
                  </a:gsLst>
                  <a:lin scaled="0"/>
                </a:gradFill>
                <a:sym typeface="+mn-ea"/>
              </a:rPr>
              <a:t>approx</a:t>
            </a:r>
            <a:r>
              <a:rPr lang="en-US" sz="2400" dirty="0">
                <a:gradFill>
                  <a:gsLst>
                    <a:gs pos="0">
                      <a:srgbClr val="E30000"/>
                    </a:gs>
                    <a:gs pos="100000">
                      <a:srgbClr val="760303"/>
                    </a:gs>
                  </a:gsLst>
                  <a:lin scaled="0"/>
                </a:gradFill>
                <a:sym typeface="+mn-ea"/>
              </a:rPr>
              <a:t>)</a:t>
            </a:r>
            <a:r>
              <a:rPr lang="en-US" sz="2400" dirty="0">
                <a:sym typeface="+mn-ea"/>
              </a:rPr>
              <a:t>. so the estimated size of the software project is 3.5 KLOC(1KLOC = 1000 LOC</a:t>
            </a:r>
            <a:r>
              <a:rPr lang="en-US" sz="2400" dirty="0" smtClean="0">
                <a:sym typeface="+mn-ea"/>
              </a:rPr>
              <a:t>).</a:t>
            </a:r>
            <a:endParaRPr lang="en-US" dirty="0" smtClean="0"/>
          </a:p>
          <a:p>
            <a:endParaRPr lang="zh-CN" altLang="en-US">
              <a:solidFill>
                <a:schemeClr val="tx1">
                  <a:lumMod val="85000"/>
                  <a:lumOff val="15000"/>
                </a:schemeClr>
              </a:solidFill>
              <a:latin typeface="Arial" panose="020B0604020202020204" pitchFamily="34" charset="0"/>
              <a:ea typeface="Arial" panose="020B0604020202020204" pitchFamily="34" charset="0"/>
            </a:endParaRPr>
          </a:p>
        </p:txBody>
      </p:sp>
      <p:sp>
        <p:nvSpPr>
          <p:cNvPr id="12" name="矩形 11"/>
          <p:cNvSpPr/>
          <p:nvPr/>
        </p:nvSpPr>
        <p:spPr>
          <a:xfrm>
            <a:off x="7647305" y="2308225"/>
            <a:ext cx="4027170" cy="1198880"/>
          </a:xfrm>
          <a:prstGeom prst="rect">
            <a:avLst/>
          </a:prstGeom>
        </p:spPr>
        <p:txBody>
          <a:bodyPr wrap="square">
            <a:spAutoFit/>
          </a:bodyPr>
          <a:lstStyle/>
          <a:p>
            <a:r>
              <a:rPr lang="en-US" sz="2400" dirty="0">
                <a:solidFill>
                  <a:schemeClr val="bg1"/>
                </a:solidFill>
                <a:latin typeface="Arial Unicode MS" panose="020B0604020202020204" charset="-122"/>
                <a:ea typeface="Arial Unicode MS" panose="020B0604020202020204" charset="-122"/>
                <a:sym typeface="+mn-ea"/>
              </a:rPr>
              <a:t> a1*(KLOC)^a2 PM	</a:t>
            </a:r>
            <a:endParaRPr lang="en-US" sz="2400" dirty="0" smtClean="0">
              <a:solidFill>
                <a:schemeClr val="bg1"/>
              </a:solidFill>
              <a:latin typeface="Arial Unicode MS" panose="020B0604020202020204" charset="-122"/>
              <a:ea typeface="Arial Unicode MS" panose="020B0604020202020204" charset="-122"/>
            </a:endParaRPr>
          </a:p>
          <a:p>
            <a:r>
              <a:rPr lang="en-US" sz="2400" dirty="0" smtClean="0">
                <a:solidFill>
                  <a:schemeClr val="bg1"/>
                </a:solidFill>
                <a:latin typeface="Arial Unicode MS" panose="020B0604020202020204" charset="-122"/>
                <a:ea typeface="Arial Unicode MS" panose="020B0604020202020204" charset="-122"/>
                <a:sym typeface="+mn-ea"/>
              </a:rPr>
              <a:t>  </a:t>
            </a:r>
            <a:r>
              <a:rPr lang="en-US" sz="2400" dirty="0">
                <a:solidFill>
                  <a:schemeClr val="bg1"/>
                </a:solidFill>
                <a:latin typeface="Arial Unicode MS" panose="020B0604020202020204" charset="-122"/>
                <a:ea typeface="Arial Unicode MS" panose="020B0604020202020204" charset="-122"/>
                <a:sym typeface="+mn-ea"/>
              </a:rPr>
              <a:t>=2.4*(3.5)^1.05 PM	</a:t>
            </a:r>
            <a:endParaRPr lang="en-US" sz="2400" dirty="0" smtClean="0">
              <a:solidFill>
                <a:schemeClr val="bg1"/>
              </a:solidFill>
              <a:latin typeface="Arial Unicode MS" panose="020B0604020202020204" charset="-122"/>
              <a:ea typeface="Arial Unicode MS" panose="020B0604020202020204" charset="-122"/>
            </a:endParaRPr>
          </a:p>
          <a:p>
            <a:r>
              <a:rPr lang="en-US" sz="2400" dirty="0" smtClean="0">
                <a:solidFill>
                  <a:schemeClr val="bg1"/>
                </a:solidFill>
                <a:latin typeface="Arial Unicode MS" panose="020B0604020202020204" charset="-122"/>
                <a:ea typeface="Arial Unicode MS" panose="020B0604020202020204" charset="-122"/>
                <a:sym typeface="+mn-ea"/>
              </a:rPr>
              <a:t>  </a:t>
            </a:r>
            <a:r>
              <a:rPr lang="en-US" sz="2400" dirty="0">
                <a:solidFill>
                  <a:schemeClr val="bg1"/>
                </a:solidFill>
                <a:latin typeface="Arial Unicode MS" panose="020B0604020202020204" charset="-122"/>
                <a:ea typeface="Arial Unicode MS" panose="020B0604020202020204" charset="-122"/>
                <a:sym typeface="+mn-ea"/>
              </a:rPr>
              <a:t>=8.94298829 </a:t>
            </a:r>
            <a:r>
              <a:rPr lang="en-US" sz="2400" dirty="0" smtClean="0">
                <a:solidFill>
                  <a:schemeClr val="bg1"/>
                </a:solidFill>
                <a:latin typeface="Arial Unicode MS" panose="020B0604020202020204" charset="-122"/>
                <a:ea typeface="Arial Unicode MS" panose="020B0604020202020204" charset="-122"/>
                <a:sym typeface="+mn-ea"/>
              </a:rPr>
              <a:t>PM</a:t>
            </a:r>
            <a:endParaRPr lang="en-US" altLang="en-US" sz="2400" dirty="0" smtClean="0">
              <a:solidFill>
                <a:schemeClr val="bg1"/>
              </a:solidFill>
              <a:latin typeface="Arial Unicode MS" panose="020B0604020202020204" charset="-122"/>
              <a:ea typeface="Arial Unicode MS" panose="020B0604020202020204" charset="-122"/>
              <a:sym typeface="+mn-ea"/>
            </a:endParaRPr>
          </a:p>
        </p:txBody>
      </p:sp>
      <p:cxnSp>
        <p:nvCxnSpPr>
          <p:cNvPr id="15" name="直接连接符 14"/>
          <p:cNvCxnSpPr/>
          <p:nvPr/>
        </p:nvCxnSpPr>
        <p:spPr>
          <a:xfrm>
            <a:off x="5646560" y="2259642"/>
            <a:ext cx="15569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647830" y="2986001"/>
            <a:ext cx="15569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
          <p:cNvSpPr txBox="1"/>
          <p:nvPr/>
        </p:nvSpPr>
        <p:spPr>
          <a:xfrm>
            <a:off x="5591661" y="3688281"/>
            <a:ext cx="2298333" cy="52197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sz="2800" dirty="0">
                <a:latin typeface="Arial Unicode MS" panose="020B0604020202020204" charset="-122"/>
                <a:ea typeface="Arial Unicode MS" panose="020B0604020202020204" charset="-122"/>
                <a:sym typeface="+mn-ea"/>
              </a:rPr>
              <a:t>Effort2     </a:t>
            </a:r>
            <a:r>
              <a:rPr lang="en-US" sz="1800" dirty="0">
                <a:sym typeface="+mn-ea"/>
              </a:rPr>
              <a:t>=</a:t>
            </a:r>
            <a:endParaRPr lang="en-US" altLang="zh-CN" sz="1800">
              <a:latin typeface="Arial" panose="020B0604020202020204" pitchFamily="34" charset="0"/>
              <a:ea typeface="Arial" panose="020B0604020202020204" pitchFamily="34" charset="0"/>
              <a:cs typeface="Arial" panose="020B0604020202020204" pitchFamily="34" charset="0"/>
            </a:endParaRPr>
          </a:p>
        </p:txBody>
      </p:sp>
      <p:cxnSp>
        <p:nvCxnSpPr>
          <p:cNvPr id="20" name="直接连接符 19"/>
          <p:cNvCxnSpPr/>
          <p:nvPr/>
        </p:nvCxnSpPr>
        <p:spPr>
          <a:xfrm>
            <a:off x="5646560" y="4148605"/>
            <a:ext cx="15569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591950" y="3688149"/>
            <a:ext cx="15569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1"/>
          <p:cNvSpPr txBox="1"/>
          <p:nvPr/>
        </p:nvSpPr>
        <p:spPr>
          <a:xfrm>
            <a:off x="5647541" y="2307953"/>
            <a:ext cx="2298333" cy="52197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800">
                <a:latin typeface="Arial" panose="020B0604020202020204" pitchFamily="34" charset="0"/>
                <a:ea typeface="Arial" panose="020B0604020202020204" pitchFamily="34" charset="0"/>
                <a:cs typeface="Arial" panose="020B0604020202020204" pitchFamily="34" charset="0"/>
              </a:rPr>
              <a:t>Effort1     </a:t>
            </a:r>
            <a:r>
              <a:rPr lang="en-US" altLang="zh-CN" sz="1800">
                <a:latin typeface="Arial" panose="020B0604020202020204" pitchFamily="34" charset="0"/>
                <a:ea typeface="Arial" panose="020B0604020202020204" pitchFamily="34" charset="0"/>
                <a:cs typeface="Arial" panose="020B0604020202020204" pitchFamily="34" charset="0"/>
              </a:rPr>
              <a:t>=</a:t>
            </a:r>
          </a:p>
        </p:txBody>
      </p:sp>
      <p:sp>
        <p:nvSpPr>
          <p:cNvPr id="25" name="Text Box 24"/>
          <p:cNvSpPr txBox="1"/>
          <p:nvPr/>
        </p:nvSpPr>
        <p:spPr>
          <a:xfrm>
            <a:off x="7204710" y="3688080"/>
            <a:ext cx="4469765" cy="1198880"/>
          </a:xfrm>
          <a:prstGeom prst="rect">
            <a:avLst/>
          </a:prstGeom>
          <a:noFill/>
        </p:spPr>
        <p:txBody>
          <a:bodyPr wrap="square" rtlCol="0" anchor="t">
            <a:spAutoFit/>
          </a:bodyPr>
          <a:lstStyle/>
          <a:p>
            <a:r>
              <a:rPr lang="en-US" sz="2400" dirty="0">
                <a:solidFill>
                  <a:schemeClr val="bg1"/>
                </a:solidFill>
                <a:latin typeface="Arial Unicode MS" panose="020B0604020202020204" charset="-122"/>
                <a:ea typeface="Arial Unicode MS" panose="020B0604020202020204" charset="-122"/>
                <a:sym typeface="+mn-ea"/>
              </a:rPr>
              <a:t>  (0.75*0*91*0.91*0.95*1.01*1.    05*1.05)*8.94298829 PM       </a:t>
            </a:r>
            <a:endParaRPr lang="en-US" sz="2400" dirty="0" smtClean="0">
              <a:solidFill>
                <a:schemeClr val="bg1"/>
              </a:solidFill>
              <a:latin typeface="Arial Unicode MS" panose="020B0604020202020204" charset="-122"/>
              <a:ea typeface="Arial Unicode MS" panose="020B0604020202020204" charset="-122"/>
            </a:endParaRPr>
          </a:p>
          <a:p>
            <a:r>
              <a:rPr lang="en-US" sz="2400" dirty="0" smtClean="0">
                <a:solidFill>
                  <a:schemeClr val="bg1"/>
                </a:solidFill>
                <a:latin typeface="Arial Unicode MS" panose="020B0604020202020204" charset="-122"/>
                <a:ea typeface="Arial Unicode MS" panose="020B0604020202020204" charset="-122"/>
                <a:sym typeface="+mn-ea"/>
              </a:rPr>
              <a:t> </a:t>
            </a:r>
            <a:r>
              <a:rPr lang="en-US" sz="2400" dirty="0">
                <a:solidFill>
                  <a:schemeClr val="bg1"/>
                </a:solidFill>
                <a:latin typeface="Arial Unicode MS" panose="020B0604020202020204" charset="-122"/>
                <a:ea typeface="Arial Unicode MS" panose="020B0604020202020204" charset="-122"/>
                <a:sym typeface="+mn-ea"/>
              </a:rPr>
              <a:t>= 5.875574178 </a:t>
            </a:r>
            <a:r>
              <a:rPr lang="en-US" sz="2400" dirty="0" smtClean="0">
                <a:solidFill>
                  <a:schemeClr val="bg1"/>
                </a:solidFill>
                <a:latin typeface="Arial Unicode MS" panose="020B0604020202020204" charset="-122"/>
                <a:ea typeface="Arial Unicode MS" panose="020B0604020202020204" charset="-122"/>
                <a:sym typeface="+mn-ea"/>
              </a:rPr>
              <a:t>PM</a:t>
            </a:r>
          </a:p>
        </p:txBody>
      </p:sp>
      <p:sp>
        <p:nvSpPr>
          <p:cNvPr id="26" name="TextBox 1"/>
          <p:cNvSpPr txBox="1"/>
          <p:nvPr/>
        </p:nvSpPr>
        <p:spPr>
          <a:xfrm>
            <a:off x="5591810" y="5011420"/>
            <a:ext cx="5824220" cy="163004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800">
                <a:latin typeface="Arial" panose="020B0604020202020204" pitchFamily="34" charset="0"/>
                <a:ea typeface="Arial" panose="020B0604020202020204" pitchFamily="34" charset="0"/>
                <a:cs typeface="Arial" panose="020B0604020202020204" pitchFamily="34" charset="0"/>
              </a:rPr>
              <a:t>Tdev </a:t>
            </a:r>
            <a:r>
              <a:rPr lang="en-US" altLang="zh-CN" sz="1800">
                <a:latin typeface="Arial" panose="020B0604020202020204" pitchFamily="34" charset="0"/>
                <a:ea typeface="Arial" panose="020B0604020202020204" pitchFamily="34" charset="0"/>
                <a:cs typeface="Arial" panose="020B0604020202020204" pitchFamily="34" charset="0"/>
              </a:rPr>
              <a:t>             </a:t>
            </a:r>
            <a:r>
              <a:rPr lang="en-US" altLang="zh-CN" sz="2400">
                <a:latin typeface="Arial" panose="020B0604020202020204" pitchFamily="34" charset="0"/>
                <a:ea typeface="Arial" panose="020B0604020202020204" pitchFamily="34" charset="0"/>
                <a:cs typeface="Arial" panose="020B0604020202020204" pitchFamily="34" charset="0"/>
              </a:rPr>
              <a:t>=</a:t>
            </a:r>
            <a:r>
              <a:rPr lang="en-US" sz="2400" dirty="0">
                <a:latin typeface="Arial Unicode MS" panose="020B0604020202020204" charset="-122"/>
                <a:ea typeface="Arial Unicode MS" panose="020B0604020202020204" charset="-122"/>
                <a:sym typeface="+mn-ea"/>
              </a:rPr>
              <a:t>b1*(Effort2)^b2 Months         </a:t>
            </a:r>
            <a:endParaRPr lang="en-US" sz="2400" dirty="0" smtClean="0">
              <a:latin typeface="Arial Unicode MS" panose="020B0604020202020204" charset="-122"/>
              <a:ea typeface="Arial Unicode MS" panose="020B0604020202020204" charset="-122"/>
            </a:endParaRPr>
          </a:p>
          <a:p>
            <a:r>
              <a:rPr lang="en-US" sz="2400" dirty="0" smtClean="0">
                <a:latin typeface="Arial Unicode MS" panose="020B0604020202020204" charset="-122"/>
                <a:ea typeface="Arial Unicode MS" panose="020B0604020202020204" charset="-122"/>
                <a:sym typeface="+mn-ea"/>
              </a:rPr>
              <a:t>		= </a:t>
            </a:r>
            <a:r>
              <a:rPr lang="en-US" sz="2400" dirty="0">
                <a:latin typeface="Arial Unicode MS" panose="020B0604020202020204" charset="-122"/>
                <a:ea typeface="Arial Unicode MS" panose="020B0604020202020204" charset="-122"/>
                <a:sym typeface="+mn-ea"/>
              </a:rPr>
              <a:t>2.5*(5.875)^0.38 Months      </a:t>
            </a:r>
            <a:endParaRPr lang="en-US" sz="2400" dirty="0" smtClean="0">
              <a:latin typeface="Arial Unicode MS" panose="020B0604020202020204" charset="-122"/>
              <a:ea typeface="Arial Unicode MS" panose="020B0604020202020204" charset="-122"/>
            </a:endParaRPr>
          </a:p>
          <a:p>
            <a:r>
              <a:rPr lang="en-US" sz="2400" dirty="0" smtClean="0">
                <a:latin typeface="Arial Unicode MS" panose="020B0604020202020204" charset="-122"/>
                <a:ea typeface="Arial Unicode MS" panose="020B0604020202020204" charset="-122"/>
                <a:sym typeface="+mn-ea"/>
              </a:rPr>
              <a:t>  		 </a:t>
            </a:r>
            <a:r>
              <a:rPr lang="en-US" sz="2400" dirty="0">
                <a:latin typeface="Arial Unicode MS" panose="020B0604020202020204" charset="-122"/>
                <a:ea typeface="Arial Unicode MS" panose="020B0604020202020204" charset="-122"/>
                <a:sym typeface="+mn-ea"/>
              </a:rPr>
              <a:t>= 4.899626779 Months</a:t>
            </a:r>
            <a:endParaRPr lang="en-US" sz="2400" dirty="0">
              <a:latin typeface="Arial Unicode MS" panose="020B0604020202020204" charset="-122"/>
              <a:ea typeface="Arial Unicode MS" panose="020B0604020202020204" charset="-122"/>
            </a:endParaRPr>
          </a:p>
          <a:p>
            <a:endParaRPr lang="en-US" altLang="zh-CN" sz="2400">
              <a:latin typeface="Arial Unicode MS" panose="020B0604020202020204" charset="-122"/>
              <a:ea typeface="Arial Unicode MS" panose="020B0604020202020204" charset="-122"/>
              <a:cs typeface="Arial" panose="020B0604020202020204" pitchFamily="34" charset="0"/>
            </a:endParaRPr>
          </a:p>
        </p:txBody>
      </p:sp>
      <p:cxnSp>
        <p:nvCxnSpPr>
          <p:cNvPr id="27" name="直接连接符 14"/>
          <p:cNvCxnSpPr/>
          <p:nvPr/>
        </p:nvCxnSpPr>
        <p:spPr>
          <a:xfrm>
            <a:off x="5591950" y="5011732"/>
            <a:ext cx="15569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16"/>
          <p:cNvCxnSpPr/>
          <p:nvPr/>
        </p:nvCxnSpPr>
        <p:spPr>
          <a:xfrm>
            <a:off x="5591950" y="5505046"/>
            <a:ext cx="15569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 Box 28"/>
          <p:cNvSpPr txBox="1"/>
          <p:nvPr/>
        </p:nvSpPr>
        <p:spPr>
          <a:xfrm>
            <a:off x="4729480" y="321310"/>
            <a:ext cx="7548245" cy="2061210"/>
          </a:xfrm>
          <a:prstGeom prst="rect">
            <a:avLst/>
          </a:prstGeom>
          <a:noFill/>
        </p:spPr>
        <p:txBody>
          <a:bodyPr wrap="square" rtlCol="0" anchor="t">
            <a:spAutoFit/>
          </a:bodyPr>
          <a:lstStyle/>
          <a:p>
            <a:r>
              <a:rPr lang="en-US" sz="2000" dirty="0" err="1">
                <a:solidFill>
                  <a:schemeClr val="bg1"/>
                </a:solidFill>
                <a:sym typeface="+mn-ea"/>
              </a:rPr>
              <a:t>CalculationsHere</a:t>
            </a:r>
            <a:r>
              <a:rPr lang="en-US" sz="2000" dirty="0">
                <a:solidFill>
                  <a:schemeClr val="bg1"/>
                </a:solidFill>
                <a:sym typeface="+mn-ea"/>
              </a:rPr>
              <a:t> the values of a1, a2, b1, b2 depends on the type of software products of project. We have just told that our software project is </a:t>
            </a:r>
            <a:r>
              <a:rPr lang="en-US" sz="2800" dirty="0">
                <a:solidFill>
                  <a:srgbClr val="DACD57"/>
                </a:solidFill>
                <a:sym typeface="+mn-ea"/>
              </a:rPr>
              <a:t>organic</a:t>
            </a:r>
            <a:r>
              <a:rPr lang="en-US" sz="2000" dirty="0">
                <a:solidFill>
                  <a:schemeClr val="bg1"/>
                </a:solidFill>
                <a:sym typeface="+mn-ea"/>
              </a:rPr>
              <a:t> type, so according to that the values of a1, a2, b1, b2 are </a:t>
            </a:r>
            <a:r>
              <a:rPr lang="en-US" sz="2000" dirty="0" smtClean="0">
                <a:solidFill>
                  <a:schemeClr val="bg1"/>
                </a:solidFill>
                <a:sym typeface="+mn-ea"/>
              </a:rPr>
              <a:t>following</a:t>
            </a:r>
            <a:endParaRPr lang="en-US" sz="2000" dirty="0" smtClean="0">
              <a:solidFill>
                <a:schemeClr val="bg1"/>
              </a:solidFill>
            </a:endParaRPr>
          </a:p>
          <a:p>
            <a:pPr marL="1371600" lvl="3" indent="0">
              <a:buNone/>
            </a:pPr>
            <a:r>
              <a:rPr lang="en-US" sz="2000" dirty="0" smtClean="0">
                <a:solidFill>
                  <a:schemeClr val="bg1"/>
                </a:solidFill>
                <a:sym typeface="+mn-ea"/>
              </a:rPr>
              <a:t>A1	A2	B1	B</a:t>
            </a:r>
            <a:endParaRPr lang="en-US" sz="2000" dirty="0" smtClean="0">
              <a:solidFill>
                <a:schemeClr val="bg1"/>
              </a:solidFill>
            </a:endParaRPr>
          </a:p>
          <a:p>
            <a:pPr marL="1371600" lvl="3" indent="0">
              <a:buNone/>
            </a:pPr>
            <a:r>
              <a:rPr lang="en-US" sz="2000" dirty="0" smtClean="0">
                <a:solidFill>
                  <a:schemeClr val="bg1"/>
                </a:solidFill>
                <a:sym typeface="+mn-ea"/>
              </a:rPr>
              <a:t>22.4	1.05	2.5	0.38</a:t>
            </a:r>
          </a:p>
        </p:txBody>
      </p:sp>
      <p:grpSp>
        <p:nvGrpSpPr>
          <p:cNvPr id="18" name="组合 17"/>
          <p:cNvGrpSpPr/>
          <p:nvPr/>
        </p:nvGrpSpPr>
        <p:grpSpPr>
          <a:xfrm>
            <a:off x="2320925" y="1621155"/>
            <a:ext cx="1177925" cy="1127125"/>
            <a:chOff x="9164503" y="1156124"/>
            <a:chExt cx="495300" cy="541338"/>
          </a:xfrm>
        </p:grpSpPr>
        <p:sp>
          <p:nvSpPr>
            <p:cNvPr id="22" name="Freeform 67"/>
            <p:cNvSpPr>
              <a:spLocks noEditPoints="1"/>
            </p:cNvSpPr>
            <p:nvPr/>
          </p:nvSpPr>
          <p:spPr bwMode="auto">
            <a:xfrm>
              <a:off x="9164503" y="1156124"/>
              <a:ext cx="495300" cy="541338"/>
            </a:xfrm>
            <a:custGeom>
              <a:avLst/>
              <a:gdLst>
                <a:gd name="T0" fmla="*/ 164 w 176"/>
                <a:gd name="T1" fmla="*/ 48 h 192"/>
                <a:gd name="T2" fmla="*/ 160 w 176"/>
                <a:gd name="T3" fmla="*/ 20 h 192"/>
                <a:gd name="T4" fmla="*/ 140 w 176"/>
                <a:gd name="T5" fmla="*/ 0 h 192"/>
                <a:gd name="T6" fmla="*/ 0 w 176"/>
                <a:gd name="T7" fmla="*/ 20 h 192"/>
                <a:gd name="T8" fmla="*/ 24 w 176"/>
                <a:gd name="T9" fmla="*/ 192 h 192"/>
                <a:gd name="T10" fmla="*/ 160 w 176"/>
                <a:gd name="T11" fmla="*/ 176 h 192"/>
                <a:gd name="T12" fmla="*/ 176 w 176"/>
                <a:gd name="T13" fmla="*/ 164 h 192"/>
                <a:gd name="T14" fmla="*/ 173 w 176"/>
                <a:gd name="T15" fmla="*/ 132 h 192"/>
                <a:gd name="T16" fmla="*/ 176 w 176"/>
                <a:gd name="T17" fmla="*/ 100 h 192"/>
                <a:gd name="T18" fmla="*/ 176 w 176"/>
                <a:gd name="T19" fmla="*/ 84 h 192"/>
                <a:gd name="T20" fmla="*/ 164 w 176"/>
                <a:gd name="T21" fmla="*/ 56 h 192"/>
                <a:gd name="T22" fmla="*/ 168 w 176"/>
                <a:gd name="T23" fmla="*/ 84 h 192"/>
                <a:gd name="T24" fmla="*/ 160 w 176"/>
                <a:gd name="T25" fmla="*/ 88 h 192"/>
                <a:gd name="T26" fmla="*/ 164 w 176"/>
                <a:gd name="T27" fmla="*/ 56 h 192"/>
                <a:gd name="T28" fmla="*/ 168 w 176"/>
                <a:gd name="T29" fmla="*/ 124 h 192"/>
                <a:gd name="T30" fmla="*/ 160 w 176"/>
                <a:gd name="T31" fmla="*/ 128 h 192"/>
                <a:gd name="T32" fmla="*/ 164 w 176"/>
                <a:gd name="T33" fmla="*/ 96 h 192"/>
                <a:gd name="T34" fmla="*/ 20 w 176"/>
                <a:gd name="T35" fmla="*/ 8 h 192"/>
                <a:gd name="T36" fmla="*/ 140 w 176"/>
                <a:gd name="T37" fmla="*/ 8 h 192"/>
                <a:gd name="T38" fmla="*/ 152 w 176"/>
                <a:gd name="T39" fmla="*/ 36 h 192"/>
                <a:gd name="T40" fmla="*/ 144 w 176"/>
                <a:gd name="T41" fmla="*/ 28 h 192"/>
                <a:gd name="T42" fmla="*/ 9 w 176"/>
                <a:gd name="T43" fmla="*/ 16 h 192"/>
                <a:gd name="T44" fmla="*/ 20 w 176"/>
                <a:gd name="T45" fmla="*/ 32 h 192"/>
                <a:gd name="T46" fmla="*/ 132 w 176"/>
                <a:gd name="T47" fmla="*/ 24 h 192"/>
                <a:gd name="T48" fmla="*/ 136 w 176"/>
                <a:gd name="T49" fmla="*/ 32 h 192"/>
                <a:gd name="T50" fmla="*/ 120 w 176"/>
                <a:gd name="T51" fmla="*/ 120 h 192"/>
                <a:gd name="T52" fmla="*/ 100 w 176"/>
                <a:gd name="T53" fmla="*/ 132 h 192"/>
                <a:gd name="T54" fmla="*/ 76 w 176"/>
                <a:gd name="T55" fmla="*/ 132 h 192"/>
                <a:gd name="T56" fmla="*/ 76 w 176"/>
                <a:gd name="T57" fmla="*/ 92 h 192"/>
                <a:gd name="T58" fmla="*/ 92 w 176"/>
                <a:gd name="T59" fmla="*/ 92 h 192"/>
                <a:gd name="T60" fmla="*/ 96 w 176"/>
                <a:gd name="T61" fmla="*/ 112 h 192"/>
                <a:gd name="T62" fmla="*/ 100 w 176"/>
                <a:gd name="T63" fmla="*/ 124 h 192"/>
                <a:gd name="T64" fmla="*/ 112 w 176"/>
                <a:gd name="T65" fmla="*/ 120 h 192"/>
                <a:gd name="T66" fmla="*/ 80 w 176"/>
                <a:gd name="T67" fmla="*/ 80 h 192"/>
                <a:gd name="T68" fmla="*/ 80 w 176"/>
                <a:gd name="T69" fmla="*/ 144 h 192"/>
                <a:gd name="T70" fmla="*/ 80 w 176"/>
                <a:gd name="T71" fmla="*/ 152 h 192"/>
                <a:gd name="T72" fmla="*/ 80 w 176"/>
                <a:gd name="T73" fmla="*/ 72 h 192"/>
                <a:gd name="T74" fmla="*/ 120 w 176"/>
                <a:gd name="T75" fmla="*/ 120 h 192"/>
                <a:gd name="T76" fmla="*/ 164 w 176"/>
                <a:gd name="T77" fmla="*/ 168 h 192"/>
                <a:gd name="T78" fmla="*/ 160 w 176"/>
                <a:gd name="T79" fmla="*/ 136 h 192"/>
                <a:gd name="T80" fmla="*/ 168 w 176"/>
                <a:gd name="T81"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92">
                  <a:moveTo>
                    <a:pt x="176" y="60"/>
                  </a:moveTo>
                  <a:cubicBezTo>
                    <a:pt x="176" y="53"/>
                    <a:pt x="171" y="48"/>
                    <a:pt x="164" y="48"/>
                  </a:cubicBezTo>
                  <a:cubicBezTo>
                    <a:pt x="160" y="48"/>
                    <a:pt x="160" y="48"/>
                    <a:pt x="160" y="48"/>
                  </a:cubicBezTo>
                  <a:cubicBezTo>
                    <a:pt x="160" y="20"/>
                    <a:pt x="160" y="20"/>
                    <a:pt x="160" y="20"/>
                  </a:cubicBezTo>
                  <a:cubicBezTo>
                    <a:pt x="160" y="9"/>
                    <a:pt x="151" y="0"/>
                    <a:pt x="140" y="0"/>
                  </a:cubicBezTo>
                  <a:cubicBezTo>
                    <a:pt x="140" y="0"/>
                    <a:pt x="140" y="0"/>
                    <a:pt x="140" y="0"/>
                  </a:cubicBezTo>
                  <a:cubicBezTo>
                    <a:pt x="20" y="0"/>
                    <a:pt x="20" y="0"/>
                    <a:pt x="20" y="0"/>
                  </a:cubicBezTo>
                  <a:cubicBezTo>
                    <a:pt x="9" y="0"/>
                    <a:pt x="0" y="9"/>
                    <a:pt x="0" y="20"/>
                  </a:cubicBezTo>
                  <a:cubicBezTo>
                    <a:pt x="0" y="168"/>
                    <a:pt x="0" y="168"/>
                    <a:pt x="0" y="168"/>
                  </a:cubicBezTo>
                  <a:cubicBezTo>
                    <a:pt x="0" y="181"/>
                    <a:pt x="11" y="192"/>
                    <a:pt x="24" y="192"/>
                  </a:cubicBezTo>
                  <a:cubicBezTo>
                    <a:pt x="140" y="192"/>
                    <a:pt x="140" y="192"/>
                    <a:pt x="140" y="192"/>
                  </a:cubicBezTo>
                  <a:cubicBezTo>
                    <a:pt x="150" y="192"/>
                    <a:pt x="158" y="185"/>
                    <a:pt x="160" y="176"/>
                  </a:cubicBezTo>
                  <a:cubicBezTo>
                    <a:pt x="164" y="176"/>
                    <a:pt x="164" y="176"/>
                    <a:pt x="164" y="176"/>
                  </a:cubicBezTo>
                  <a:cubicBezTo>
                    <a:pt x="171" y="176"/>
                    <a:pt x="176" y="170"/>
                    <a:pt x="176" y="164"/>
                  </a:cubicBezTo>
                  <a:cubicBezTo>
                    <a:pt x="176" y="140"/>
                    <a:pt x="176" y="140"/>
                    <a:pt x="176" y="140"/>
                  </a:cubicBezTo>
                  <a:cubicBezTo>
                    <a:pt x="176" y="137"/>
                    <a:pt x="175" y="134"/>
                    <a:pt x="173" y="132"/>
                  </a:cubicBezTo>
                  <a:cubicBezTo>
                    <a:pt x="175" y="130"/>
                    <a:pt x="176" y="127"/>
                    <a:pt x="176" y="124"/>
                  </a:cubicBezTo>
                  <a:cubicBezTo>
                    <a:pt x="176" y="100"/>
                    <a:pt x="176" y="100"/>
                    <a:pt x="176" y="100"/>
                  </a:cubicBezTo>
                  <a:cubicBezTo>
                    <a:pt x="176" y="97"/>
                    <a:pt x="175" y="94"/>
                    <a:pt x="173" y="92"/>
                  </a:cubicBezTo>
                  <a:cubicBezTo>
                    <a:pt x="175" y="90"/>
                    <a:pt x="176" y="87"/>
                    <a:pt x="176" y="84"/>
                  </a:cubicBezTo>
                  <a:lnTo>
                    <a:pt x="176" y="60"/>
                  </a:lnTo>
                  <a:close/>
                  <a:moveTo>
                    <a:pt x="164" y="56"/>
                  </a:moveTo>
                  <a:cubicBezTo>
                    <a:pt x="166" y="56"/>
                    <a:pt x="168" y="58"/>
                    <a:pt x="168" y="60"/>
                  </a:cubicBezTo>
                  <a:cubicBezTo>
                    <a:pt x="168" y="84"/>
                    <a:pt x="168" y="84"/>
                    <a:pt x="168" y="84"/>
                  </a:cubicBezTo>
                  <a:cubicBezTo>
                    <a:pt x="168" y="86"/>
                    <a:pt x="166" y="88"/>
                    <a:pt x="164" y="88"/>
                  </a:cubicBezTo>
                  <a:cubicBezTo>
                    <a:pt x="160" y="88"/>
                    <a:pt x="160" y="88"/>
                    <a:pt x="160" y="88"/>
                  </a:cubicBezTo>
                  <a:cubicBezTo>
                    <a:pt x="160" y="56"/>
                    <a:pt x="160" y="56"/>
                    <a:pt x="160" y="56"/>
                  </a:cubicBezTo>
                  <a:lnTo>
                    <a:pt x="164" y="56"/>
                  </a:lnTo>
                  <a:close/>
                  <a:moveTo>
                    <a:pt x="168" y="100"/>
                  </a:moveTo>
                  <a:cubicBezTo>
                    <a:pt x="168" y="124"/>
                    <a:pt x="168" y="124"/>
                    <a:pt x="168" y="124"/>
                  </a:cubicBezTo>
                  <a:cubicBezTo>
                    <a:pt x="168" y="126"/>
                    <a:pt x="166" y="128"/>
                    <a:pt x="164" y="128"/>
                  </a:cubicBezTo>
                  <a:cubicBezTo>
                    <a:pt x="160" y="128"/>
                    <a:pt x="160" y="128"/>
                    <a:pt x="160" y="128"/>
                  </a:cubicBezTo>
                  <a:cubicBezTo>
                    <a:pt x="160" y="96"/>
                    <a:pt x="160" y="96"/>
                    <a:pt x="160" y="96"/>
                  </a:cubicBezTo>
                  <a:cubicBezTo>
                    <a:pt x="164" y="96"/>
                    <a:pt x="164" y="96"/>
                    <a:pt x="164" y="96"/>
                  </a:cubicBezTo>
                  <a:cubicBezTo>
                    <a:pt x="166" y="96"/>
                    <a:pt x="168" y="98"/>
                    <a:pt x="168" y="100"/>
                  </a:cubicBezTo>
                  <a:close/>
                  <a:moveTo>
                    <a:pt x="20" y="8"/>
                  </a:moveTo>
                  <a:cubicBezTo>
                    <a:pt x="140" y="8"/>
                    <a:pt x="140" y="8"/>
                    <a:pt x="140" y="8"/>
                  </a:cubicBezTo>
                  <a:cubicBezTo>
                    <a:pt x="140" y="8"/>
                    <a:pt x="140" y="8"/>
                    <a:pt x="140" y="8"/>
                  </a:cubicBezTo>
                  <a:cubicBezTo>
                    <a:pt x="147" y="8"/>
                    <a:pt x="152" y="13"/>
                    <a:pt x="152" y="20"/>
                  </a:cubicBezTo>
                  <a:cubicBezTo>
                    <a:pt x="152" y="36"/>
                    <a:pt x="152" y="36"/>
                    <a:pt x="152" y="36"/>
                  </a:cubicBezTo>
                  <a:cubicBezTo>
                    <a:pt x="150" y="34"/>
                    <a:pt x="147" y="33"/>
                    <a:pt x="144" y="32"/>
                  </a:cubicBezTo>
                  <a:cubicBezTo>
                    <a:pt x="144" y="28"/>
                    <a:pt x="144" y="28"/>
                    <a:pt x="144" y="28"/>
                  </a:cubicBezTo>
                  <a:cubicBezTo>
                    <a:pt x="144" y="21"/>
                    <a:pt x="139" y="16"/>
                    <a:pt x="132" y="16"/>
                  </a:cubicBezTo>
                  <a:cubicBezTo>
                    <a:pt x="9" y="16"/>
                    <a:pt x="9" y="16"/>
                    <a:pt x="9" y="16"/>
                  </a:cubicBezTo>
                  <a:cubicBezTo>
                    <a:pt x="11" y="11"/>
                    <a:pt x="15" y="8"/>
                    <a:pt x="20" y="8"/>
                  </a:cubicBezTo>
                  <a:close/>
                  <a:moveTo>
                    <a:pt x="20" y="32"/>
                  </a:moveTo>
                  <a:cubicBezTo>
                    <a:pt x="15" y="32"/>
                    <a:pt x="11" y="29"/>
                    <a:pt x="9" y="24"/>
                  </a:cubicBezTo>
                  <a:cubicBezTo>
                    <a:pt x="132" y="24"/>
                    <a:pt x="132" y="24"/>
                    <a:pt x="132" y="24"/>
                  </a:cubicBezTo>
                  <a:cubicBezTo>
                    <a:pt x="134" y="24"/>
                    <a:pt x="136" y="26"/>
                    <a:pt x="136" y="28"/>
                  </a:cubicBezTo>
                  <a:cubicBezTo>
                    <a:pt x="136" y="32"/>
                    <a:pt x="136" y="32"/>
                    <a:pt x="136" y="32"/>
                  </a:cubicBezTo>
                  <a:lnTo>
                    <a:pt x="20" y="32"/>
                  </a:lnTo>
                  <a:close/>
                  <a:moveTo>
                    <a:pt x="120" y="120"/>
                  </a:moveTo>
                  <a:cubicBezTo>
                    <a:pt x="120" y="126"/>
                    <a:pt x="115" y="132"/>
                    <a:pt x="108" y="132"/>
                  </a:cubicBezTo>
                  <a:cubicBezTo>
                    <a:pt x="100" y="132"/>
                    <a:pt x="100" y="132"/>
                    <a:pt x="100" y="132"/>
                  </a:cubicBezTo>
                  <a:cubicBezTo>
                    <a:pt x="96" y="132"/>
                    <a:pt x="92" y="130"/>
                    <a:pt x="90" y="126"/>
                  </a:cubicBezTo>
                  <a:cubicBezTo>
                    <a:pt x="86" y="130"/>
                    <a:pt x="82" y="132"/>
                    <a:pt x="76" y="132"/>
                  </a:cubicBezTo>
                  <a:cubicBezTo>
                    <a:pt x="65" y="132"/>
                    <a:pt x="56" y="123"/>
                    <a:pt x="56" y="112"/>
                  </a:cubicBezTo>
                  <a:cubicBezTo>
                    <a:pt x="56" y="101"/>
                    <a:pt x="65" y="92"/>
                    <a:pt x="76" y="92"/>
                  </a:cubicBezTo>
                  <a:cubicBezTo>
                    <a:pt x="81" y="92"/>
                    <a:pt x="85" y="93"/>
                    <a:pt x="88" y="96"/>
                  </a:cubicBezTo>
                  <a:cubicBezTo>
                    <a:pt x="88" y="94"/>
                    <a:pt x="90" y="92"/>
                    <a:pt x="92" y="92"/>
                  </a:cubicBezTo>
                  <a:cubicBezTo>
                    <a:pt x="94" y="92"/>
                    <a:pt x="96" y="94"/>
                    <a:pt x="96" y="96"/>
                  </a:cubicBezTo>
                  <a:cubicBezTo>
                    <a:pt x="96" y="112"/>
                    <a:pt x="96" y="112"/>
                    <a:pt x="96" y="112"/>
                  </a:cubicBezTo>
                  <a:cubicBezTo>
                    <a:pt x="96" y="120"/>
                    <a:pt x="96" y="120"/>
                    <a:pt x="96" y="120"/>
                  </a:cubicBezTo>
                  <a:cubicBezTo>
                    <a:pt x="96" y="122"/>
                    <a:pt x="98" y="124"/>
                    <a:pt x="100" y="124"/>
                  </a:cubicBezTo>
                  <a:cubicBezTo>
                    <a:pt x="108" y="124"/>
                    <a:pt x="108" y="124"/>
                    <a:pt x="108" y="124"/>
                  </a:cubicBezTo>
                  <a:cubicBezTo>
                    <a:pt x="110" y="124"/>
                    <a:pt x="112" y="122"/>
                    <a:pt x="112" y="120"/>
                  </a:cubicBezTo>
                  <a:cubicBezTo>
                    <a:pt x="112" y="112"/>
                    <a:pt x="112" y="112"/>
                    <a:pt x="112" y="112"/>
                  </a:cubicBezTo>
                  <a:cubicBezTo>
                    <a:pt x="112" y="94"/>
                    <a:pt x="98" y="80"/>
                    <a:pt x="80" y="80"/>
                  </a:cubicBezTo>
                  <a:cubicBezTo>
                    <a:pt x="63" y="80"/>
                    <a:pt x="48" y="94"/>
                    <a:pt x="48" y="112"/>
                  </a:cubicBezTo>
                  <a:cubicBezTo>
                    <a:pt x="48" y="130"/>
                    <a:pt x="63" y="144"/>
                    <a:pt x="80" y="144"/>
                  </a:cubicBezTo>
                  <a:cubicBezTo>
                    <a:pt x="82" y="144"/>
                    <a:pt x="84" y="146"/>
                    <a:pt x="84" y="148"/>
                  </a:cubicBezTo>
                  <a:cubicBezTo>
                    <a:pt x="84" y="150"/>
                    <a:pt x="82" y="152"/>
                    <a:pt x="80" y="152"/>
                  </a:cubicBezTo>
                  <a:cubicBezTo>
                    <a:pt x="58" y="152"/>
                    <a:pt x="40" y="134"/>
                    <a:pt x="40" y="112"/>
                  </a:cubicBezTo>
                  <a:cubicBezTo>
                    <a:pt x="40" y="90"/>
                    <a:pt x="58" y="72"/>
                    <a:pt x="80" y="72"/>
                  </a:cubicBezTo>
                  <a:cubicBezTo>
                    <a:pt x="102" y="72"/>
                    <a:pt x="120" y="90"/>
                    <a:pt x="120" y="112"/>
                  </a:cubicBezTo>
                  <a:lnTo>
                    <a:pt x="120" y="120"/>
                  </a:lnTo>
                  <a:close/>
                  <a:moveTo>
                    <a:pt x="168" y="164"/>
                  </a:moveTo>
                  <a:cubicBezTo>
                    <a:pt x="168" y="166"/>
                    <a:pt x="166" y="168"/>
                    <a:pt x="164" y="168"/>
                  </a:cubicBezTo>
                  <a:cubicBezTo>
                    <a:pt x="160" y="168"/>
                    <a:pt x="160" y="168"/>
                    <a:pt x="160" y="168"/>
                  </a:cubicBezTo>
                  <a:cubicBezTo>
                    <a:pt x="160" y="136"/>
                    <a:pt x="160" y="136"/>
                    <a:pt x="160" y="136"/>
                  </a:cubicBezTo>
                  <a:cubicBezTo>
                    <a:pt x="164" y="136"/>
                    <a:pt x="164" y="136"/>
                    <a:pt x="164" y="136"/>
                  </a:cubicBezTo>
                  <a:cubicBezTo>
                    <a:pt x="166" y="136"/>
                    <a:pt x="168" y="138"/>
                    <a:pt x="168" y="140"/>
                  </a:cubicBezTo>
                  <a:lnTo>
                    <a:pt x="168" y="16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68"/>
            <p:cNvSpPr>
              <a:spLocks noChangeArrowheads="1"/>
            </p:cNvSpPr>
            <p:nvPr/>
          </p:nvSpPr>
          <p:spPr bwMode="auto">
            <a:xfrm>
              <a:off x="9343890" y="1438699"/>
              <a:ext cx="68263" cy="666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613863"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 name="KSO_Shape"/>
          <p:cNvSpPr/>
          <p:nvPr/>
        </p:nvSpPr>
        <p:spPr>
          <a:xfrm>
            <a:off x="658050"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6" name="KSO_Shape"/>
          <p:cNvSpPr/>
          <p:nvPr/>
        </p:nvSpPr>
        <p:spPr>
          <a:xfrm>
            <a:off x="1084125"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7" name="KSO_Shape"/>
          <p:cNvSpPr/>
          <p:nvPr/>
        </p:nvSpPr>
        <p:spPr>
          <a:xfrm>
            <a:off x="1128312"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8" name="KSO_Shape"/>
          <p:cNvSpPr/>
          <p:nvPr/>
        </p:nvSpPr>
        <p:spPr>
          <a:xfrm>
            <a:off x="1554387"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9" name="KSO_Shape"/>
          <p:cNvSpPr/>
          <p:nvPr/>
        </p:nvSpPr>
        <p:spPr>
          <a:xfrm>
            <a:off x="1598574"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KSO_Shape"/>
          <p:cNvSpPr/>
          <p:nvPr/>
        </p:nvSpPr>
        <p:spPr>
          <a:xfrm>
            <a:off x="2018567"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1" name="KSO_Shape"/>
          <p:cNvSpPr/>
          <p:nvPr/>
        </p:nvSpPr>
        <p:spPr>
          <a:xfrm>
            <a:off x="2062754"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2" name="KSO_Shape"/>
          <p:cNvSpPr/>
          <p:nvPr/>
        </p:nvSpPr>
        <p:spPr>
          <a:xfrm>
            <a:off x="2488829"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2533016"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4" name="KSO_Shape"/>
          <p:cNvSpPr/>
          <p:nvPr/>
        </p:nvSpPr>
        <p:spPr>
          <a:xfrm>
            <a:off x="2959091"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5" name="KSO_Shape"/>
          <p:cNvSpPr/>
          <p:nvPr/>
        </p:nvSpPr>
        <p:spPr>
          <a:xfrm>
            <a:off x="3003278"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6" name="KSO_Shape"/>
          <p:cNvSpPr/>
          <p:nvPr/>
        </p:nvSpPr>
        <p:spPr>
          <a:xfrm>
            <a:off x="3387417"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7" name="KSO_Shape"/>
          <p:cNvSpPr/>
          <p:nvPr/>
        </p:nvSpPr>
        <p:spPr>
          <a:xfrm>
            <a:off x="3431604"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8" name="KSO_Shape"/>
          <p:cNvSpPr/>
          <p:nvPr/>
        </p:nvSpPr>
        <p:spPr>
          <a:xfrm>
            <a:off x="3857679"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9" name="KSO_Shape"/>
          <p:cNvSpPr/>
          <p:nvPr/>
        </p:nvSpPr>
        <p:spPr>
          <a:xfrm>
            <a:off x="3901866"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0" name="KSO_Shape"/>
          <p:cNvSpPr/>
          <p:nvPr/>
        </p:nvSpPr>
        <p:spPr>
          <a:xfrm>
            <a:off x="4327941"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1" name="KSO_Shape"/>
          <p:cNvSpPr/>
          <p:nvPr/>
        </p:nvSpPr>
        <p:spPr>
          <a:xfrm>
            <a:off x="4372128"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2" name="KSO_Shape"/>
          <p:cNvSpPr/>
          <p:nvPr/>
        </p:nvSpPr>
        <p:spPr>
          <a:xfrm>
            <a:off x="4798203" y="4017657"/>
            <a:ext cx="402880" cy="779768"/>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3" name="KSO_Shape"/>
          <p:cNvSpPr/>
          <p:nvPr/>
        </p:nvSpPr>
        <p:spPr>
          <a:xfrm>
            <a:off x="4842390" y="2889250"/>
            <a:ext cx="314506" cy="77976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4" name="文本框 23"/>
          <p:cNvSpPr txBox="1"/>
          <p:nvPr/>
        </p:nvSpPr>
        <p:spPr>
          <a:xfrm>
            <a:off x="5556069" y="2961131"/>
            <a:ext cx="1419497" cy="707886"/>
          </a:xfrm>
          <a:prstGeom prst="rect">
            <a:avLst/>
          </a:prstGeom>
          <a:noFill/>
        </p:spPr>
        <p:txBody>
          <a:bodyPr wrap="square" rtlCol="0">
            <a:spAutoFit/>
          </a:bodyPr>
          <a:lstStyle/>
          <a:p>
            <a:r>
              <a:rPr lang="en-US" altLang="zh-CN" sz="4000" smtClean="0">
                <a:solidFill>
                  <a:schemeClr val="bg1"/>
                </a:solidFill>
                <a:latin typeface="Arial" panose="020B0604020202020204" pitchFamily="34" charset="0"/>
              </a:rPr>
              <a:t>60%</a:t>
            </a:r>
            <a:endParaRPr lang="zh-CN" altLang="en-US" sz="4000">
              <a:solidFill>
                <a:schemeClr val="bg1"/>
              </a:solidFill>
              <a:latin typeface="Arial" panose="020B0604020202020204" pitchFamily="34" charset="0"/>
            </a:endParaRPr>
          </a:p>
        </p:txBody>
      </p:sp>
      <p:sp>
        <p:nvSpPr>
          <p:cNvPr id="25" name="文本框 24"/>
          <p:cNvSpPr txBox="1"/>
          <p:nvPr/>
        </p:nvSpPr>
        <p:spPr>
          <a:xfrm>
            <a:off x="5556069" y="4053598"/>
            <a:ext cx="1419497" cy="707886"/>
          </a:xfrm>
          <a:prstGeom prst="rect">
            <a:avLst/>
          </a:prstGeom>
          <a:noFill/>
        </p:spPr>
        <p:txBody>
          <a:bodyPr wrap="square" rtlCol="0">
            <a:spAutoFit/>
          </a:bodyPr>
          <a:lstStyle/>
          <a:p>
            <a:r>
              <a:rPr lang="en-US" altLang="zh-CN" sz="4000" smtClean="0">
                <a:solidFill>
                  <a:schemeClr val="bg1"/>
                </a:solidFill>
                <a:latin typeface="Arial" panose="020B0604020202020204" pitchFamily="34" charset="0"/>
              </a:rPr>
              <a:t>40%</a:t>
            </a:r>
            <a:endParaRPr lang="zh-CN" altLang="en-US" sz="4000">
              <a:solidFill>
                <a:schemeClr val="bg1"/>
              </a:solidFill>
              <a:latin typeface="Arial" panose="020B0604020202020204" pitchFamily="34" charset="0"/>
            </a:endParaRPr>
          </a:p>
        </p:txBody>
      </p:sp>
      <p:cxnSp>
        <p:nvCxnSpPr>
          <p:cNvPr id="26" name="直接连接符 25"/>
          <p:cNvCxnSpPr/>
          <p:nvPr/>
        </p:nvCxnSpPr>
        <p:spPr>
          <a:xfrm>
            <a:off x="6907791" y="1854407"/>
            <a:ext cx="0" cy="43627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830153" y="2644257"/>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830153" y="3940328"/>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830153" y="5236399"/>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330552" y="2478140"/>
            <a:ext cx="4571951" cy="58356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r>
              <a:rPr lang="en-US" altLang="zh-CN" sz="1600" smtClean="0">
                <a:solidFill>
                  <a:schemeClr val="bg1"/>
                </a:solidFill>
                <a:latin typeface="Arial" panose="020B0604020202020204" pitchFamily="34" charset="0"/>
                <a:ea typeface="Arial" panose="020B0604020202020204" pitchFamily="34" charset="0"/>
              </a:rPr>
              <a:t>Aliquam </a:t>
            </a:r>
            <a:r>
              <a:rPr lang="en-US" altLang="zh-CN" sz="1600">
                <a:solidFill>
                  <a:schemeClr val="bg1"/>
                </a:solidFill>
                <a:latin typeface="Arial" panose="020B0604020202020204" pitchFamily="34" charset="0"/>
                <a:ea typeface="Arial" panose="020B0604020202020204" pitchFamily="34" charset="0"/>
              </a:rPr>
              <a:t>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31" name="TextBox 1"/>
          <p:cNvSpPr txBox="1"/>
          <p:nvPr/>
        </p:nvSpPr>
        <p:spPr>
          <a:xfrm>
            <a:off x="7327215" y="2152466"/>
            <a:ext cx="2298333"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32" name="矩形 31"/>
          <p:cNvSpPr/>
          <p:nvPr/>
        </p:nvSpPr>
        <p:spPr>
          <a:xfrm>
            <a:off x="7330552" y="3888112"/>
            <a:ext cx="4571951" cy="58356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r>
              <a:rPr lang="en-US" altLang="zh-CN" sz="1600" smtClean="0">
                <a:solidFill>
                  <a:schemeClr val="bg1"/>
                </a:solidFill>
                <a:latin typeface="Arial" panose="020B0604020202020204" pitchFamily="34" charset="0"/>
                <a:ea typeface="Arial" panose="020B0604020202020204" pitchFamily="34" charset="0"/>
              </a:rPr>
              <a:t>Aliquam </a:t>
            </a:r>
            <a:r>
              <a:rPr lang="en-US" altLang="zh-CN" sz="1600">
                <a:solidFill>
                  <a:schemeClr val="bg1"/>
                </a:solidFill>
                <a:latin typeface="Arial" panose="020B0604020202020204" pitchFamily="34" charset="0"/>
                <a:ea typeface="Arial" panose="020B0604020202020204" pitchFamily="34" charset="0"/>
              </a:rPr>
              <a:t>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33" name="TextBox 1"/>
          <p:cNvSpPr txBox="1"/>
          <p:nvPr/>
        </p:nvSpPr>
        <p:spPr>
          <a:xfrm>
            <a:off x="7327215" y="3562438"/>
            <a:ext cx="2298333"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34" name="矩形 33"/>
          <p:cNvSpPr/>
          <p:nvPr/>
        </p:nvSpPr>
        <p:spPr>
          <a:xfrm>
            <a:off x="7330552" y="5391674"/>
            <a:ext cx="4571951" cy="58356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r>
              <a:rPr lang="en-US" altLang="zh-CN" sz="1600" smtClean="0">
                <a:solidFill>
                  <a:schemeClr val="bg1"/>
                </a:solidFill>
                <a:latin typeface="Arial" panose="020B0604020202020204" pitchFamily="34" charset="0"/>
                <a:ea typeface="Arial" panose="020B0604020202020204" pitchFamily="34" charset="0"/>
              </a:rPr>
              <a:t>Aliquam </a:t>
            </a:r>
            <a:r>
              <a:rPr lang="en-US" altLang="zh-CN" sz="1600">
                <a:solidFill>
                  <a:schemeClr val="bg1"/>
                </a:solidFill>
                <a:latin typeface="Arial" panose="020B0604020202020204" pitchFamily="34" charset="0"/>
                <a:ea typeface="Arial" panose="020B0604020202020204" pitchFamily="34" charset="0"/>
              </a:rPr>
              <a:t>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35" name="TextBox 1"/>
          <p:cNvSpPr txBox="1"/>
          <p:nvPr/>
        </p:nvSpPr>
        <p:spPr>
          <a:xfrm>
            <a:off x="7327215" y="5066000"/>
            <a:ext cx="2298333"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36" name="Freeform 147"/>
          <p:cNvSpPr>
            <a:spLocks noEditPoints="1"/>
          </p:cNvSpPr>
          <p:nvPr/>
        </p:nvSpPr>
        <p:spPr bwMode="auto">
          <a:xfrm>
            <a:off x="218282" y="327819"/>
            <a:ext cx="475337" cy="319881"/>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7" name="矩形 36"/>
          <p:cNvSpPr/>
          <p:nvPr/>
        </p:nvSpPr>
        <p:spPr>
          <a:xfrm>
            <a:off x="819085" y="245199"/>
            <a:ext cx="5488016" cy="553998"/>
          </a:xfrm>
          <a:prstGeom prst="rect">
            <a:avLst/>
          </a:prstGeom>
        </p:spPr>
        <p:txBody>
          <a:bodyPr wrap="square">
            <a:spAutoFit/>
          </a:bodyPr>
          <a:lstStyle/>
          <a:p>
            <a:r>
              <a:rPr lang="en-US" altLang="zh-CN" sz="3000">
                <a:solidFill>
                  <a:srgbClr val="DACD57"/>
                </a:solidFill>
                <a:latin typeface="Arial" panose="020B0604020202020204" pitchFamily="34" charset="0"/>
                <a:ea typeface="Arial" panose="020B0604020202020204" pitchFamily="34" charset="0"/>
                <a:cs typeface="Arial" panose="020B0604020202020204" pitchFamily="34" charset="0"/>
              </a:rPr>
              <a:t>CLICK TO ADD YOUR TITLE</a:t>
            </a:r>
            <a:endParaRPr lang="zh-CN" altLang="en-US" sz="3000">
              <a:solidFill>
                <a:srgbClr val="DACD57"/>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01108" y="-8709"/>
            <a:ext cx="3048001" cy="3429000"/>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
          <p:cNvSpPr txBox="1"/>
          <p:nvPr/>
        </p:nvSpPr>
        <p:spPr>
          <a:xfrm>
            <a:off x="1614156" y="1426793"/>
            <a:ext cx="2298333" cy="46037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4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02 . </a:t>
            </a:r>
            <a:r>
              <a:rPr lang="en-US" altLang="zh-CN"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TEXT </a:t>
            </a:r>
            <a:r>
              <a:rPr lang="en-US" altLang="zh-C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HERE</a:t>
            </a:r>
          </a:p>
        </p:txBody>
      </p:sp>
      <p:sp>
        <p:nvSpPr>
          <p:cNvPr id="6" name="矩形 5"/>
          <p:cNvSpPr/>
          <p:nvPr/>
        </p:nvSpPr>
        <p:spPr>
          <a:xfrm>
            <a:off x="1614156" y="1941058"/>
            <a:ext cx="3057525" cy="922020"/>
          </a:xfrm>
          <a:prstGeom prst="rect">
            <a:avLst/>
          </a:prstGeom>
        </p:spPr>
        <p:txBody>
          <a:bodyPr wrap="square">
            <a:spAutoFit/>
          </a:bodyPr>
          <a:lstStyle/>
          <a:p>
            <a:r>
              <a:rPr lang="en-US" altLang="zh-CN" err="1">
                <a:solidFill>
                  <a:schemeClr val="tx1">
                    <a:lumMod val="85000"/>
                    <a:lumOff val="15000"/>
                  </a:schemeClr>
                </a:solidFill>
                <a:latin typeface="Arial" panose="020B0604020202020204" pitchFamily="34" charset="0"/>
                <a:ea typeface="Arial" panose="020B0604020202020204" pitchFamily="34" charset="0"/>
              </a:rPr>
              <a:t>Lorem</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ipsum</a:t>
            </a:r>
            <a:r>
              <a:rPr lang="en-US" altLang="zh-CN">
                <a:solidFill>
                  <a:schemeClr val="tx1">
                    <a:lumMod val="85000"/>
                    <a:lumOff val="15000"/>
                  </a:schemeClr>
                </a:solidFill>
                <a:latin typeface="Arial" panose="020B0604020202020204" pitchFamily="34" charset="0"/>
                <a:ea typeface="Arial" panose="020B0604020202020204" pitchFamily="34" charset="0"/>
              </a:rPr>
              <a:t> dolor sit </a:t>
            </a:r>
            <a:r>
              <a:rPr lang="en-US" altLang="zh-CN" smtClean="0">
                <a:solidFill>
                  <a:schemeClr val="tx1">
                    <a:lumMod val="85000"/>
                    <a:lumOff val="15000"/>
                  </a:schemeClr>
                </a:solidFill>
                <a:latin typeface="Arial" panose="020B0604020202020204" pitchFamily="34" charset="0"/>
                <a:ea typeface="Arial" panose="020B0604020202020204" pitchFamily="34" charset="0"/>
              </a:rPr>
              <a:t>amet,consectetur adipiscing </a:t>
            </a:r>
            <a:r>
              <a:rPr lang="en-US" altLang="zh-CN" err="1">
                <a:solidFill>
                  <a:schemeClr val="tx1">
                    <a:lumMod val="85000"/>
                    <a:lumOff val="15000"/>
                  </a:schemeClr>
                </a:solidFill>
                <a:latin typeface="Arial" panose="020B0604020202020204" pitchFamily="34" charset="0"/>
                <a:ea typeface="Arial" panose="020B0604020202020204" pitchFamily="34" charset="0"/>
              </a:rPr>
              <a:t>elit</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seddo</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tempor</a:t>
            </a:r>
            <a:endParaRPr lang="zh-CN" altLang="en-US">
              <a:solidFill>
                <a:schemeClr val="tx1">
                  <a:lumMod val="85000"/>
                  <a:lumOff val="15000"/>
                </a:schemeClr>
              </a:solidFill>
              <a:latin typeface="Arial" panose="020B0604020202020204" pitchFamily="34" charset="0"/>
              <a:ea typeface="Arial" panose="020B0604020202020204" pitchFamily="34" charset="0"/>
            </a:endParaRPr>
          </a:p>
        </p:txBody>
      </p:sp>
      <p:grpSp>
        <p:nvGrpSpPr>
          <p:cNvPr id="12" name="组合 11"/>
          <p:cNvGrpSpPr/>
          <p:nvPr/>
        </p:nvGrpSpPr>
        <p:grpSpPr>
          <a:xfrm>
            <a:off x="2346818" y="268550"/>
            <a:ext cx="1033188" cy="820475"/>
            <a:chOff x="1895475" y="3244850"/>
            <a:chExt cx="539750" cy="428626"/>
          </a:xfrm>
        </p:grpSpPr>
        <p:sp>
          <p:nvSpPr>
            <p:cNvPr id="7" name="Freeform 37"/>
            <p:cNvSpPr/>
            <p:nvPr/>
          </p:nvSpPr>
          <p:spPr bwMode="auto">
            <a:xfrm>
              <a:off x="2359025" y="3492500"/>
              <a:ext cx="76200" cy="157163"/>
            </a:xfrm>
            <a:custGeom>
              <a:avLst/>
              <a:gdLst>
                <a:gd name="T0" fmla="*/ 0 w 27"/>
                <a:gd name="T1" fmla="*/ 56 h 56"/>
                <a:gd name="T2" fmla="*/ 23 w 27"/>
                <a:gd name="T3" fmla="*/ 56 h 56"/>
                <a:gd name="T4" fmla="*/ 27 w 27"/>
                <a:gd name="T5" fmla="*/ 52 h 56"/>
                <a:gd name="T6" fmla="*/ 27 w 27"/>
                <a:gd name="T7" fmla="*/ 0 h 56"/>
                <a:gd name="T8" fmla="*/ 0 w 27"/>
                <a:gd name="T9" fmla="*/ 56 h 56"/>
              </a:gdLst>
              <a:ahLst/>
              <a:cxnLst>
                <a:cxn ang="0">
                  <a:pos x="T0" y="T1"/>
                </a:cxn>
                <a:cxn ang="0">
                  <a:pos x="T2" y="T3"/>
                </a:cxn>
                <a:cxn ang="0">
                  <a:pos x="T4" y="T5"/>
                </a:cxn>
                <a:cxn ang="0">
                  <a:pos x="T6" y="T7"/>
                </a:cxn>
                <a:cxn ang="0">
                  <a:pos x="T8" y="T9"/>
                </a:cxn>
              </a:cxnLst>
              <a:rect l="0" t="0" r="r" b="b"/>
              <a:pathLst>
                <a:path w="27" h="56">
                  <a:moveTo>
                    <a:pt x="0" y="56"/>
                  </a:moveTo>
                  <a:cubicBezTo>
                    <a:pt x="23" y="56"/>
                    <a:pt x="23" y="56"/>
                    <a:pt x="23" y="56"/>
                  </a:cubicBezTo>
                  <a:cubicBezTo>
                    <a:pt x="25" y="56"/>
                    <a:pt x="27" y="54"/>
                    <a:pt x="27" y="52"/>
                  </a:cubicBezTo>
                  <a:cubicBezTo>
                    <a:pt x="27" y="0"/>
                    <a:pt x="27" y="0"/>
                    <a:pt x="27" y="0"/>
                  </a:cubicBezTo>
                  <a:cubicBezTo>
                    <a:pt x="27" y="22"/>
                    <a:pt x="17" y="43"/>
                    <a:pt x="0"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
            <p:cNvSpPr>
              <a:spLocks noEditPoints="1"/>
            </p:cNvSpPr>
            <p:nvPr/>
          </p:nvSpPr>
          <p:spPr bwMode="auto">
            <a:xfrm>
              <a:off x="1895475" y="3244850"/>
              <a:ext cx="539750" cy="404813"/>
            </a:xfrm>
            <a:custGeom>
              <a:avLst/>
              <a:gdLst>
                <a:gd name="T0" fmla="*/ 188 w 192"/>
                <a:gd name="T1" fmla="*/ 24 h 144"/>
                <a:gd name="T2" fmla="*/ 167 w 192"/>
                <a:gd name="T3" fmla="*/ 24 h 144"/>
                <a:gd name="T4" fmla="*/ 156 w 192"/>
                <a:gd name="T5" fmla="*/ 2 h 144"/>
                <a:gd name="T6" fmla="*/ 152 w 192"/>
                <a:gd name="T7" fmla="*/ 0 h 144"/>
                <a:gd name="T8" fmla="*/ 88 w 192"/>
                <a:gd name="T9" fmla="*/ 0 h 144"/>
                <a:gd name="T10" fmla="*/ 85 w 192"/>
                <a:gd name="T11" fmla="*/ 2 h 144"/>
                <a:gd name="T12" fmla="*/ 74 w 192"/>
                <a:gd name="T13" fmla="*/ 24 h 144"/>
                <a:gd name="T14" fmla="*/ 64 w 192"/>
                <a:gd name="T15" fmla="*/ 24 h 144"/>
                <a:gd name="T16" fmla="*/ 64 w 192"/>
                <a:gd name="T17" fmla="*/ 24 h 144"/>
                <a:gd name="T18" fmla="*/ 56 w 192"/>
                <a:gd name="T19" fmla="*/ 24 h 144"/>
                <a:gd name="T20" fmla="*/ 56 w 192"/>
                <a:gd name="T21" fmla="*/ 24 h 144"/>
                <a:gd name="T22" fmla="*/ 24 w 192"/>
                <a:gd name="T23" fmla="*/ 24 h 144"/>
                <a:gd name="T24" fmla="*/ 24 w 192"/>
                <a:gd name="T25" fmla="*/ 24 h 144"/>
                <a:gd name="T26" fmla="*/ 16 w 192"/>
                <a:gd name="T27" fmla="*/ 24 h 144"/>
                <a:gd name="T28" fmla="*/ 16 w 192"/>
                <a:gd name="T29" fmla="*/ 24 h 144"/>
                <a:gd name="T30" fmla="*/ 4 w 192"/>
                <a:gd name="T31" fmla="*/ 24 h 144"/>
                <a:gd name="T32" fmla="*/ 0 w 192"/>
                <a:gd name="T33" fmla="*/ 28 h 144"/>
                <a:gd name="T34" fmla="*/ 0 w 192"/>
                <a:gd name="T35" fmla="*/ 140 h 144"/>
                <a:gd name="T36" fmla="*/ 4 w 192"/>
                <a:gd name="T37" fmla="*/ 144 h 144"/>
                <a:gd name="T38" fmla="*/ 75 w 192"/>
                <a:gd name="T39" fmla="*/ 144 h 144"/>
                <a:gd name="T40" fmla="*/ 48 w 192"/>
                <a:gd name="T41" fmla="*/ 88 h 144"/>
                <a:gd name="T42" fmla="*/ 120 w 192"/>
                <a:gd name="T43" fmla="*/ 16 h 144"/>
                <a:gd name="T44" fmla="*/ 192 w 192"/>
                <a:gd name="T45" fmla="*/ 88 h 144"/>
                <a:gd name="T46" fmla="*/ 192 w 192"/>
                <a:gd name="T47" fmla="*/ 28 h 144"/>
                <a:gd name="T48" fmla="*/ 188 w 192"/>
                <a:gd name="T49" fmla="*/ 24 h 144"/>
                <a:gd name="T50" fmla="*/ 36 w 192"/>
                <a:gd name="T51" fmla="*/ 56 h 144"/>
                <a:gd name="T52" fmla="*/ 20 w 192"/>
                <a:gd name="T53" fmla="*/ 56 h 144"/>
                <a:gd name="T54" fmla="*/ 16 w 192"/>
                <a:gd name="T55" fmla="*/ 52 h 144"/>
                <a:gd name="T56" fmla="*/ 20 w 192"/>
                <a:gd name="T57" fmla="*/ 48 h 144"/>
                <a:gd name="T58" fmla="*/ 36 w 192"/>
                <a:gd name="T59" fmla="*/ 48 h 144"/>
                <a:gd name="T60" fmla="*/ 40 w 192"/>
                <a:gd name="T61" fmla="*/ 52 h 144"/>
                <a:gd name="T62" fmla="*/ 36 w 192"/>
                <a:gd name="T63" fmla="*/ 5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 h="144">
                  <a:moveTo>
                    <a:pt x="188" y="24"/>
                  </a:moveTo>
                  <a:cubicBezTo>
                    <a:pt x="167" y="24"/>
                    <a:pt x="167" y="24"/>
                    <a:pt x="167" y="24"/>
                  </a:cubicBezTo>
                  <a:cubicBezTo>
                    <a:pt x="156" y="2"/>
                    <a:pt x="156" y="2"/>
                    <a:pt x="156" y="2"/>
                  </a:cubicBezTo>
                  <a:cubicBezTo>
                    <a:pt x="155" y="1"/>
                    <a:pt x="154" y="0"/>
                    <a:pt x="152" y="0"/>
                  </a:cubicBezTo>
                  <a:cubicBezTo>
                    <a:pt x="88" y="0"/>
                    <a:pt x="88" y="0"/>
                    <a:pt x="88" y="0"/>
                  </a:cubicBezTo>
                  <a:cubicBezTo>
                    <a:pt x="87" y="0"/>
                    <a:pt x="85" y="1"/>
                    <a:pt x="85" y="2"/>
                  </a:cubicBezTo>
                  <a:cubicBezTo>
                    <a:pt x="74" y="24"/>
                    <a:pt x="74" y="24"/>
                    <a:pt x="74" y="24"/>
                  </a:cubicBezTo>
                  <a:cubicBezTo>
                    <a:pt x="64" y="24"/>
                    <a:pt x="64" y="24"/>
                    <a:pt x="64" y="24"/>
                  </a:cubicBezTo>
                  <a:cubicBezTo>
                    <a:pt x="64" y="24"/>
                    <a:pt x="64" y="24"/>
                    <a:pt x="64" y="24"/>
                  </a:cubicBezTo>
                  <a:cubicBezTo>
                    <a:pt x="56" y="24"/>
                    <a:pt x="56" y="24"/>
                    <a:pt x="56" y="24"/>
                  </a:cubicBezTo>
                  <a:cubicBezTo>
                    <a:pt x="56" y="24"/>
                    <a:pt x="56" y="24"/>
                    <a:pt x="56" y="24"/>
                  </a:cubicBezTo>
                  <a:cubicBezTo>
                    <a:pt x="24" y="24"/>
                    <a:pt x="24" y="24"/>
                    <a:pt x="24" y="24"/>
                  </a:cubicBezTo>
                  <a:cubicBezTo>
                    <a:pt x="24" y="24"/>
                    <a:pt x="24" y="24"/>
                    <a:pt x="24" y="24"/>
                  </a:cubicBezTo>
                  <a:cubicBezTo>
                    <a:pt x="16" y="24"/>
                    <a:pt x="16" y="24"/>
                    <a:pt x="16" y="24"/>
                  </a:cubicBezTo>
                  <a:cubicBezTo>
                    <a:pt x="16" y="24"/>
                    <a:pt x="16" y="24"/>
                    <a:pt x="16" y="24"/>
                  </a:cubicBezTo>
                  <a:cubicBezTo>
                    <a:pt x="4" y="24"/>
                    <a:pt x="4" y="24"/>
                    <a:pt x="4" y="24"/>
                  </a:cubicBezTo>
                  <a:cubicBezTo>
                    <a:pt x="2" y="24"/>
                    <a:pt x="0" y="26"/>
                    <a:pt x="0" y="28"/>
                  </a:cubicBezTo>
                  <a:cubicBezTo>
                    <a:pt x="0" y="140"/>
                    <a:pt x="0" y="140"/>
                    <a:pt x="0" y="140"/>
                  </a:cubicBezTo>
                  <a:cubicBezTo>
                    <a:pt x="0" y="142"/>
                    <a:pt x="2" y="144"/>
                    <a:pt x="4" y="144"/>
                  </a:cubicBezTo>
                  <a:cubicBezTo>
                    <a:pt x="75" y="144"/>
                    <a:pt x="75" y="144"/>
                    <a:pt x="75" y="144"/>
                  </a:cubicBezTo>
                  <a:cubicBezTo>
                    <a:pt x="59" y="131"/>
                    <a:pt x="48" y="110"/>
                    <a:pt x="48" y="88"/>
                  </a:cubicBezTo>
                  <a:cubicBezTo>
                    <a:pt x="48" y="48"/>
                    <a:pt x="80" y="16"/>
                    <a:pt x="120" y="16"/>
                  </a:cubicBezTo>
                  <a:cubicBezTo>
                    <a:pt x="160" y="16"/>
                    <a:pt x="192" y="48"/>
                    <a:pt x="192" y="88"/>
                  </a:cubicBezTo>
                  <a:cubicBezTo>
                    <a:pt x="192" y="28"/>
                    <a:pt x="192" y="28"/>
                    <a:pt x="192" y="28"/>
                  </a:cubicBezTo>
                  <a:cubicBezTo>
                    <a:pt x="192" y="26"/>
                    <a:pt x="190" y="24"/>
                    <a:pt x="188" y="24"/>
                  </a:cubicBezTo>
                  <a:close/>
                  <a:moveTo>
                    <a:pt x="36" y="56"/>
                  </a:moveTo>
                  <a:cubicBezTo>
                    <a:pt x="20" y="56"/>
                    <a:pt x="20" y="56"/>
                    <a:pt x="20" y="56"/>
                  </a:cubicBezTo>
                  <a:cubicBezTo>
                    <a:pt x="18" y="56"/>
                    <a:pt x="16" y="54"/>
                    <a:pt x="16" y="52"/>
                  </a:cubicBezTo>
                  <a:cubicBezTo>
                    <a:pt x="16" y="50"/>
                    <a:pt x="18" y="48"/>
                    <a:pt x="20" y="48"/>
                  </a:cubicBezTo>
                  <a:cubicBezTo>
                    <a:pt x="36" y="48"/>
                    <a:pt x="36" y="48"/>
                    <a:pt x="36" y="48"/>
                  </a:cubicBezTo>
                  <a:cubicBezTo>
                    <a:pt x="38" y="48"/>
                    <a:pt x="40" y="50"/>
                    <a:pt x="40" y="52"/>
                  </a:cubicBezTo>
                  <a:cubicBezTo>
                    <a:pt x="40" y="54"/>
                    <a:pt x="38" y="56"/>
                    <a:pt x="36"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9"/>
            <p:cNvSpPr/>
            <p:nvPr/>
          </p:nvSpPr>
          <p:spPr bwMode="auto">
            <a:xfrm>
              <a:off x="1939925" y="3268663"/>
              <a:ext cx="134938" cy="22225"/>
            </a:xfrm>
            <a:custGeom>
              <a:avLst/>
              <a:gdLst>
                <a:gd name="T0" fmla="*/ 48 w 48"/>
                <a:gd name="T1" fmla="*/ 4 h 8"/>
                <a:gd name="T2" fmla="*/ 44 w 48"/>
                <a:gd name="T3" fmla="*/ 0 h 8"/>
                <a:gd name="T4" fmla="*/ 4 w 48"/>
                <a:gd name="T5" fmla="*/ 0 h 8"/>
                <a:gd name="T6" fmla="*/ 0 w 48"/>
                <a:gd name="T7" fmla="*/ 4 h 8"/>
                <a:gd name="T8" fmla="*/ 0 w 48"/>
                <a:gd name="T9" fmla="*/ 8 h 8"/>
                <a:gd name="T10" fmla="*/ 48 w 48"/>
                <a:gd name="T11" fmla="*/ 8 h 8"/>
                <a:gd name="T12" fmla="*/ 48 w 4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8" h="8">
                  <a:moveTo>
                    <a:pt x="48" y="4"/>
                  </a:moveTo>
                  <a:cubicBezTo>
                    <a:pt x="48" y="2"/>
                    <a:pt x="46" y="0"/>
                    <a:pt x="44" y="0"/>
                  </a:cubicBezTo>
                  <a:cubicBezTo>
                    <a:pt x="4" y="0"/>
                    <a:pt x="4" y="0"/>
                    <a:pt x="4" y="0"/>
                  </a:cubicBezTo>
                  <a:cubicBezTo>
                    <a:pt x="2" y="0"/>
                    <a:pt x="0" y="2"/>
                    <a:pt x="0" y="4"/>
                  </a:cubicBezTo>
                  <a:cubicBezTo>
                    <a:pt x="0" y="8"/>
                    <a:pt x="0" y="8"/>
                    <a:pt x="0" y="8"/>
                  </a:cubicBezTo>
                  <a:cubicBezTo>
                    <a:pt x="48" y="8"/>
                    <a:pt x="48" y="8"/>
                    <a:pt x="48" y="8"/>
                  </a:cubicBezTo>
                  <a:lnTo>
                    <a:pt x="48"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0"/>
            <p:cNvSpPr>
              <a:spLocks noEditPoints="1"/>
            </p:cNvSpPr>
            <p:nvPr/>
          </p:nvSpPr>
          <p:spPr bwMode="auto">
            <a:xfrm>
              <a:off x="2120900" y="3379788"/>
              <a:ext cx="225425" cy="225425"/>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37 w 80"/>
                <a:gd name="T11" fmla="*/ 24 h 80"/>
                <a:gd name="T12" fmla="*/ 24 w 80"/>
                <a:gd name="T13" fmla="*/ 37 h 80"/>
                <a:gd name="T14" fmla="*/ 21 w 80"/>
                <a:gd name="T15" fmla="*/ 40 h 80"/>
                <a:gd name="T16" fmla="*/ 20 w 80"/>
                <a:gd name="T17" fmla="*/ 40 h 80"/>
                <a:gd name="T18" fmla="*/ 17 w 80"/>
                <a:gd name="T19" fmla="*/ 35 h 80"/>
                <a:gd name="T20" fmla="*/ 35 w 80"/>
                <a:gd name="T21" fmla="*/ 16 h 80"/>
                <a:gd name="T22" fmla="*/ 40 w 80"/>
                <a:gd name="T23" fmla="*/ 19 h 80"/>
                <a:gd name="T24" fmla="*/ 37 w 80"/>
                <a:gd name="T25"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7" y="24"/>
                  </a:moveTo>
                  <a:cubicBezTo>
                    <a:pt x="31" y="25"/>
                    <a:pt x="26" y="30"/>
                    <a:pt x="24" y="37"/>
                  </a:cubicBezTo>
                  <a:cubicBezTo>
                    <a:pt x="24" y="39"/>
                    <a:pt x="22" y="40"/>
                    <a:pt x="21" y="40"/>
                  </a:cubicBezTo>
                  <a:cubicBezTo>
                    <a:pt x="20" y="40"/>
                    <a:pt x="20" y="40"/>
                    <a:pt x="20" y="40"/>
                  </a:cubicBezTo>
                  <a:cubicBezTo>
                    <a:pt x="18" y="39"/>
                    <a:pt x="16" y="37"/>
                    <a:pt x="17" y="35"/>
                  </a:cubicBezTo>
                  <a:cubicBezTo>
                    <a:pt x="19" y="26"/>
                    <a:pt x="26" y="18"/>
                    <a:pt x="35" y="16"/>
                  </a:cubicBezTo>
                  <a:cubicBezTo>
                    <a:pt x="37" y="16"/>
                    <a:pt x="40" y="17"/>
                    <a:pt x="40" y="19"/>
                  </a:cubicBezTo>
                  <a:cubicBezTo>
                    <a:pt x="40" y="22"/>
                    <a:pt x="39" y="24"/>
                    <a:pt x="37"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1"/>
            <p:cNvSpPr>
              <a:spLocks noEditPoints="1"/>
            </p:cNvSpPr>
            <p:nvPr/>
          </p:nvSpPr>
          <p:spPr bwMode="auto">
            <a:xfrm>
              <a:off x="2052638" y="3313113"/>
              <a:ext cx="360363" cy="360363"/>
            </a:xfrm>
            <a:custGeom>
              <a:avLst/>
              <a:gdLst>
                <a:gd name="T0" fmla="*/ 114 w 128"/>
                <a:gd name="T1" fmla="*/ 104 h 128"/>
                <a:gd name="T2" fmla="*/ 117 w 128"/>
                <a:gd name="T3" fmla="*/ 100 h 128"/>
                <a:gd name="T4" fmla="*/ 119 w 128"/>
                <a:gd name="T5" fmla="*/ 97 h 128"/>
                <a:gd name="T6" fmla="*/ 121 w 128"/>
                <a:gd name="T7" fmla="*/ 93 h 128"/>
                <a:gd name="T8" fmla="*/ 123 w 128"/>
                <a:gd name="T9" fmla="*/ 89 h 128"/>
                <a:gd name="T10" fmla="*/ 124 w 128"/>
                <a:gd name="T11" fmla="*/ 85 h 128"/>
                <a:gd name="T12" fmla="*/ 126 w 128"/>
                <a:gd name="T13" fmla="*/ 82 h 128"/>
                <a:gd name="T14" fmla="*/ 126 w 128"/>
                <a:gd name="T15" fmla="*/ 80 h 128"/>
                <a:gd name="T16" fmla="*/ 126 w 128"/>
                <a:gd name="T17" fmla="*/ 79 h 128"/>
                <a:gd name="T18" fmla="*/ 127 w 128"/>
                <a:gd name="T19" fmla="*/ 77 h 128"/>
                <a:gd name="T20" fmla="*/ 127 w 128"/>
                <a:gd name="T21" fmla="*/ 74 h 128"/>
                <a:gd name="T22" fmla="*/ 128 w 128"/>
                <a:gd name="T23" fmla="*/ 72 h 128"/>
                <a:gd name="T24" fmla="*/ 128 w 128"/>
                <a:gd name="T25" fmla="*/ 69 h 128"/>
                <a:gd name="T26" fmla="*/ 128 w 128"/>
                <a:gd name="T27" fmla="*/ 68 h 128"/>
                <a:gd name="T28" fmla="*/ 128 w 128"/>
                <a:gd name="T29" fmla="*/ 64 h 128"/>
                <a:gd name="T30" fmla="*/ 64 w 128"/>
                <a:gd name="T31" fmla="*/ 0 h 128"/>
                <a:gd name="T32" fmla="*/ 0 w 128"/>
                <a:gd name="T33" fmla="*/ 64 h 128"/>
                <a:gd name="T34" fmla="*/ 0 w 128"/>
                <a:gd name="T35" fmla="*/ 68 h 128"/>
                <a:gd name="T36" fmla="*/ 0 w 128"/>
                <a:gd name="T37" fmla="*/ 69 h 128"/>
                <a:gd name="T38" fmla="*/ 1 w 128"/>
                <a:gd name="T39" fmla="*/ 72 h 128"/>
                <a:gd name="T40" fmla="*/ 1 w 128"/>
                <a:gd name="T41" fmla="*/ 74 h 128"/>
                <a:gd name="T42" fmla="*/ 1 w 128"/>
                <a:gd name="T43" fmla="*/ 77 h 128"/>
                <a:gd name="T44" fmla="*/ 2 w 128"/>
                <a:gd name="T45" fmla="*/ 79 h 128"/>
                <a:gd name="T46" fmla="*/ 2 w 128"/>
                <a:gd name="T47" fmla="*/ 80 h 128"/>
                <a:gd name="T48" fmla="*/ 3 w 128"/>
                <a:gd name="T49" fmla="*/ 82 h 128"/>
                <a:gd name="T50" fmla="*/ 4 w 128"/>
                <a:gd name="T51" fmla="*/ 85 h 128"/>
                <a:gd name="T52" fmla="*/ 5 w 128"/>
                <a:gd name="T53" fmla="*/ 89 h 128"/>
                <a:gd name="T54" fmla="*/ 7 w 128"/>
                <a:gd name="T55" fmla="*/ 93 h 128"/>
                <a:gd name="T56" fmla="*/ 9 w 128"/>
                <a:gd name="T57" fmla="*/ 97 h 128"/>
                <a:gd name="T58" fmla="*/ 12 w 128"/>
                <a:gd name="T59" fmla="*/ 100 h 128"/>
                <a:gd name="T60" fmla="*/ 14 w 128"/>
                <a:gd name="T61" fmla="*/ 104 h 128"/>
                <a:gd name="T62" fmla="*/ 17 w 128"/>
                <a:gd name="T63" fmla="*/ 107 h 128"/>
                <a:gd name="T64" fmla="*/ 20 w 128"/>
                <a:gd name="T65" fmla="*/ 110 h 128"/>
                <a:gd name="T66" fmla="*/ 20 w 128"/>
                <a:gd name="T67" fmla="*/ 110 h 128"/>
                <a:gd name="T68" fmla="*/ 22 w 128"/>
                <a:gd name="T69" fmla="*/ 112 h 128"/>
                <a:gd name="T70" fmla="*/ 23 w 128"/>
                <a:gd name="T71" fmla="*/ 113 h 128"/>
                <a:gd name="T72" fmla="*/ 29 w 128"/>
                <a:gd name="T73" fmla="*/ 117 h 128"/>
                <a:gd name="T74" fmla="*/ 30 w 128"/>
                <a:gd name="T75" fmla="*/ 118 h 128"/>
                <a:gd name="T76" fmla="*/ 33 w 128"/>
                <a:gd name="T77" fmla="*/ 120 h 128"/>
                <a:gd name="T78" fmla="*/ 33 w 128"/>
                <a:gd name="T79" fmla="*/ 120 h 128"/>
                <a:gd name="T80" fmla="*/ 64 w 128"/>
                <a:gd name="T81" fmla="*/ 128 h 128"/>
                <a:gd name="T82" fmla="*/ 95 w 128"/>
                <a:gd name="T83" fmla="*/ 120 h 128"/>
                <a:gd name="T84" fmla="*/ 95 w 128"/>
                <a:gd name="T85" fmla="*/ 120 h 128"/>
                <a:gd name="T86" fmla="*/ 98 w 128"/>
                <a:gd name="T87" fmla="*/ 118 h 128"/>
                <a:gd name="T88" fmla="*/ 99 w 128"/>
                <a:gd name="T89" fmla="*/ 117 h 128"/>
                <a:gd name="T90" fmla="*/ 105 w 128"/>
                <a:gd name="T91" fmla="*/ 113 h 128"/>
                <a:gd name="T92" fmla="*/ 106 w 128"/>
                <a:gd name="T93" fmla="*/ 112 h 128"/>
                <a:gd name="T94" fmla="*/ 108 w 128"/>
                <a:gd name="T95" fmla="*/ 110 h 128"/>
                <a:gd name="T96" fmla="*/ 109 w 128"/>
                <a:gd name="T97" fmla="*/ 110 h 128"/>
                <a:gd name="T98" fmla="*/ 111 w 128"/>
                <a:gd name="T99" fmla="*/ 107 h 128"/>
                <a:gd name="T100" fmla="*/ 114 w 128"/>
                <a:gd name="T101" fmla="*/ 104 h 128"/>
                <a:gd name="T102" fmla="*/ 64 w 128"/>
                <a:gd name="T103" fmla="*/ 112 h 128"/>
                <a:gd name="T104" fmla="*/ 16 w 128"/>
                <a:gd name="T105" fmla="*/ 64 h 128"/>
                <a:gd name="T106" fmla="*/ 64 w 128"/>
                <a:gd name="T107" fmla="*/ 16 h 128"/>
                <a:gd name="T108" fmla="*/ 112 w 128"/>
                <a:gd name="T109" fmla="*/ 64 h 128"/>
                <a:gd name="T110" fmla="*/ 64 w 128"/>
                <a:gd name="T111"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28">
                  <a:moveTo>
                    <a:pt x="114" y="104"/>
                  </a:moveTo>
                  <a:cubicBezTo>
                    <a:pt x="115" y="103"/>
                    <a:pt x="116" y="101"/>
                    <a:pt x="117" y="100"/>
                  </a:cubicBezTo>
                  <a:cubicBezTo>
                    <a:pt x="118" y="99"/>
                    <a:pt x="118" y="98"/>
                    <a:pt x="119" y="97"/>
                  </a:cubicBezTo>
                  <a:cubicBezTo>
                    <a:pt x="120" y="96"/>
                    <a:pt x="120" y="94"/>
                    <a:pt x="121" y="93"/>
                  </a:cubicBezTo>
                  <a:cubicBezTo>
                    <a:pt x="122" y="92"/>
                    <a:pt x="122" y="91"/>
                    <a:pt x="123" y="89"/>
                  </a:cubicBezTo>
                  <a:cubicBezTo>
                    <a:pt x="123" y="88"/>
                    <a:pt x="124" y="87"/>
                    <a:pt x="124" y="85"/>
                  </a:cubicBezTo>
                  <a:cubicBezTo>
                    <a:pt x="125" y="84"/>
                    <a:pt x="125" y="83"/>
                    <a:pt x="126" y="82"/>
                  </a:cubicBezTo>
                  <a:cubicBezTo>
                    <a:pt x="126" y="81"/>
                    <a:pt x="126" y="81"/>
                    <a:pt x="126" y="80"/>
                  </a:cubicBezTo>
                  <a:cubicBezTo>
                    <a:pt x="126" y="80"/>
                    <a:pt x="126" y="79"/>
                    <a:pt x="126" y="79"/>
                  </a:cubicBezTo>
                  <a:cubicBezTo>
                    <a:pt x="127" y="78"/>
                    <a:pt x="127" y="77"/>
                    <a:pt x="127" y="77"/>
                  </a:cubicBezTo>
                  <a:cubicBezTo>
                    <a:pt x="127" y="76"/>
                    <a:pt x="127" y="75"/>
                    <a:pt x="127" y="74"/>
                  </a:cubicBezTo>
                  <a:cubicBezTo>
                    <a:pt x="128" y="73"/>
                    <a:pt x="128" y="72"/>
                    <a:pt x="128" y="72"/>
                  </a:cubicBezTo>
                  <a:cubicBezTo>
                    <a:pt x="128" y="71"/>
                    <a:pt x="128" y="70"/>
                    <a:pt x="128" y="69"/>
                  </a:cubicBezTo>
                  <a:cubicBezTo>
                    <a:pt x="128" y="69"/>
                    <a:pt x="128" y="68"/>
                    <a:pt x="128" y="68"/>
                  </a:cubicBezTo>
                  <a:cubicBezTo>
                    <a:pt x="128" y="67"/>
                    <a:pt x="128" y="65"/>
                    <a:pt x="128" y="64"/>
                  </a:cubicBezTo>
                  <a:cubicBezTo>
                    <a:pt x="128" y="29"/>
                    <a:pt x="99" y="0"/>
                    <a:pt x="64" y="0"/>
                  </a:cubicBezTo>
                  <a:cubicBezTo>
                    <a:pt x="29" y="0"/>
                    <a:pt x="0" y="29"/>
                    <a:pt x="0" y="64"/>
                  </a:cubicBezTo>
                  <a:cubicBezTo>
                    <a:pt x="0" y="65"/>
                    <a:pt x="0" y="67"/>
                    <a:pt x="0" y="68"/>
                  </a:cubicBezTo>
                  <a:cubicBezTo>
                    <a:pt x="0" y="68"/>
                    <a:pt x="0" y="69"/>
                    <a:pt x="0" y="69"/>
                  </a:cubicBezTo>
                  <a:cubicBezTo>
                    <a:pt x="0" y="70"/>
                    <a:pt x="1" y="71"/>
                    <a:pt x="1" y="72"/>
                  </a:cubicBezTo>
                  <a:cubicBezTo>
                    <a:pt x="1" y="72"/>
                    <a:pt x="1" y="73"/>
                    <a:pt x="1" y="74"/>
                  </a:cubicBezTo>
                  <a:cubicBezTo>
                    <a:pt x="1" y="75"/>
                    <a:pt x="1" y="76"/>
                    <a:pt x="1" y="77"/>
                  </a:cubicBezTo>
                  <a:cubicBezTo>
                    <a:pt x="2" y="77"/>
                    <a:pt x="2" y="78"/>
                    <a:pt x="2" y="79"/>
                  </a:cubicBezTo>
                  <a:cubicBezTo>
                    <a:pt x="2" y="79"/>
                    <a:pt x="2" y="80"/>
                    <a:pt x="2" y="80"/>
                  </a:cubicBezTo>
                  <a:cubicBezTo>
                    <a:pt x="2" y="81"/>
                    <a:pt x="3" y="81"/>
                    <a:pt x="3" y="82"/>
                  </a:cubicBezTo>
                  <a:cubicBezTo>
                    <a:pt x="3" y="83"/>
                    <a:pt x="3" y="84"/>
                    <a:pt x="4" y="85"/>
                  </a:cubicBezTo>
                  <a:cubicBezTo>
                    <a:pt x="4" y="87"/>
                    <a:pt x="5" y="88"/>
                    <a:pt x="5" y="89"/>
                  </a:cubicBezTo>
                  <a:cubicBezTo>
                    <a:pt x="6" y="91"/>
                    <a:pt x="7" y="92"/>
                    <a:pt x="7" y="93"/>
                  </a:cubicBezTo>
                  <a:cubicBezTo>
                    <a:pt x="8" y="94"/>
                    <a:pt x="9" y="96"/>
                    <a:pt x="9" y="97"/>
                  </a:cubicBezTo>
                  <a:cubicBezTo>
                    <a:pt x="10" y="98"/>
                    <a:pt x="11" y="99"/>
                    <a:pt x="12" y="100"/>
                  </a:cubicBezTo>
                  <a:cubicBezTo>
                    <a:pt x="12" y="101"/>
                    <a:pt x="13" y="103"/>
                    <a:pt x="14" y="104"/>
                  </a:cubicBezTo>
                  <a:cubicBezTo>
                    <a:pt x="15" y="105"/>
                    <a:pt x="16" y="106"/>
                    <a:pt x="17" y="107"/>
                  </a:cubicBezTo>
                  <a:cubicBezTo>
                    <a:pt x="18" y="108"/>
                    <a:pt x="19" y="109"/>
                    <a:pt x="20" y="110"/>
                  </a:cubicBezTo>
                  <a:cubicBezTo>
                    <a:pt x="20" y="110"/>
                    <a:pt x="20" y="110"/>
                    <a:pt x="20" y="110"/>
                  </a:cubicBezTo>
                  <a:cubicBezTo>
                    <a:pt x="21" y="111"/>
                    <a:pt x="21" y="111"/>
                    <a:pt x="22" y="112"/>
                  </a:cubicBezTo>
                  <a:cubicBezTo>
                    <a:pt x="23" y="113"/>
                    <a:pt x="23" y="113"/>
                    <a:pt x="23" y="113"/>
                  </a:cubicBezTo>
                  <a:cubicBezTo>
                    <a:pt x="25" y="115"/>
                    <a:pt x="27" y="116"/>
                    <a:pt x="29" y="117"/>
                  </a:cubicBezTo>
                  <a:cubicBezTo>
                    <a:pt x="29" y="118"/>
                    <a:pt x="30" y="118"/>
                    <a:pt x="30" y="118"/>
                  </a:cubicBezTo>
                  <a:cubicBezTo>
                    <a:pt x="31" y="119"/>
                    <a:pt x="32" y="119"/>
                    <a:pt x="33" y="120"/>
                  </a:cubicBezTo>
                  <a:cubicBezTo>
                    <a:pt x="33" y="120"/>
                    <a:pt x="33" y="120"/>
                    <a:pt x="33" y="120"/>
                  </a:cubicBezTo>
                  <a:cubicBezTo>
                    <a:pt x="42" y="125"/>
                    <a:pt x="53" y="128"/>
                    <a:pt x="64" y="128"/>
                  </a:cubicBezTo>
                  <a:cubicBezTo>
                    <a:pt x="75" y="128"/>
                    <a:pt x="86" y="125"/>
                    <a:pt x="95" y="120"/>
                  </a:cubicBezTo>
                  <a:cubicBezTo>
                    <a:pt x="95" y="120"/>
                    <a:pt x="95" y="120"/>
                    <a:pt x="95" y="120"/>
                  </a:cubicBezTo>
                  <a:cubicBezTo>
                    <a:pt x="96" y="119"/>
                    <a:pt x="97" y="119"/>
                    <a:pt x="98" y="118"/>
                  </a:cubicBezTo>
                  <a:cubicBezTo>
                    <a:pt x="99" y="118"/>
                    <a:pt x="99" y="118"/>
                    <a:pt x="99" y="117"/>
                  </a:cubicBezTo>
                  <a:cubicBezTo>
                    <a:pt x="101" y="116"/>
                    <a:pt x="103" y="115"/>
                    <a:pt x="105" y="113"/>
                  </a:cubicBezTo>
                  <a:cubicBezTo>
                    <a:pt x="105" y="113"/>
                    <a:pt x="106" y="113"/>
                    <a:pt x="106" y="112"/>
                  </a:cubicBezTo>
                  <a:cubicBezTo>
                    <a:pt x="107" y="111"/>
                    <a:pt x="108" y="111"/>
                    <a:pt x="108" y="110"/>
                  </a:cubicBezTo>
                  <a:cubicBezTo>
                    <a:pt x="109" y="110"/>
                    <a:pt x="109" y="110"/>
                    <a:pt x="109" y="110"/>
                  </a:cubicBezTo>
                  <a:cubicBezTo>
                    <a:pt x="110" y="109"/>
                    <a:pt x="111" y="108"/>
                    <a:pt x="111" y="107"/>
                  </a:cubicBezTo>
                  <a:cubicBezTo>
                    <a:pt x="112" y="106"/>
                    <a:pt x="113" y="105"/>
                    <a:pt x="114" y="104"/>
                  </a:cubicBezTo>
                  <a:close/>
                  <a:moveTo>
                    <a:pt x="64" y="112"/>
                  </a:moveTo>
                  <a:cubicBezTo>
                    <a:pt x="38" y="112"/>
                    <a:pt x="16" y="90"/>
                    <a:pt x="16" y="64"/>
                  </a:cubicBezTo>
                  <a:cubicBezTo>
                    <a:pt x="16" y="37"/>
                    <a:pt x="38" y="16"/>
                    <a:pt x="64" y="16"/>
                  </a:cubicBezTo>
                  <a:cubicBezTo>
                    <a:pt x="91" y="16"/>
                    <a:pt x="112" y="37"/>
                    <a:pt x="112" y="64"/>
                  </a:cubicBezTo>
                  <a:cubicBezTo>
                    <a:pt x="112" y="90"/>
                    <a:pt x="91" y="112"/>
                    <a:pt x="64"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矩形 12"/>
          <p:cNvSpPr/>
          <p:nvPr/>
        </p:nvSpPr>
        <p:spPr>
          <a:xfrm>
            <a:off x="7849951" y="3429000"/>
            <a:ext cx="3048001" cy="3429000"/>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
          <p:cNvSpPr txBox="1"/>
          <p:nvPr/>
        </p:nvSpPr>
        <p:spPr>
          <a:xfrm>
            <a:off x="8188770" y="5032141"/>
            <a:ext cx="2298333" cy="46037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400"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03 . </a:t>
            </a:r>
            <a:r>
              <a:rPr lang="en-US" altLang="zh-CN" smtClean="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TEXT </a:t>
            </a:r>
            <a:r>
              <a:rPr lang="en-US" altLang="zh-C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HERE</a:t>
            </a:r>
          </a:p>
        </p:txBody>
      </p:sp>
      <p:sp>
        <p:nvSpPr>
          <p:cNvPr id="15" name="矩形 14"/>
          <p:cNvSpPr/>
          <p:nvPr/>
        </p:nvSpPr>
        <p:spPr>
          <a:xfrm>
            <a:off x="8188770" y="5546406"/>
            <a:ext cx="3057525" cy="922020"/>
          </a:xfrm>
          <a:prstGeom prst="rect">
            <a:avLst/>
          </a:prstGeom>
        </p:spPr>
        <p:txBody>
          <a:bodyPr wrap="square">
            <a:spAutoFit/>
          </a:bodyPr>
          <a:lstStyle/>
          <a:p>
            <a:r>
              <a:rPr lang="en-US" altLang="zh-CN" err="1">
                <a:solidFill>
                  <a:schemeClr val="tx1">
                    <a:lumMod val="85000"/>
                    <a:lumOff val="15000"/>
                  </a:schemeClr>
                </a:solidFill>
                <a:latin typeface="Arial" panose="020B0604020202020204" pitchFamily="34" charset="0"/>
                <a:ea typeface="Arial" panose="020B0604020202020204" pitchFamily="34" charset="0"/>
              </a:rPr>
              <a:t>Lorem</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ipsum</a:t>
            </a:r>
            <a:r>
              <a:rPr lang="en-US" altLang="zh-CN">
                <a:solidFill>
                  <a:schemeClr val="tx1">
                    <a:lumMod val="85000"/>
                    <a:lumOff val="15000"/>
                  </a:schemeClr>
                </a:solidFill>
                <a:latin typeface="Arial" panose="020B0604020202020204" pitchFamily="34" charset="0"/>
                <a:ea typeface="Arial" panose="020B0604020202020204" pitchFamily="34" charset="0"/>
              </a:rPr>
              <a:t> dolor sit </a:t>
            </a:r>
            <a:r>
              <a:rPr lang="en-US" altLang="zh-CN" smtClean="0">
                <a:solidFill>
                  <a:schemeClr val="tx1">
                    <a:lumMod val="85000"/>
                    <a:lumOff val="15000"/>
                  </a:schemeClr>
                </a:solidFill>
                <a:latin typeface="Arial" panose="020B0604020202020204" pitchFamily="34" charset="0"/>
                <a:ea typeface="Arial" panose="020B0604020202020204" pitchFamily="34" charset="0"/>
              </a:rPr>
              <a:t>amet,consectetur adipiscing </a:t>
            </a:r>
            <a:r>
              <a:rPr lang="en-US" altLang="zh-CN" err="1">
                <a:solidFill>
                  <a:schemeClr val="tx1">
                    <a:lumMod val="85000"/>
                    <a:lumOff val="15000"/>
                  </a:schemeClr>
                </a:solidFill>
                <a:latin typeface="Arial" panose="020B0604020202020204" pitchFamily="34" charset="0"/>
                <a:ea typeface="Arial" panose="020B0604020202020204" pitchFamily="34" charset="0"/>
              </a:rPr>
              <a:t>elit</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seddo</a:t>
            </a:r>
            <a:r>
              <a:rPr lang="en-US" altLang="zh-CN">
                <a:solidFill>
                  <a:schemeClr val="tx1">
                    <a:lumMod val="85000"/>
                    <a:lumOff val="15000"/>
                  </a:schemeClr>
                </a:solidFill>
                <a:latin typeface="Arial" panose="020B0604020202020204" pitchFamily="34" charset="0"/>
                <a:ea typeface="Arial" panose="020B0604020202020204" pitchFamily="34" charset="0"/>
              </a:rPr>
              <a:t> </a:t>
            </a:r>
            <a:r>
              <a:rPr lang="en-US" altLang="zh-CN" err="1">
                <a:solidFill>
                  <a:schemeClr val="tx1">
                    <a:lumMod val="85000"/>
                    <a:lumOff val="15000"/>
                  </a:schemeClr>
                </a:solidFill>
                <a:latin typeface="Arial" panose="020B0604020202020204" pitchFamily="34" charset="0"/>
                <a:ea typeface="Arial" panose="020B0604020202020204" pitchFamily="34" charset="0"/>
              </a:rPr>
              <a:t>tempor</a:t>
            </a:r>
            <a:endParaRPr lang="zh-CN" altLang="en-US">
              <a:solidFill>
                <a:schemeClr val="tx1">
                  <a:lumMod val="85000"/>
                  <a:lumOff val="15000"/>
                </a:schemeClr>
              </a:solidFill>
              <a:latin typeface="Arial" panose="020B0604020202020204" pitchFamily="34" charset="0"/>
              <a:ea typeface="Arial" panose="020B0604020202020204" pitchFamily="34" charset="0"/>
            </a:endParaRPr>
          </a:p>
        </p:txBody>
      </p:sp>
      <p:grpSp>
        <p:nvGrpSpPr>
          <p:cNvPr id="18" name="组合 17"/>
          <p:cNvGrpSpPr/>
          <p:nvPr/>
        </p:nvGrpSpPr>
        <p:grpSpPr>
          <a:xfrm>
            <a:off x="8890987" y="3759981"/>
            <a:ext cx="893897" cy="976984"/>
            <a:chOff x="9164503" y="1156124"/>
            <a:chExt cx="495300" cy="541338"/>
          </a:xfrm>
        </p:grpSpPr>
        <p:sp>
          <p:nvSpPr>
            <p:cNvPr id="16" name="Freeform 67"/>
            <p:cNvSpPr>
              <a:spLocks noEditPoints="1"/>
            </p:cNvSpPr>
            <p:nvPr/>
          </p:nvSpPr>
          <p:spPr bwMode="auto">
            <a:xfrm>
              <a:off x="9164503" y="1156124"/>
              <a:ext cx="495300" cy="541338"/>
            </a:xfrm>
            <a:custGeom>
              <a:avLst/>
              <a:gdLst>
                <a:gd name="T0" fmla="*/ 164 w 176"/>
                <a:gd name="T1" fmla="*/ 48 h 192"/>
                <a:gd name="T2" fmla="*/ 160 w 176"/>
                <a:gd name="T3" fmla="*/ 20 h 192"/>
                <a:gd name="T4" fmla="*/ 140 w 176"/>
                <a:gd name="T5" fmla="*/ 0 h 192"/>
                <a:gd name="T6" fmla="*/ 0 w 176"/>
                <a:gd name="T7" fmla="*/ 20 h 192"/>
                <a:gd name="T8" fmla="*/ 24 w 176"/>
                <a:gd name="T9" fmla="*/ 192 h 192"/>
                <a:gd name="T10" fmla="*/ 160 w 176"/>
                <a:gd name="T11" fmla="*/ 176 h 192"/>
                <a:gd name="T12" fmla="*/ 176 w 176"/>
                <a:gd name="T13" fmla="*/ 164 h 192"/>
                <a:gd name="T14" fmla="*/ 173 w 176"/>
                <a:gd name="T15" fmla="*/ 132 h 192"/>
                <a:gd name="T16" fmla="*/ 176 w 176"/>
                <a:gd name="T17" fmla="*/ 100 h 192"/>
                <a:gd name="T18" fmla="*/ 176 w 176"/>
                <a:gd name="T19" fmla="*/ 84 h 192"/>
                <a:gd name="T20" fmla="*/ 164 w 176"/>
                <a:gd name="T21" fmla="*/ 56 h 192"/>
                <a:gd name="T22" fmla="*/ 168 w 176"/>
                <a:gd name="T23" fmla="*/ 84 h 192"/>
                <a:gd name="T24" fmla="*/ 160 w 176"/>
                <a:gd name="T25" fmla="*/ 88 h 192"/>
                <a:gd name="T26" fmla="*/ 164 w 176"/>
                <a:gd name="T27" fmla="*/ 56 h 192"/>
                <a:gd name="T28" fmla="*/ 168 w 176"/>
                <a:gd name="T29" fmla="*/ 124 h 192"/>
                <a:gd name="T30" fmla="*/ 160 w 176"/>
                <a:gd name="T31" fmla="*/ 128 h 192"/>
                <a:gd name="T32" fmla="*/ 164 w 176"/>
                <a:gd name="T33" fmla="*/ 96 h 192"/>
                <a:gd name="T34" fmla="*/ 20 w 176"/>
                <a:gd name="T35" fmla="*/ 8 h 192"/>
                <a:gd name="T36" fmla="*/ 140 w 176"/>
                <a:gd name="T37" fmla="*/ 8 h 192"/>
                <a:gd name="T38" fmla="*/ 152 w 176"/>
                <a:gd name="T39" fmla="*/ 36 h 192"/>
                <a:gd name="T40" fmla="*/ 144 w 176"/>
                <a:gd name="T41" fmla="*/ 28 h 192"/>
                <a:gd name="T42" fmla="*/ 9 w 176"/>
                <a:gd name="T43" fmla="*/ 16 h 192"/>
                <a:gd name="T44" fmla="*/ 20 w 176"/>
                <a:gd name="T45" fmla="*/ 32 h 192"/>
                <a:gd name="T46" fmla="*/ 132 w 176"/>
                <a:gd name="T47" fmla="*/ 24 h 192"/>
                <a:gd name="T48" fmla="*/ 136 w 176"/>
                <a:gd name="T49" fmla="*/ 32 h 192"/>
                <a:gd name="T50" fmla="*/ 120 w 176"/>
                <a:gd name="T51" fmla="*/ 120 h 192"/>
                <a:gd name="T52" fmla="*/ 100 w 176"/>
                <a:gd name="T53" fmla="*/ 132 h 192"/>
                <a:gd name="T54" fmla="*/ 76 w 176"/>
                <a:gd name="T55" fmla="*/ 132 h 192"/>
                <a:gd name="T56" fmla="*/ 76 w 176"/>
                <a:gd name="T57" fmla="*/ 92 h 192"/>
                <a:gd name="T58" fmla="*/ 92 w 176"/>
                <a:gd name="T59" fmla="*/ 92 h 192"/>
                <a:gd name="T60" fmla="*/ 96 w 176"/>
                <a:gd name="T61" fmla="*/ 112 h 192"/>
                <a:gd name="T62" fmla="*/ 100 w 176"/>
                <a:gd name="T63" fmla="*/ 124 h 192"/>
                <a:gd name="T64" fmla="*/ 112 w 176"/>
                <a:gd name="T65" fmla="*/ 120 h 192"/>
                <a:gd name="T66" fmla="*/ 80 w 176"/>
                <a:gd name="T67" fmla="*/ 80 h 192"/>
                <a:gd name="T68" fmla="*/ 80 w 176"/>
                <a:gd name="T69" fmla="*/ 144 h 192"/>
                <a:gd name="T70" fmla="*/ 80 w 176"/>
                <a:gd name="T71" fmla="*/ 152 h 192"/>
                <a:gd name="T72" fmla="*/ 80 w 176"/>
                <a:gd name="T73" fmla="*/ 72 h 192"/>
                <a:gd name="T74" fmla="*/ 120 w 176"/>
                <a:gd name="T75" fmla="*/ 120 h 192"/>
                <a:gd name="T76" fmla="*/ 164 w 176"/>
                <a:gd name="T77" fmla="*/ 168 h 192"/>
                <a:gd name="T78" fmla="*/ 160 w 176"/>
                <a:gd name="T79" fmla="*/ 136 h 192"/>
                <a:gd name="T80" fmla="*/ 168 w 176"/>
                <a:gd name="T81"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92">
                  <a:moveTo>
                    <a:pt x="176" y="60"/>
                  </a:moveTo>
                  <a:cubicBezTo>
                    <a:pt x="176" y="53"/>
                    <a:pt x="171" y="48"/>
                    <a:pt x="164" y="48"/>
                  </a:cubicBezTo>
                  <a:cubicBezTo>
                    <a:pt x="160" y="48"/>
                    <a:pt x="160" y="48"/>
                    <a:pt x="160" y="48"/>
                  </a:cubicBezTo>
                  <a:cubicBezTo>
                    <a:pt x="160" y="20"/>
                    <a:pt x="160" y="20"/>
                    <a:pt x="160" y="20"/>
                  </a:cubicBezTo>
                  <a:cubicBezTo>
                    <a:pt x="160" y="9"/>
                    <a:pt x="151" y="0"/>
                    <a:pt x="140" y="0"/>
                  </a:cubicBezTo>
                  <a:cubicBezTo>
                    <a:pt x="140" y="0"/>
                    <a:pt x="140" y="0"/>
                    <a:pt x="140" y="0"/>
                  </a:cubicBezTo>
                  <a:cubicBezTo>
                    <a:pt x="20" y="0"/>
                    <a:pt x="20" y="0"/>
                    <a:pt x="20" y="0"/>
                  </a:cubicBezTo>
                  <a:cubicBezTo>
                    <a:pt x="9" y="0"/>
                    <a:pt x="0" y="9"/>
                    <a:pt x="0" y="20"/>
                  </a:cubicBezTo>
                  <a:cubicBezTo>
                    <a:pt x="0" y="168"/>
                    <a:pt x="0" y="168"/>
                    <a:pt x="0" y="168"/>
                  </a:cubicBezTo>
                  <a:cubicBezTo>
                    <a:pt x="0" y="181"/>
                    <a:pt x="11" y="192"/>
                    <a:pt x="24" y="192"/>
                  </a:cubicBezTo>
                  <a:cubicBezTo>
                    <a:pt x="140" y="192"/>
                    <a:pt x="140" y="192"/>
                    <a:pt x="140" y="192"/>
                  </a:cubicBezTo>
                  <a:cubicBezTo>
                    <a:pt x="150" y="192"/>
                    <a:pt x="158" y="185"/>
                    <a:pt x="160" y="176"/>
                  </a:cubicBezTo>
                  <a:cubicBezTo>
                    <a:pt x="164" y="176"/>
                    <a:pt x="164" y="176"/>
                    <a:pt x="164" y="176"/>
                  </a:cubicBezTo>
                  <a:cubicBezTo>
                    <a:pt x="171" y="176"/>
                    <a:pt x="176" y="170"/>
                    <a:pt x="176" y="164"/>
                  </a:cubicBezTo>
                  <a:cubicBezTo>
                    <a:pt x="176" y="140"/>
                    <a:pt x="176" y="140"/>
                    <a:pt x="176" y="140"/>
                  </a:cubicBezTo>
                  <a:cubicBezTo>
                    <a:pt x="176" y="137"/>
                    <a:pt x="175" y="134"/>
                    <a:pt x="173" y="132"/>
                  </a:cubicBezTo>
                  <a:cubicBezTo>
                    <a:pt x="175" y="130"/>
                    <a:pt x="176" y="127"/>
                    <a:pt x="176" y="124"/>
                  </a:cubicBezTo>
                  <a:cubicBezTo>
                    <a:pt x="176" y="100"/>
                    <a:pt x="176" y="100"/>
                    <a:pt x="176" y="100"/>
                  </a:cubicBezTo>
                  <a:cubicBezTo>
                    <a:pt x="176" y="97"/>
                    <a:pt x="175" y="94"/>
                    <a:pt x="173" y="92"/>
                  </a:cubicBezTo>
                  <a:cubicBezTo>
                    <a:pt x="175" y="90"/>
                    <a:pt x="176" y="87"/>
                    <a:pt x="176" y="84"/>
                  </a:cubicBezTo>
                  <a:lnTo>
                    <a:pt x="176" y="60"/>
                  </a:lnTo>
                  <a:close/>
                  <a:moveTo>
                    <a:pt x="164" y="56"/>
                  </a:moveTo>
                  <a:cubicBezTo>
                    <a:pt x="166" y="56"/>
                    <a:pt x="168" y="58"/>
                    <a:pt x="168" y="60"/>
                  </a:cubicBezTo>
                  <a:cubicBezTo>
                    <a:pt x="168" y="84"/>
                    <a:pt x="168" y="84"/>
                    <a:pt x="168" y="84"/>
                  </a:cubicBezTo>
                  <a:cubicBezTo>
                    <a:pt x="168" y="86"/>
                    <a:pt x="166" y="88"/>
                    <a:pt x="164" y="88"/>
                  </a:cubicBezTo>
                  <a:cubicBezTo>
                    <a:pt x="160" y="88"/>
                    <a:pt x="160" y="88"/>
                    <a:pt x="160" y="88"/>
                  </a:cubicBezTo>
                  <a:cubicBezTo>
                    <a:pt x="160" y="56"/>
                    <a:pt x="160" y="56"/>
                    <a:pt x="160" y="56"/>
                  </a:cubicBezTo>
                  <a:lnTo>
                    <a:pt x="164" y="56"/>
                  </a:lnTo>
                  <a:close/>
                  <a:moveTo>
                    <a:pt x="168" y="100"/>
                  </a:moveTo>
                  <a:cubicBezTo>
                    <a:pt x="168" y="124"/>
                    <a:pt x="168" y="124"/>
                    <a:pt x="168" y="124"/>
                  </a:cubicBezTo>
                  <a:cubicBezTo>
                    <a:pt x="168" y="126"/>
                    <a:pt x="166" y="128"/>
                    <a:pt x="164" y="128"/>
                  </a:cubicBezTo>
                  <a:cubicBezTo>
                    <a:pt x="160" y="128"/>
                    <a:pt x="160" y="128"/>
                    <a:pt x="160" y="128"/>
                  </a:cubicBezTo>
                  <a:cubicBezTo>
                    <a:pt x="160" y="96"/>
                    <a:pt x="160" y="96"/>
                    <a:pt x="160" y="96"/>
                  </a:cubicBezTo>
                  <a:cubicBezTo>
                    <a:pt x="164" y="96"/>
                    <a:pt x="164" y="96"/>
                    <a:pt x="164" y="96"/>
                  </a:cubicBezTo>
                  <a:cubicBezTo>
                    <a:pt x="166" y="96"/>
                    <a:pt x="168" y="98"/>
                    <a:pt x="168" y="100"/>
                  </a:cubicBezTo>
                  <a:close/>
                  <a:moveTo>
                    <a:pt x="20" y="8"/>
                  </a:moveTo>
                  <a:cubicBezTo>
                    <a:pt x="140" y="8"/>
                    <a:pt x="140" y="8"/>
                    <a:pt x="140" y="8"/>
                  </a:cubicBezTo>
                  <a:cubicBezTo>
                    <a:pt x="140" y="8"/>
                    <a:pt x="140" y="8"/>
                    <a:pt x="140" y="8"/>
                  </a:cubicBezTo>
                  <a:cubicBezTo>
                    <a:pt x="147" y="8"/>
                    <a:pt x="152" y="13"/>
                    <a:pt x="152" y="20"/>
                  </a:cubicBezTo>
                  <a:cubicBezTo>
                    <a:pt x="152" y="36"/>
                    <a:pt x="152" y="36"/>
                    <a:pt x="152" y="36"/>
                  </a:cubicBezTo>
                  <a:cubicBezTo>
                    <a:pt x="150" y="34"/>
                    <a:pt x="147" y="33"/>
                    <a:pt x="144" y="32"/>
                  </a:cubicBezTo>
                  <a:cubicBezTo>
                    <a:pt x="144" y="28"/>
                    <a:pt x="144" y="28"/>
                    <a:pt x="144" y="28"/>
                  </a:cubicBezTo>
                  <a:cubicBezTo>
                    <a:pt x="144" y="21"/>
                    <a:pt x="139" y="16"/>
                    <a:pt x="132" y="16"/>
                  </a:cubicBezTo>
                  <a:cubicBezTo>
                    <a:pt x="9" y="16"/>
                    <a:pt x="9" y="16"/>
                    <a:pt x="9" y="16"/>
                  </a:cubicBezTo>
                  <a:cubicBezTo>
                    <a:pt x="11" y="11"/>
                    <a:pt x="15" y="8"/>
                    <a:pt x="20" y="8"/>
                  </a:cubicBezTo>
                  <a:close/>
                  <a:moveTo>
                    <a:pt x="20" y="32"/>
                  </a:moveTo>
                  <a:cubicBezTo>
                    <a:pt x="15" y="32"/>
                    <a:pt x="11" y="29"/>
                    <a:pt x="9" y="24"/>
                  </a:cubicBezTo>
                  <a:cubicBezTo>
                    <a:pt x="132" y="24"/>
                    <a:pt x="132" y="24"/>
                    <a:pt x="132" y="24"/>
                  </a:cubicBezTo>
                  <a:cubicBezTo>
                    <a:pt x="134" y="24"/>
                    <a:pt x="136" y="26"/>
                    <a:pt x="136" y="28"/>
                  </a:cubicBezTo>
                  <a:cubicBezTo>
                    <a:pt x="136" y="32"/>
                    <a:pt x="136" y="32"/>
                    <a:pt x="136" y="32"/>
                  </a:cubicBezTo>
                  <a:lnTo>
                    <a:pt x="20" y="32"/>
                  </a:lnTo>
                  <a:close/>
                  <a:moveTo>
                    <a:pt x="120" y="120"/>
                  </a:moveTo>
                  <a:cubicBezTo>
                    <a:pt x="120" y="126"/>
                    <a:pt x="115" y="132"/>
                    <a:pt x="108" y="132"/>
                  </a:cubicBezTo>
                  <a:cubicBezTo>
                    <a:pt x="100" y="132"/>
                    <a:pt x="100" y="132"/>
                    <a:pt x="100" y="132"/>
                  </a:cubicBezTo>
                  <a:cubicBezTo>
                    <a:pt x="96" y="132"/>
                    <a:pt x="92" y="130"/>
                    <a:pt x="90" y="126"/>
                  </a:cubicBezTo>
                  <a:cubicBezTo>
                    <a:pt x="86" y="130"/>
                    <a:pt x="82" y="132"/>
                    <a:pt x="76" y="132"/>
                  </a:cubicBezTo>
                  <a:cubicBezTo>
                    <a:pt x="65" y="132"/>
                    <a:pt x="56" y="123"/>
                    <a:pt x="56" y="112"/>
                  </a:cubicBezTo>
                  <a:cubicBezTo>
                    <a:pt x="56" y="101"/>
                    <a:pt x="65" y="92"/>
                    <a:pt x="76" y="92"/>
                  </a:cubicBezTo>
                  <a:cubicBezTo>
                    <a:pt x="81" y="92"/>
                    <a:pt x="85" y="93"/>
                    <a:pt x="88" y="96"/>
                  </a:cubicBezTo>
                  <a:cubicBezTo>
                    <a:pt x="88" y="94"/>
                    <a:pt x="90" y="92"/>
                    <a:pt x="92" y="92"/>
                  </a:cubicBezTo>
                  <a:cubicBezTo>
                    <a:pt x="94" y="92"/>
                    <a:pt x="96" y="94"/>
                    <a:pt x="96" y="96"/>
                  </a:cubicBezTo>
                  <a:cubicBezTo>
                    <a:pt x="96" y="112"/>
                    <a:pt x="96" y="112"/>
                    <a:pt x="96" y="112"/>
                  </a:cubicBezTo>
                  <a:cubicBezTo>
                    <a:pt x="96" y="120"/>
                    <a:pt x="96" y="120"/>
                    <a:pt x="96" y="120"/>
                  </a:cubicBezTo>
                  <a:cubicBezTo>
                    <a:pt x="96" y="122"/>
                    <a:pt x="98" y="124"/>
                    <a:pt x="100" y="124"/>
                  </a:cubicBezTo>
                  <a:cubicBezTo>
                    <a:pt x="108" y="124"/>
                    <a:pt x="108" y="124"/>
                    <a:pt x="108" y="124"/>
                  </a:cubicBezTo>
                  <a:cubicBezTo>
                    <a:pt x="110" y="124"/>
                    <a:pt x="112" y="122"/>
                    <a:pt x="112" y="120"/>
                  </a:cubicBezTo>
                  <a:cubicBezTo>
                    <a:pt x="112" y="112"/>
                    <a:pt x="112" y="112"/>
                    <a:pt x="112" y="112"/>
                  </a:cubicBezTo>
                  <a:cubicBezTo>
                    <a:pt x="112" y="94"/>
                    <a:pt x="98" y="80"/>
                    <a:pt x="80" y="80"/>
                  </a:cubicBezTo>
                  <a:cubicBezTo>
                    <a:pt x="63" y="80"/>
                    <a:pt x="48" y="94"/>
                    <a:pt x="48" y="112"/>
                  </a:cubicBezTo>
                  <a:cubicBezTo>
                    <a:pt x="48" y="130"/>
                    <a:pt x="63" y="144"/>
                    <a:pt x="80" y="144"/>
                  </a:cubicBezTo>
                  <a:cubicBezTo>
                    <a:pt x="82" y="144"/>
                    <a:pt x="84" y="146"/>
                    <a:pt x="84" y="148"/>
                  </a:cubicBezTo>
                  <a:cubicBezTo>
                    <a:pt x="84" y="150"/>
                    <a:pt x="82" y="152"/>
                    <a:pt x="80" y="152"/>
                  </a:cubicBezTo>
                  <a:cubicBezTo>
                    <a:pt x="58" y="152"/>
                    <a:pt x="40" y="134"/>
                    <a:pt x="40" y="112"/>
                  </a:cubicBezTo>
                  <a:cubicBezTo>
                    <a:pt x="40" y="90"/>
                    <a:pt x="58" y="72"/>
                    <a:pt x="80" y="72"/>
                  </a:cubicBezTo>
                  <a:cubicBezTo>
                    <a:pt x="102" y="72"/>
                    <a:pt x="120" y="90"/>
                    <a:pt x="120" y="112"/>
                  </a:cubicBezTo>
                  <a:lnTo>
                    <a:pt x="120" y="120"/>
                  </a:lnTo>
                  <a:close/>
                  <a:moveTo>
                    <a:pt x="168" y="164"/>
                  </a:moveTo>
                  <a:cubicBezTo>
                    <a:pt x="168" y="166"/>
                    <a:pt x="166" y="168"/>
                    <a:pt x="164" y="168"/>
                  </a:cubicBezTo>
                  <a:cubicBezTo>
                    <a:pt x="160" y="168"/>
                    <a:pt x="160" y="168"/>
                    <a:pt x="160" y="168"/>
                  </a:cubicBezTo>
                  <a:cubicBezTo>
                    <a:pt x="160" y="136"/>
                    <a:pt x="160" y="136"/>
                    <a:pt x="160" y="136"/>
                  </a:cubicBezTo>
                  <a:cubicBezTo>
                    <a:pt x="164" y="136"/>
                    <a:pt x="164" y="136"/>
                    <a:pt x="164" y="136"/>
                  </a:cubicBezTo>
                  <a:cubicBezTo>
                    <a:pt x="166" y="136"/>
                    <a:pt x="168" y="138"/>
                    <a:pt x="168" y="140"/>
                  </a:cubicBezTo>
                  <a:lnTo>
                    <a:pt x="168" y="16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68"/>
            <p:cNvSpPr>
              <a:spLocks noChangeArrowheads="1"/>
            </p:cNvSpPr>
            <p:nvPr/>
          </p:nvSpPr>
          <p:spPr bwMode="auto">
            <a:xfrm>
              <a:off x="9343890" y="1438699"/>
              <a:ext cx="68263" cy="666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矩形 18"/>
          <p:cNvSpPr/>
          <p:nvPr/>
        </p:nvSpPr>
        <p:spPr>
          <a:xfrm>
            <a:off x="4741386" y="632157"/>
            <a:ext cx="5961318" cy="583565"/>
          </a:xfrm>
          <a:prstGeom prst="rect">
            <a:avLst/>
          </a:prstGeom>
        </p:spPr>
        <p:txBody>
          <a:bodyPr wrap="square">
            <a:spAutoFit/>
          </a:bodyPr>
          <a:lstStyle/>
          <a:p>
            <a:r>
              <a:rPr lang="en-US" altLang="zh-CN" sz="3200">
                <a:solidFill>
                  <a:schemeClr val="bg1"/>
                </a:solidFill>
                <a:latin typeface="Arial" panose="020B0604020202020204" pitchFamily="34" charset="0"/>
                <a:ea typeface="Arial" panose="020B0604020202020204" pitchFamily="34" charset="0"/>
                <a:cs typeface="Arial" panose="020B0604020202020204" pitchFamily="34" charset="0"/>
              </a:rPr>
              <a:t>CLICK TO ADD YOUR TITLE</a:t>
            </a:r>
            <a:endParaRPr lang="zh-CN" altLang="en-US" sz="320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0" name="矩形 19"/>
          <p:cNvSpPr/>
          <p:nvPr/>
        </p:nvSpPr>
        <p:spPr>
          <a:xfrm>
            <a:off x="4741385" y="1353428"/>
            <a:ext cx="7119689" cy="1476375"/>
          </a:xfrm>
          <a:prstGeom prst="rect">
            <a:avLst/>
          </a:prstGeom>
        </p:spPr>
        <p:txBody>
          <a:bodyPr wrap="square">
            <a:spAutoFit/>
          </a:bodyPr>
          <a:lstStyle/>
          <a:p>
            <a:r>
              <a:rPr lang="en-US" altLang="zh-CN">
                <a:solidFill>
                  <a:schemeClr val="bg1"/>
                </a:solidFill>
                <a:latin typeface="Arial" panose="020B0604020202020204" pitchFamily="34" charset="0"/>
                <a:ea typeface="Arial" panose="020B060402020202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a:t>
            </a:r>
            <a:r>
              <a:rPr lang="en-US" altLang="zh-CN" smtClean="0">
                <a:solidFill>
                  <a:schemeClr val="bg1"/>
                </a:solidFill>
                <a:latin typeface="Arial" panose="020B0604020202020204" pitchFamily="34" charset="0"/>
                <a:ea typeface="Arial" panose="020B0604020202020204" pitchFamily="34" charset="0"/>
                <a:cs typeface="Arial" panose="020B0604020202020204" pitchFamily="34" charset="0"/>
              </a:rPr>
              <a:t>consequat.</a:t>
            </a:r>
            <a:endParaRPr lang="zh-CN" altLang="en-US">
              <a:solidFill>
                <a:schemeClr val="bg1"/>
              </a:solidFill>
              <a:latin typeface="Arial" panose="020B0604020202020204" pitchFamily="34" charset="0"/>
              <a:ea typeface="Arial" panose="020B0604020202020204" pitchFamily="34" charset="0"/>
            </a:endParaRPr>
          </a:p>
        </p:txBody>
      </p:sp>
      <p:sp>
        <p:nvSpPr>
          <p:cNvPr id="21" name="矩形 20"/>
          <p:cNvSpPr/>
          <p:nvPr/>
        </p:nvSpPr>
        <p:spPr>
          <a:xfrm>
            <a:off x="617512" y="4134522"/>
            <a:ext cx="5961318" cy="583565"/>
          </a:xfrm>
          <a:prstGeom prst="rect">
            <a:avLst/>
          </a:prstGeom>
        </p:spPr>
        <p:txBody>
          <a:bodyPr wrap="square">
            <a:spAutoFit/>
          </a:bodyPr>
          <a:lstStyle/>
          <a:p>
            <a:r>
              <a:rPr lang="en-US" altLang="zh-CN" sz="3200">
                <a:solidFill>
                  <a:schemeClr val="bg1"/>
                </a:solidFill>
                <a:latin typeface="Arial" panose="020B0604020202020204" pitchFamily="34" charset="0"/>
                <a:ea typeface="Arial" panose="020B0604020202020204" pitchFamily="34" charset="0"/>
                <a:cs typeface="Arial" panose="020B0604020202020204" pitchFamily="34" charset="0"/>
              </a:rPr>
              <a:t>CLICK TO ADD YOUR TITLE</a:t>
            </a:r>
            <a:endParaRPr lang="zh-CN" altLang="en-US" sz="320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2" name="矩形 21"/>
          <p:cNvSpPr/>
          <p:nvPr/>
        </p:nvSpPr>
        <p:spPr>
          <a:xfrm>
            <a:off x="617511" y="4855793"/>
            <a:ext cx="7119689" cy="1476375"/>
          </a:xfrm>
          <a:prstGeom prst="rect">
            <a:avLst/>
          </a:prstGeom>
        </p:spPr>
        <p:txBody>
          <a:bodyPr wrap="square">
            <a:spAutoFit/>
          </a:bodyPr>
          <a:lstStyle/>
          <a:p>
            <a:r>
              <a:rPr lang="en-US" altLang="zh-CN">
                <a:solidFill>
                  <a:schemeClr val="bg1"/>
                </a:solidFill>
                <a:latin typeface="Arial" panose="020B0604020202020204" pitchFamily="34" charset="0"/>
                <a:ea typeface="Arial" panose="020B060402020202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a:t>
            </a:r>
            <a:r>
              <a:rPr lang="en-US" altLang="zh-CN" smtClean="0">
                <a:solidFill>
                  <a:schemeClr val="bg1"/>
                </a:solidFill>
                <a:latin typeface="Arial" panose="020B0604020202020204" pitchFamily="34" charset="0"/>
                <a:ea typeface="Arial" panose="020B0604020202020204" pitchFamily="34" charset="0"/>
                <a:cs typeface="Arial" panose="020B0604020202020204" pitchFamily="34" charset="0"/>
              </a:rPr>
              <a:t>consequat.</a:t>
            </a:r>
            <a:endParaRPr lang="zh-CN" altLang="en-US">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7"/>
          <p:cNvSpPr>
            <a:spLocks noEditPoints="1"/>
          </p:cNvSpPr>
          <p:nvPr/>
        </p:nvSpPr>
        <p:spPr bwMode="auto">
          <a:xfrm>
            <a:off x="218440" y="327660"/>
            <a:ext cx="735965" cy="682625"/>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 name="Text Box 2"/>
          <p:cNvSpPr txBox="1"/>
          <p:nvPr/>
        </p:nvSpPr>
        <p:spPr>
          <a:xfrm>
            <a:off x="1071245" y="327660"/>
            <a:ext cx="4587240" cy="706755"/>
          </a:xfrm>
          <a:prstGeom prst="rect">
            <a:avLst/>
          </a:prstGeom>
          <a:noFill/>
        </p:spPr>
        <p:txBody>
          <a:bodyPr wrap="square" rtlCol="0" anchor="t">
            <a:spAutoFit/>
          </a:bodyPr>
          <a:lstStyle/>
          <a:p>
            <a:r>
              <a:rPr lang="en-US" sz="4000">
                <a:solidFill>
                  <a:srgbClr val="DACD57"/>
                </a:solidFill>
                <a:latin typeface="Arial Unicode MS" panose="020B0604020202020204" charset="-122"/>
                <a:ea typeface="Arial Unicode MS" panose="020B0604020202020204" charset="-122"/>
              </a:rPr>
              <a:t>ERD</a:t>
            </a:r>
          </a:p>
        </p:txBody>
      </p:sp>
      <p:pic>
        <p:nvPicPr>
          <p:cNvPr id="5" name="Picture 4" descr="erd"/>
          <p:cNvPicPr>
            <a:picLocks noChangeAspect="1"/>
          </p:cNvPicPr>
          <p:nvPr/>
        </p:nvPicPr>
        <p:blipFill>
          <a:blip r:embed="rId2"/>
          <a:stretch>
            <a:fillRect/>
          </a:stretch>
        </p:blipFill>
        <p:spPr>
          <a:xfrm>
            <a:off x="2386965" y="49530"/>
            <a:ext cx="9824085" cy="6739255"/>
          </a:xfrm>
          <a:prstGeom prst="rect">
            <a:avLst/>
          </a:prstGeom>
          <a:ln w="76200">
            <a:solidFill>
              <a:srgbClr val="DACD57"/>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level"/>
          <p:cNvPicPr>
            <a:picLocks noChangeAspect="1"/>
          </p:cNvPicPr>
          <p:nvPr/>
        </p:nvPicPr>
        <p:blipFill>
          <a:blip r:embed="rId2"/>
          <a:stretch>
            <a:fillRect/>
          </a:stretch>
        </p:blipFill>
        <p:spPr>
          <a:xfrm>
            <a:off x="2085975" y="1623060"/>
            <a:ext cx="8020050" cy="4714875"/>
          </a:xfrm>
          <a:prstGeom prst="rect">
            <a:avLst/>
          </a:prstGeom>
          <a:ln w="76200" cmpd="sng">
            <a:solidFill>
              <a:srgbClr val="DACD57"/>
            </a:solidFill>
          </a:ln>
        </p:spPr>
      </p:pic>
      <p:sp>
        <p:nvSpPr>
          <p:cNvPr id="4" name="Freeform 147"/>
          <p:cNvSpPr>
            <a:spLocks noEditPoints="1"/>
          </p:cNvSpPr>
          <p:nvPr/>
        </p:nvSpPr>
        <p:spPr bwMode="auto">
          <a:xfrm>
            <a:off x="218440" y="327660"/>
            <a:ext cx="735965" cy="682625"/>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 name="Text Box 4"/>
          <p:cNvSpPr txBox="1"/>
          <p:nvPr/>
        </p:nvSpPr>
        <p:spPr>
          <a:xfrm>
            <a:off x="955040" y="303530"/>
            <a:ext cx="4181475" cy="706755"/>
          </a:xfrm>
          <a:prstGeom prst="rect">
            <a:avLst/>
          </a:prstGeom>
          <a:noFill/>
        </p:spPr>
        <p:txBody>
          <a:bodyPr wrap="square" rtlCol="0" anchor="t">
            <a:spAutoFit/>
          </a:bodyPr>
          <a:lstStyle/>
          <a:p>
            <a:r>
              <a:rPr lang="en-US" altLang="zh-CN" sz="4000">
                <a:solidFill>
                  <a:srgbClr val="DACD57"/>
                </a:solidFill>
                <a:latin typeface="Arial" panose="020B0604020202020204" pitchFamily="34" charset="0"/>
                <a:ea typeface="Arial" panose="020B0604020202020204" pitchFamily="34" charset="0"/>
                <a:cs typeface="Arial" panose="020B0604020202020204" pitchFamily="34" charset="0"/>
                <a:sym typeface="+mn-ea"/>
              </a:rPr>
              <a:t>0-Level DFD </a:t>
            </a:r>
            <a:endParaRPr 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min (3)"/>
          <p:cNvPicPr>
            <a:picLocks noChangeAspect="1"/>
          </p:cNvPicPr>
          <p:nvPr/>
        </p:nvPicPr>
        <p:blipFill>
          <a:blip r:embed="rId2"/>
          <a:stretch>
            <a:fillRect/>
          </a:stretch>
        </p:blipFill>
        <p:spPr>
          <a:xfrm>
            <a:off x="6261100" y="183515"/>
            <a:ext cx="3114675" cy="6390005"/>
          </a:xfrm>
          <a:prstGeom prst="rect">
            <a:avLst/>
          </a:prstGeom>
          <a:ln w="76200">
            <a:solidFill>
              <a:srgbClr val="DACD57"/>
            </a:solidFill>
          </a:ln>
        </p:spPr>
      </p:pic>
      <p:sp>
        <p:nvSpPr>
          <p:cNvPr id="5" name="Text Box 4"/>
          <p:cNvSpPr txBox="1"/>
          <p:nvPr/>
        </p:nvSpPr>
        <p:spPr>
          <a:xfrm>
            <a:off x="1089025" y="303530"/>
            <a:ext cx="4181475" cy="1322070"/>
          </a:xfrm>
          <a:prstGeom prst="rect">
            <a:avLst/>
          </a:prstGeom>
          <a:noFill/>
        </p:spPr>
        <p:txBody>
          <a:bodyPr wrap="square" rtlCol="0" anchor="t">
            <a:spAutoFit/>
          </a:bodyPr>
          <a:lstStyle/>
          <a:p>
            <a:r>
              <a:rPr lang="en-US" altLang="zh-CN" sz="4000">
                <a:solidFill>
                  <a:srgbClr val="DACD57"/>
                </a:solidFill>
                <a:latin typeface="Arial" panose="020B0604020202020204" pitchFamily="34" charset="0"/>
                <a:ea typeface="Arial" panose="020B0604020202020204" pitchFamily="34" charset="0"/>
                <a:cs typeface="Arial" panose="020B0604020202020204" pitchFamily="34" charset="0"/>
                <a:sym typeface="+mn-ea"/>
              </a:rPr>
              <a:t>1.1-Level DFD </a:t>
            </a:r>
          </a:p>
          <a:p>
            <a:r>
              <a:rPr lang="en-US" sz="4000">
                <a:solidFill>
                  <a:srgbClr val="DACD57"/>
                </a:solidFill>
              </a:rPr>
              <a:t>(Admin Module)</a:t>
            </a:r>
          </a:p>
        </p:txBody>
      </p:sp>
      <p:sp>
        <p:nvSpPr>
          <p:cNvPr id="4" name="Freeform 147"/>
          <p:cNvSpPr>
            <a:spLocks noEditPoints="1"/>
          </p:cNvSpPr>
          <p:nvPr/>
        </p:nvSpPr>
        <p:spPr bwMode="auto">
          <a:xfrm>
            <a:off x="218440" y="327660"/>
            <a:ext cx="735965" cy="682625"/>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irer"/>
          <p:cNvPicPr>
            <a:picLocks noChangeAspect="1"/>
          </p:cNvPicPr>
          <p:nvPr/>
        </p:nvPicPr>
        <p:blipFill>
          <a:blip r:embed="rId2"/>
          <a:stretch>
            <a:fillRect/>
          </a:stretch>
        </p:blipFill>
        <p:spPr>
          <a:xfrm>
            <a:off x="6312535" y="201930"/>
            <a:ext cx="4314825" cy="6414135"/>
          </a:xfrm>
          <a:prstGeom prst="rect">
            <a:avLst/>
          </a:prstGeom>
          <a:ln w="76200">
            <a:solidFill>
              <a:srgbClr val="DACD57"/>
            </a:solidFill>
          </a:ln>
        </p:spPr>
      </p:pic>
      <p:sp>
        <p:nvSpPr>
          <p:cNvPr id="4" name="Text Box 3"/>
          <p:cNvSpPr txBox="1"/>
          <p:nvPr/>
        </p:nvSpPr>
        <p:spPr>
          <a:xfrm>
            <a:off x="1262380" y="365125"/>
            <a:ext cx="3959860" cy="1322070"/>
          </a:xfrm>
          <a:prstGeom prst="rect">
            <a:avLst/>
          </a:prstGeom>
          <a:noFill/>
        </p:spPr>
        <p:txBody>
          <a:bodyPr wrap="square" rtlCol="0" anchor="t">
            <a:spAutoFit/>
          </a:bodyPr>
          <a:lstStyle/>
          <a:p>
            <a:r>
              <a:rPr lang="en-US" altLang="zh-CN" sz="4000">
                <a:solidFill>
                  <a:srgbClr val="DACD57"/>
                </a:solidFill>
                <a:latin typeface="Arial" panose="020B0604020202020204" pitchFamily="34" charset="0"/>
                <a:ea typeface="Arial" panose="020B0604020202020204" pitchFamily="34" charset="0"/>
                <a:cs typeface="Arial" panose="020B0604020202020204" pitchFamily="34" charset="0"/>
                <a:sym typeface="+mn-ea"/>
              </a:rPr>
              <a:t>1.2-Level DFD </a:t>
            </a:r>
          </a:p>
          <a:p>
            <a:r>
              <a:rPr lang="en-US" sz="4000">
                <a:solidFill>
                  <a:srgbClr val="DACD57"/>
                </a:solidFill>
                <a:sym typeface="+mn-ea"/>
              </a:rPr>
              <a:t>(Hirer Module)</a:t>
            </a:r>
            <a:endParaRPr lang="en-US" sz="4000"/>
          </a:p>
        </p:txBody>
      </p:sp>
      <p:sp>
        <p:nvSpPr>
          <p:cNvPr id="5" name="Freeform 147"/>
          <p:cNvSpPr>
            <a:spLocks noEditPoints="1"/>
          </p:cNvSpPr>
          <p:nvPr/>
        </p:nvSpPr>
        <p:spPr bwMode="auto">
          <a:xfrm>
            <a:off x="218440" y="327660"/>
            <a:ext cx="735965" cy="682625"/>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idder"/>
          <p:cNvPicPr>
            <a:picLocks noChangeAspect="1"/>
          </p:cNvPicPr>
          <p:nvPr/>
        </p:nvPicPr>
        <p:blipFill>
          <a:blip r:embed="rId2"/>
          <a:stretch>
            <a:fillRect/>
          </a:stretch>
        </p:blipFill>
        <p:spPr>
          <a:xfrm>
            <a:off x="5717540" y="351155"/>
            <a:ext cx="5898515" cy="6058535"/>
          </a:xfrm>
          <a:prstGeom prst="rect">
            <a:avLst/>
          </a:prstGeom>
          <a:ln w="76200">
            <a:solidFill>
              <a:srgbClr val="DACD57"/>
            </a:solidFill>
          </a:ln>
        </p:spPr>
      </p:pic>
      <p:sp>
        <p:nvSpPr>
          <p:cNvPr id="4" name="Freeform 147"/>
          <p:cNvSpPr>
            <a:spLocks noEditPoints="1"/>
          </p:cNvSpPr>
          <p:nvPr/>
        </p:nvSpPr>
        <p:spPr bwMode="auto">
          <a:xfrm>
            <a:off x="218440" y="327660"/>
            <a:ext cx="735965" cy="682625"/>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 name="Text Box 4"/>
          <p:cNvSpPr txBox="1"/>
          <p:nvPr/>
        </p:nvSpPr>
        <p:spPr>
          <a:xfrm>
            <a:off x="1200150" y="327660"/>
            <a:ext cx="3899535" cy="1322070"/>
          </a:xfrm>
          <a:prstGeom prst="rect">
            <a:avLst/>
          </a:prstGeom>
          <a:noFill/>
        </p:spPr>
        <p:txBody>
          <a:bodyPr wrap="square" rtlCol="0" anchor="t">
            <a:spAutoFit/>
          </a:bodyPr>
          <a:lstStyle/>
          <a:p>
            <a:r>
              <a:rPr lang="en-US" altLang="zh-CN" sz="4000">
                <a:solidFill>
                  <a:srgbClr val="DACD57"/>
                </a:solidFill>
                <a:latin typeface="Arial" panose="020B0604020202020204" pitchFamily="34" charset="0"/>
                <a:ea typeface="Arial" panose="020B0604020202020204" pitchFamily="34" charset="0"/>
                <a:cs typeface="Arial" panose="020B0604020202020204" pitchFamily="34" charset="0"/>
                <a:sym typeface="+mn-ea"/>
              </a:rPr>
              <a:t>1.3-Level DFD </a:t>
            </a:r>
          </a:p>
          <a:p>
            <a:r>
              <a:rPr lang="en-US" sz="4000">
                <a:solidFill>
                  <a:srgbClr val="DACD57"/>
                </a:solidFill>
                <a:sym typeface="+mn-ea"/>
              </a:rPr>
              <a:t>(Bidder Module)</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23365" y="7882255"/>
            <a:ext cx="7077710" cy="768350"/>
          </a:xfrm>
          <a:prstGeom prst="rect">
            <a:avLst/>
          </a:prstGeom>
        </p:spPr>
        <p:txBody>
          <a:bodyPr wrap="square">
            <a:spAutoFit/>
          </a:bodyPr>
          <a:lstStyle/>
          <a:p>
            <a:pPr algn="ctr"/>
            <a:r>
              <a:rPr lang="en-US" altLang="zh-CN" sz="4400">
                <a:solidFill>
                  <a:srgbClr val="DACD57"/>
                </a:solidFill>
                <a:latin typeface="Arial" panose="020B0604020202020204" pitchFamily="34" charset="0"/>
                <a:ea typeface="Arial" panose="020B0604020202020204" pitchFamily="34" charset="0"/>
                <a:cs typeface="Arial" panose="020B0604020202020204" pitchFamily="34" charset="0"/>
              </a:rPr>
              <a:t> </a:t>
            </a:r>
          </a:p>
        </p:txBody>
      </p:sp>
      <p:sp>
        <p:nvSpPr>
          <p:cNvPr id="6" name="矩形 2"/>
          <p:cNvSpPr/>
          <p:nvPr/>
        </p:nvSpPr>
        <p:spPr>
          <a:xfrm>
            <a:off x="304165" y="169546"/>
            <a:ext cx="2762250" cy="2362199"/>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84110"/>
              <a:gd name="connsiteX1-25" fmla="*/ 2762250 w 2762250"/>
              <a:gd name="connsiteY1-26" fmla="*/ 0 h 2884110"/>
              <a:gd name="connsiteX2-27" fmla="*/ 2762250 w 2762250"/>
              <a:gd name="connsiteY2-28" fmla="*/ 2466975 h 2884110"/>
              <a:gd name="connsiteX3-29" fmla="*/ 1371600 w 2762250"/>
              <a:gd name="connsiteY3-30" fmla="*/ 2884110 h 2884110"/>
              <a:gd name="connsiteX4-31" fmla="*/ 0 w 2762250"/>
              <a:gd name="connsiteY4-32" fmla="*/ 2466975 h 2884110"/>
              <a:gd name="connsiteX5-33" fmla="*/ 0 w 2762250"/>
              <a:gd name="connsiteY5-34" fmla="*/ 0 h 28841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84110">
                <a:moveTo>
                  <a:pt x="0" y="0"/>
                </a:moveTo>
                <a:lnTo>
                  <a:pt x="2762250" y="0"/>
                </a:lnTo>
                <a:lnTo>
                  <a:pt x="2762250" y="2466975"/>
                </a:lnTo>
                <a:lnTo>
                  <a:pt x="1371600" y="2884110"/>
                </a:lnTo>
                <a:lnTo>
                  <a:pt x="0" y="2466975"/>
                </a:lnTo>
                <a:lnTo>
                  <a:pt x="0" y="0"/>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chemeClr val="tx1">
                    <a:lumMod val="85000"/>
                    <a:lumOff val="15000"/>
                  </a:schemeClr>
                </a:solidFill>
                <a:latin typeface="Arial" panose="020B0604020202020204" pitchFamily="34" charset="0"/>
                <a:ea typeface="Arial" panose="020B0604020202020204" pitchFamily="34" charset="0"/>
                <a:sym typeface="+mn-ea"/>
              </a:rPr>
              <a:t>CONTENTS</a:t>
            </a:r>
            <a:endParaRPr lang="zh-CN" altLang="en-US" sz="3600"/>
          </a:p>
        </p:txBody>
      </p:sp>
      <p:sp>
        <p:nvSpPr>
          <p:cNvPr id="7" name="矩形 2"/>
          <p:cNvSpPr/>
          <p:nvPr/>
        </p:nvSpPr>
        <p:spPr>
          <a:xfrm>
            <a:off x="402590" y="296545"/>
            <a:ext cx="2564765" cy="2108835"/>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95600"/>
              <a:gd name="connsiteX1-25" fmla="*/ 2762250 w 2762250"/>
              <a:gd name="connsiteY1-26" fmla="*/ 0 h 2895600"/>
              <a:gd name="connsiteX2-27" fmla="*/ 2762250 w 2762250"/>
              <a:gd name="connsiteY2-28" fmla="*/ 2466975 h 2895600"/>
              <a:gd name="connsiteX3-29" fmla="*/ 1356946 w 2762250"/>
              <a:gd name="connsiteY3-30" fmla="*/ 2895600 h 2895600"/>
              <a:gd name="connsiteX4-31" fmla="*/ 0 w 2762250"/>
              <a:gd name="connsiteY4-32" fmla="*/ 2466975 h 2895600"/>
              <a:gd name="connsiteX5-33" fmla="*/ 0 w 2762250"/>
              <a:gd name="connsiteY5-34" fmla="*/ 0 h 2895600"/>
              <a:gd name="connsiteX0-35" fmla="*/ 0 w 2762250"/>
              <a:gd name="connsiteY0-36" fmla="*/ 0 h 2895600"/>
              <a:gd name="connsiteX1-37" fmla="*/ 2762250 w 2762250"/>
              <a:gd name="connsiteY1-38" fmla="*/ 0 h 2895600"/>
              <a:gd name="connsiteX2-39" fmla="*/ 2762250 w 2762250"/>
              <a:gd name="connsiteY2-40" fmla="*/ 2466975 h 2895600"/>
              <a:gd name="connsiteX3-41" fmla="*/ 1397977 w 2762250"/>
              <a:gd name="connsiteY3-42" fmla="*/ 2895600 h 2895600"/>
              <a:gd name="connsiteX4-43" fmla="*/ 0 w 2762250"/>
              <a:gd name="connsiteY4-44" fmla="*/ 2466975 h 2895600"/>
              <a:gd name="connsiteX5-45" fmla="*/ 0 w 2762250"/>
              <a:gd name="connsiteY5-46" fmla="*/ 0 h 2895600"/>
              <a:gd name="connsiteX0-47" fmla="*/ 0 w 2762250"/>
              <a:gd name="connsiteY0-48" fmla="*/ 0 h 2895600"/>
              <a:gd name="connsiteX1-49" fmla="*/ 2762250 w 2762250"/>
              <a:gd name="connsiteY1-50" fmla="*/ 0 h 2895600"/>
              <a:gd name="connsiteX2-51" fmla="*/ 2762250 w 2762250"/>
              <a:gd name="connsiteY2-52" fmla="*/ 2466975 h 2895600"/>
              <a:gd name="connsiteX3-53" fmla="*/ 1377461 w 2762250"/>
              <a:gd name="connsiteY3-54" fmla="*/ 2895600 h 2895600"/>
              <a:gd name="connsiteX4-55" fmla="*/ 0 w 2762250"/>
              <a:gd name="connsiteY4-56" fmla="*/ 2466975 h 2895600"/>
              <a:gd name="connsiteX5-57" fmla="*/ 0 w 2762250"/>
              <a:gd name="connsiteY5-58" fmla="*/ 0 h 289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95600">
                <a:moveTo>
                  <a:pt x="0" y="0"/>
                </a:moveTo>
                <a:lnTo>
                  <a:pt x="2762250" y="0"/>
                </a:lnTo>
                <a:lnTo>
                  <a:pt x="2762250" y="2466975"/>
                </a:lnTo>
                <a:lnTo>
                  <a:pt x="1377461" y="2895600"/>
                </a:lnTo>
                <a:lnTo>
                  <a:pt x="0" y="2466975"/>
                </a:lnTo>
                <a:lnTo>
                  <a:pt x="0" y="0"/>
                </a:lnTo>
                <a:close/>
              </a:path>
            </a:pathLst>
          </a:custGeom>
          <a:noFill/>
          <a:ln w="158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 name="Text Box 3"/>
          <p:cNvSpPr txBox="1"/>
          <p:nvPr/>
        </p:nvSpPr>
        <p:spPr>
          <a:xfrm>
            <a:off x="3878580" y="2405380"/>
            <a:ext cx="4180840" cy="521970"/>
          </a:xfrm>
          <a:prstGeom prst="rect">
            <a:avLst/>
          </a:prstGeom>
          <a:solidFill>
            <a:srgbClr val="DACD57"/>
          </a:solidFill>
        </p:spPr>
        <p:txBody>
          <a:bodyPr wrap="square" rtlCol="0">
            <a:spAutoFit/>
          </a:bodyPr>
          <a:lstStyle/>
          <a:p>
            <a:r>
              <a:rPr lang="en-US" sz="2800" b="1"/>
              <a:t>Software Speicifications</a:t>
            </a:r>
          </a:p>
        </p:txBody>
      </p:sp>
      <p:sp>
        <p:nvSpPr>
          <p:cNvPr id="9" name="Text Box 8"/>
          <p:cNvSpPr txBox="1"/>
          <p:nvPr/>
        </p:nvSpPr>
        <p:spPr>
          <a:xfrm>
            <a:off x="3879215" y="3168015"/>
            <a:ext cx="4179570" cy="521970"/>
          </a:xfrm>
          <a:prstGeom prst="rect">
            <a:avLst/>
          </a:prstGeom>
          <a:solidFill>
            <a:srgbClr val="DACD57"/>
          </a:solidFill>
          <a:ln>
            <a:noFill/>
          </a:ln>
        </p:spPr>
        <p:txBody>
          <a:bodyPr wrap="square" rtlCol="0">
            <a:spAutoFit/>
          </a:bodyPr>
          <a:lstStyle/>
          <a:p>
            <a:r>
              <a:rPr lang="en-US" sz="2800" b="1"/>
              <a:t>Cocomo Model</a:t>
            </a:r>
          </a:p>
        </p:txBody>
      </p:sp>
      <p:sp>
        <p:nvSpPr>
          <p:cNvPr id="10" name="Text Box 9"/>
          <p:cNvSpPr txBox="1"/>
          <p:nvPr/>
        </p:nvSpPr>
        <p:spPr>
          <a:xfrm>
            <a:off x="3878580" y="3930015"/>
            <a:ext cx="4180205" cy="521970"/>
          </a:xfrm>
          <a:prstGeom prst="rect">
            <a:avLst/>
          </a:prstGeom>
          <a:solidFill>
            <a:srgbClr val="DACD57"/>
          </a:solidFill>
          <a:ln>
            <a:noFill/>
          </a:ln>
        </p:spPr>
        <p:txBody>
          <a:bodyPr wrap="square" rtlCol="0">
            <a:spAutoFit/>
          </a:bodyPr>
          <a:lstStyle/>
          <a:p>
            <a:r>
              <a:rPr lang="en-US" sz="2800" b="1"/>
              <a:t>ERD</a:t>
            </a:r>
          </a:p>
        </p:txBody>
      </p:sp>
      <p:sp>
        <p:nvSpPr>
          <p:cNvPr id="11" name="Text Box 10"/>
          <p:cNvSpPr txBox="1"/>
          <p:nvPr/>
        </p:nvSpPr>
        <p:spPr>
          <a:xfrm>
            <a:off x="3879215" y="4621530"/>
            <a:ext cx="4179570" cy="521970"/>
          </a:xfrm>
          <a:prstGeom prst="rect">
            <a:avLst/>
          </a:prstGeom>
          <a:solidFill>
            <a:srgbClr val="DACD57"/>
          </a:solidFill>
          <a:ln>
            <a:noFill/>
          </a:ln>
        </p:spPr>
        <p:txBody>
          <a:bodyPr wrap="square" rtlCol="0">
            <a:spAutoFit/>
          </a:bodyPr>
          <a:lstStyle/>
          <a:p>
            <a:r>
              <a:rPr lang="en-US" sz="2800" b="1"/>
              <a:t>0-Level DFD</a:t>
            </a:r>
          </a:p>
        </p:txBody>
      </p:sp>
      <p:sp>
        <p:nvSpPr>
          <p:cNvPr id="13" name="Text Box 12"/>
          <p:cNvSpPr txBox="1"/>
          <p:nvPr/>
        </p:nvSpPr>
        <p:spPr>
          <a:xfrm>
            <a:off x="3879215" y="5316220"/>
            <a:ext cx="4179570" cy="583565"/>
          </a:xfrm>
          <a:prstGeom prst="rect">
            <a:avLst/>
          </a:prstGeom>
          <a:solidFill>
            <a:srgbClr val="DACD57"/>
          </a:solidFill>
          <a:ln>
            <a:noFill/>
          </a:ln>
        </p:spPr>
        <p:txBody>
          <a:bodyPr wrap="square" rtlCol="0">
            <a:spAutoFit/>
          </a:bodyPr>
          <a:lstStyle/>
          <a:p>
            <a:r>
              <a:rPr lang="en-US" sz="3200" b="1"/>
              <a:t>Admin Module DFD</a:t>
            </a:r>
          </a:p>
        </p:txBody>
      </p:sp>
      <p:sp>
        <p:nvSpPr>
          <p:cNvPr id="23" name="Text Box 22"/>
          <p:cNvSpPr txBox="1"/>
          <p:nvPr/>
        </p:nvSpPr>
        <p:spPr>
          <a:xfrm>
            <a:off x="9122410" y="893445"/>
            <a:ext cx="2943860" cy="583565"/>
          </a:xfrm>
          <a:prstGeom prst="rect">
            <a:avLst/>
          </a:prstGeom>
          <a:solidFill>
            <a:srgbClr val="DACD57"/>
          </a:solidFill>
        </p:spPr>
        <p:txBody>
          <a:bodyPr wrap="square" rtlCol="0">
            <a:spAutoFit/>
          </a:bodyPr>
          <a:lstStyle/>
          <a:p>
            <a:r>
              <a:rPr lang="en-US" sz="3200" b="1"/>
              <a:t>UML</a:t>
            </a:r>
          </a:p>
        </p:txBody>
      </p:sp>
      <p:sp>
        <p:nvSpPr>
          <p:cNvPr id="25" name="Text Box 24"/>
          <p:cNvSpPr txBox="1"/>
          <p:nvPr/>
        </p:nvSpPr>
        <p:spPr>
          <a:xfrm>
            <a:off x="3879215" y="169545"/>
            <a:ext cx="4180205" cy="521970"/>
          </a:xfrm>
          <a:prstGeom prst="rect">
            <a:avLst/>
          </a:prstGeom>
          <a:solidFill>
            <a:srgbClr val="DACD57"/>
          </a:solidFill>
          <a:ln>
            <a:noFill/>
          </a:ln>
        </p:spPr>
        <p:txBody>
          <a:bodyPr wrap="square" rtlCol="0">
            <a:spAutoFit/>
          </a:bodyPr>
          <a:lstStyle/>
          <a:p>
            <a:r>
              <a:rPr lang="en-US" sz="2800" b="1"/>
              <a:t>Goals of  the Project</a:t>
            </a:r>
          </a:p>
        </p:txBody>
      </p:sp>
      <p:sp>
        <p:nvSpPr>
          <p:cNvPr id="26" name="Text Box 25"/>
          <p:cNvSpPr txBox="1"/>
          <p:nvPr/>
        </p:nvSpPr>
        <p:spPr>
          <a:xfrm>
            <a:off x="3878580" y="1621790"/>
            <a:ext cx="4181475" cy="583565"/>
          </a:xfrm>
          <a:prstGeom prst="rect">
            <a:avLst/>
          </a:prstGeom>
          <a:solidFill>
            <a:srgbClr val="DACD57"/>
          </a:solidFill>
          <a:ln>
            <a:noFill/>
          </a:ln>
        </p:spPr>
        <p:txBody>
          <a:bodyPr wrap="square" rtlCol="0">
            <a:spAutoFit/>
          </a:bodyPr>
          <a:lstStyle/>
          <a:p>
            <a:r>
              <a:rPr lang="en-US" sz="3200" b="1"/>
              <a:t>Why Work[or]Hire?</a:t>
            </a:r>
          </a:p>
        </p:txBody>
      </p:sp>
      <p:sp>
        <p:nvSpPr>
          <p:cNvPr id="27" name="Text Box 26"/>
          <p:cNvSpPr txBox="1"/>
          <p:nvPr/>
        </p:nvSpPr>
        <p:spPr>
          <a:xfrm>
            <a:off x="3879215" y="893445"/>
            <a:ext cx="4180205" cy="521970"/>
          </a:xfrm>
          <a:prstGeom prst="rect">
            <a:avLst/>
          </a:prstGeom>
          <a:solidFill>
            <a:srgbClr val="DACD57"/>
          </a:solidFill>
          <a:ln>
            <a:noFill/>
          </a:ln>
        </p:spPr>
        <p:txBody>
          <a:bodyPr wrap="square" rtlCol="0">
            <a:spAutoFit/>
          </a:bodyPr>
          <a:lstStyle/>
          <a:p>
            <a:r>
              <a:rPr lang="en-US" sz="2800" b="1"/>
              <a:t>Overview of Existing Portal</a:t>
            </a:r>
          </a:p>
        </p:txBody>
      </p:sp>
      <p:sp>
        <p:nvSpPr>
          <p:cNvPr id="2" name="Text Box 1"/>
          <p:cNvSpPr txBox="1"/>
          <p:nvPr/>
        </p:nvSpPr>
        <p:spPr>
          <a:xfrm>
            <a:off x="9122410" y="3181350"/>
            <a:ext cx="2943860" cy="583565"/>
          </a:xfrm>
          <a:prstGeom prst="rect">
            <a:avLst/>
          </a:prstGeom>
          <a:solidFill>
            <a:srgbClr val="DACD57"/>
          </a:solidFill>
        </p:spPr>
        <p:txBody>
          <a:bodyPr wrap="square" rtlCol="0">
            <a:spAutoFit/>
          </a:bodyPr>
          <a:lstStyle/>
          <a:p>
            <a:r>
              <a:rPr lang="en-US" sz="3200" b="1"/>
              <a:t>Database Snaps</a:t>
            </a:r>
          </a:p>
        </p:txBody>
      </p:sp>
      <p:sp>
        <p:nvSpPr>
          <p:cNvPr id="3" name="Text Box 2"/>
          <p:cNvSpPr txBox="1"/>
          <p:nvPr/>
        </p:nvSpPr>
        <p:spPr>
          <a:xfrm>
            <a:off x="9123680" y="2374900"/>
            <a:ext cx="2942590" cy="583565"/>
          </a:xfrm>
          <a:prstGeom prst="rect">
            <a:avLst/>
          </a:prstGeom>
          <a:solidFill>
            <a:srgbClr val="DACD57"/>
          </a:solidFill>
        </p:spPr>
        <p:txBody>
          <a:bodyPr wrap="square" rtlCol="0">
            <a:spAutoFit/>
          </a:bodyPr>
          <a:lstStyle/>
          <a:p>
            <a:r>
              <a:rPr lang="en-US" sz="3200" b="1"/>
              <a:t>Project Snaps</a:t>
            </a:r>
            <a:endParaRPr lang="en-US"/>
          </a:p>
        </p:txBody>
      </p:sp>
      <p:sp>
        <p:nvSpPr>
          <p:cNvPr id="16" name="Text Box 15"/>
          <p:cNvSpPr txBox="1"/>
          <p:nvPr/>
        </p:nvSpPr>
        <p:spPr>
          <a:xfrm>
            <a:off x="3879215" y="6115685"/>
            <a:ext cx="4179570" cy="583565"/>
          </a:xfrm>
          <a:prstGeom prst="rect">
            <a:avLst/>
          </a:prstGeom>
          <a:solidFill>
            <a:srgbClr val="DACD57"/>
          </a:solidFill>
          <a:ln>
            <a:noFill/>
          </a:ln>
        </p:spPr>
        <p:txBody>
          <a:bodyPr wrap="square" rtlCol="0">
            <a:spAutoFit/>
          </a:bodyPr>
          <a:lstStyle/>
          <a:p>
            <a:r>
              <a:rPr lang="en-US" sz="3200" b="1"/>
              <a:t>Hirer Module DFD</a:t>
            </a:r>
          </a:p>
        </p:txBody>
      </p:sp>
      <p:sp>
        <p:nvSpPr>
          <p:cNvPr id="17" name="Text Box 16"/>
          <p:cNvSpPr txBox="1"/>
          <p:nvPr/>
        </p:nvSpPr>
        <p:spPr>
          <a:xfrm>
            <a:off x="8316595" y="169545"/>
            <a:ext cx="3749675" cy="583565"/>
          </a:xfrm>
          <a:prstGeom prst="rect">
            <a:avLst/>
          </a:prstGeom>
          <a:solidFill>
            <a:srgbClr val="DACD57"/>
          </a:solidFill>
          <a:ln>
            <a:noFill/>
          </a:ln>
        </p:spPr>
        <p:txBody>
          <a:bodyPr wrap="square" rtlCol="0">
            <a:spAutoFit/>
          </a:bodyPr>
          <a:lstStyle/>
          <a:p>
            <a:r>
              <a:rPr lang="en-US" sz="3200" b="1"/>
              <a:t>Bidder Module DFD</a:t>
            </a:r>
          </a:p>
        </p:txBody>
      </p:sp>
      <p:sp>
        <p:nvSpPr>
          <p:cNvPr id="18" name="Text Box 17"/>
          <p:cNvSpPr txBox="1"/>
          <p:nvPr/>
        </p:nvSpPr>
        <p:spPr>
          <a:xfrm>
            <a:off x="9123045" y="1683385"/>
            <a:ext cx="2943225" cy="521970"/>
          </a:xfrm>
          <a:prstGeom prst="rect">
            <a:avLst/>
          </a:prstGeom>
          <a:solidFill>
            <a:srgbClr val="DACD57"/>
          </a:solidFill>
          <a:ln>
            <a:noFill/>
          </a:ln>
        </p:spPr>
        <p:txBody>
          <a:bodyPr wrap="square" rtlCol="0">
            <a:spAutoFit/>
          </a:bodyPr>
          <a:lstStyle/>
          <a:p>
            <a:r>
              <a:rPr lang="en-US" sz="2800" b="1"/>
              <a:t>Flowchart</a:t>
            </a:r>
          </a:p>
        </p:txBody>
      </p:sp>
      <p:sp>
        <p:nvSpPr>
          <p:cNvPr id="19" name="Text Box 18"/>
          <p:cNvSpPr txBox="1"/>
          <p:nvPr/>
        </p:nvSpPr>
        <p:spPr>
          <a:xfrm>
            <a:off x="9122410" y="3930015"/>
            <a:ext cx="2943860" cy="583565"/>
          </a:xfrm>
          <a:prstGeom prst="rect">
            <a:avLst/>
          </a:prstGeom>
          <a:solidFill>
            <a:srgbClr val="DACD57"/>
          </a:solidFill>
        </p:spPr>
        <p:txBody>
          <a:bodyPr wrap="square" rtlCol="0">
            <a:spAutoFit/>
          </a:bodyPr>
          <a:lstStyle/>
          <a:p>
            <a:r>
              <a:rPr lang="en-US" sz="3200" b="1"/>
              <a:t>Future Scope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205865" y="365125"/>
            <a:ext cx="2540000" cy="706755"/>
          </a:xfrm>
          <a:prstGeom prst="rect">
            <a:avLst/>
          </a:prstGeom>
          <a:noFill/>
        </p:spPr>
        <p:txBody>
          <a:bodyPr wrap="square" rtlCol="0" anchor="t">
            <a:spAutoFit/>
          </a:bodyPr>
          <a:lstStyle/>
          <a:p>
            <a:r>
              <a:rPr lang="en-US" sz="4000">
                <a:solidFill>
                  <a:srgbClr val="DACD57"/>
                </a:solidFill>
              </a:rPr>
              <a:t>Flowchart</a:t>
            </a:r>
          </a:p>
        </p:txBody>
      </p:sp>
      <p:sp>
        <p:nvSpPr>
          <p:cNvPr id="4" name="Freeform 147"/>
          <p:cNvSpPr>
            <a:spLocks noEditPoints="1"/>
          </p:cNvSpPr>
          <p:nvPr/>
        </p:nvSpPr>
        <p:spPr bwMode="auto">
          <a:xfrm>
            <a:off x="218440" y="327660"/>
            <a:ext cx="735965" cy="682625"/>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pic>
        <p:nvPicPr>
          <p:cNvPr id="2" name="Picture 1" descr="flowchat (3)"/>
          <p:cNvPicPr>
            <a:picLocks noChangeAspect="1"/>
          </p:cNvPicPr>
          <p:nvPr/>
        </p:nvPicPr>
        <p:blipFill>
          <a:blip r:embed="rId2"/>
          <a:stretch>
            <a:fillRect/>
          </a:stretch>
        </p:blipFill>
        <p:spPr>
          <a:xfrm>
            <a:off x="3746500" y="139065"/>
            <a:ext cx="7987665" cy="6494780"/>
          </a:xfrm>
          <a:prstGeom prst="rect">
            <a:avLst/>
          </a:prstGeom>
          <a:ln w="76200">
            <a:solidFill>
              <a:srgbClr val="DACD57"/>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7"/>
          <p:cNvSpPr>
            <a:spLocks noEditPoints="1"/>
          </p:cNvSpPr>
          <p:nvPr/>
        </p:nvSpPr>
        <p:spPr bwMode="auto">
          <a:xfrm>
            <a:off x="218440" y="327660"/>
            <a:ext cx="735965" cy="682625"/>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 name="Text Box 4"/>
          <p:cNvSpPr txBox="1"/>
          <p:nvPr/>
        </p:nvSpPr>
        <p:spPr>
          <a:xfrm>
            <a:off x="1122680" y="327660"/>
            <a:ext cx="2998470" cy="706755"/>
          </a:xfrm>
          <a:prstGeom prst="rect">
            <a:avLst/>
          </a:prstGeom>
          <a:noFill/>
        </p:spPr>
        <p:txBody>
          <a:bodyPr wrap="none" rtlCol="0" anchor="t">
            <a:spAutoFit/>
          </a:bodyPr>
          <a:lstStyle/>
          <a:p>
            <a:r>
              <a:rPr lang="en-US" sz="4000">
                <a:solidFill>
                  <a:srgbClr val="DACD57"/>
                </a:solidFill>
              </a:rPr>
              <a:t>UML Diagram</a:t>
            </a:r>
          </a:p>
        </p:txBody>
      </p:sp>
      <p:pic>
        <p:nvPicPr>
          <p:cNvPr id="7" name="Picture 1" descr="IMG_256"/>
          <p:cNvPicPr>
            <a:picLocks noChangeAspect="1"/>
          </p:cNvPicPr>
          <p:nvPr/>
        </p:nvPicPr>
        <p:blipFill>
          <a:blip r:embed="rId2"/>
          <a:stretch>
            <a:fillRect/>
          </a:stretch>
        </p:blipFill>
        <p:spPr>
          <a:xfrm>
            <a:off x="4819650" y="203835"/>
            <a:ext cx="6362700" cy="6450965"/>
          </a:xfrm>
          <a:prstGeom prst="rect">
            <a:avLst/>
          </a:prstGeom>
          <a:noFill/>
          <a:ln w="76200">
            <a:solidFill>
              <a:srgbClr val="DACD57"/>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11473265" y="71968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a:off x="10740809" y="1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a:off x="10022075" y="-1275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6"/>
          <p:cNvSpPr/>
          <p:nvPr/>
        </p:nvSpPr>
        <p:spPr>
          <a:xfrm>
            <a:off x="10754144" y="-824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18"/>
          <p:cNvSpPr/>
          <p:nvPr/>
        </p:nvSpPr>
        <p:spPr>
          <a:xfrm rot="5400000">
            <a:off x="10035410" y="-22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32385" y="33020"/>
            <a:ext cx="2993390" cy="706755"/>
          </a:xfrm>
          <a:prstGeom prst="rect">
            <a:avLst/>
          </a:prstGeom>
          <a:solidFill>
            <a:srgbClr val="DACD57"/>
          </a:solidFill>
        </p:spPr>
        <p:txBody>
          <a:bodyPr wrap="square" rtlCol="0">
            <a:spAutoFit/>
          </a:bodyPr>
          <a:lstStyle/>
          <a:p>
            <a:pPr algn="ctr"/>
            <a:r>
              <a:rPr lang="en-US" sz="4000">
                <a:latin typeface="Arial Unicode MS" panose="020B0604020202020204" charset="-122"/>
                <a:ea typeface="Arial Unicode MS" panose="020B0604020202020204" charset="-122"/>
              </a:rPr>
              <a:t>TABLE</a:t>
            </a:r>
          </a:p>
        </p:txBody>
      </p:sp>
      <p:pic>
        <p:nvPicPr>
          <p:cNvPr id="4" name="Picture 3" descr="users"/>
          <p:cNvPicPr>
            <a:picLocks noChangeAspect="1"/>
          </p:cNvPicPr>
          <p:nvPr/>
        </p:nvPicPr>
        <p:blipFill>
          <a:blip r:embed="rId2"/>
          <a:stretch>
            <a:fillRect/>
          </a:stretch>
        </p:blipFill>
        <p:spPr>
          <a:xfrm>
            <a:off x="292735" y="1459230"/>
            <a:ext cx="10322560" cy="4591050"/>
          </a:xfrm>
          <a:prstGeom prst="rect">
            <a:avLst/>
          </a:prstGeom>
        </p:spPr>
      </p:pic>
      <p:sp>
        <p:nvSpPr>
          <p:cNvPr id="12" name="Text Box 11"/>
          <p:cNvSpPr txBox="1"/>
          <p:nvPr/>
        </p:nvSpPr>
        <p:spPr>
          <a:xfrm>
            <a:off x="3947160" y="916305"/>
            <a:ext cx="2005330" cy="521970"/>
          </a:xfrm>
          <a:prstGeom prst="rect">
            <a:avLst/>
          </a:prstGeom>
          <a:noFill/>
        </p:spPr>
        <p:txBody>
          <a:bodyPr wrap="square" rtlCol="0">
            <a:spAutoFit/>
          </a:bodyPr>
          <a:lstStyle/>
          <a:p>
            <a:r>
              <a:rPr lang="en-US" sz="2800">
                <a:solidFill>
                  <a:schemeClr val="bg1"/>
                </a:solidFill>
              </a:rPr>
              <a:t>Users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11473265" y="71968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a:off x="10740809" y="1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a:off x="10022075" y="-1275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6"/>
          <p:cNvSpPr/>
          <p:nvPr/>
        </p:nvSpPr>
        <p:spPr>
          <a:xfrm>
            <a:off x="10754144" y="-824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18"/>
          <p:cNvSpPr/>
          <p:nvPr/>
        </p:nvSpPr>
        <p:spPr>
          <a:xfrm rot="5400000">
            <a:off x="10035410" y="-22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32385" y="33020"/>
            <a:ext cx="2993390" cy="706755"/>
          </a:xfrm>
          <a:prstGeom prst="rect">
            <a:avLst/>
          </a:prstGeom>
          <a:solidFill>
            <a:srgbClr val="DACD57"/>
          </a:solidFill>
        </p:spPr>
        <p:txBody>
          <a:bodyPr wrap="square" rtlCol="0">
            <a:spAutoFit/>
          </a:bodyPr>
          <a:lstStyle/>
          <a:p>
            <a:pPr algn="ctr"/>
            <a:r>
              <a:rPr lang="en-US" sz="4000">
                <a:latin typeface="Arial Unicode MS" panose="020B0604020202020204" charset="-122"/>
                <a:ea typeface="Arial Unicode MS" panose="020B0604020202020204" charset="-122"/>
              </a:rPr>
              <a:t>TABLE</a:t>
            </a:r>
          </a:p>
        </p:txBody>
      </p:sp>
      <p:pic>
        <p:nvPicPr>
          <p:cNvPr id="7" name="Picture 6" descr="quizoption"/>
          <p:cNvPicPr>
            <a:picLocks noChangeAspect="1"/>
          </p:cNvPicPr>
          <p:nvPr/>
        </p:nvPicPr>
        <p:blipFill>
          <a:blip r:embed="rId2"/>
          <a:srcRect l="-394" t="-1103" r="19350"/>
          <a:stretch>
            <a:fillRect/>
          </a:stretch>
        </p:blipFill>
        <p:spPr>
          <a:xfrm>
            <a:off x="266065" y="4789170"/>
            <a:ext cx="5521960" cy="1463675"/>
          </a:xfrm>
          <a:prstGeom prst="rect">
            <a:avLst/>
          </a:prstGeom>
        </p:spPr>
      </p:pic>
      <p:pic>
        <p:nvPicPr>
          <p:cNvPr id="10" name="Picture 9" descr="quizcategory"/>
          <p:cNvPicPr>
            <a:picLocks noChangeAspect="1"/>
          </p:cNvPicPr>
          <p:nvPr/>
        </p:nvPicPr>
        <p:blipFill>
          <a:blip r:embed="rId3"/>
          <a:srcRect r="-24051"/>
          <a:stretch>
            <a:fillRect/>
          </a:stretch>
        </p:blipFill>
        <p:spPr>
          <a:xfrm>
            <a:off x="610870" y="1163320"/>
            <a:ext cx="5521960" cy="1184275"/>
          </a:xfrm>
          <a:prstGeom prst="rect">
            <a:avLst/>
          </a:prstGeom>
        </p:spPr>
      </p:pic>
      <p:pic>
        <p:nvPicPr>
          <p:cNvPr id="11" name="Picture 10" descr="quizquestion"/>
          <p:cNvPicPr>
            <a:picLocks noChangeAspect="1"/>
          </p:cNvPicPr>
          <p:nvPr/>
        </p:nvPicPr>
        <p:blipFill>
          <a:blip r:embed="rId4"/>
          <a:srcRect r="19309"/>
          <a:stretch>
            <a:fillRect/>
          </a:stretch>
        </p:blipFill>
        <p:spPr>
          <a:xfrm>
            <a:off x="6489700" y="2826385"/>
            <a:ext cx="5427345" cy="1438275"/>
          </a:xfrm>
          <a:prstGeom prst="rect">
            <a:avLst/>
          </a:prstGeom>
        </p:spPr>
      </p:pic>
      <p:sp>
        <p:nvSpPr>
          <p:cNvPr id="4" name="Text Box 3"/>
          <p:cNvSpPr txBox="1"/>
          <p:nvPr/>
        </p:nvSpPr>
        <p:spPr>
          <a:xfrm>
            <a:off x="5414010" y="1438275"/>
            <a:ext cx="2388870" cy="521970"/>
          </a:xfrm>
          <a:prstGeom prst="rect">
            <a:avLst/>
          </a:prstGeom>
          <a:noFill/>
        </p:spPr>
        <p:txBody>
          <a:bodyPr wrap="square" rtlCol="0">
            <a:spAutoFit/>
          </a:bodyPr>
          <a:lstStyle/>
          <a:p>
            <a:r>
              <a:rPr lang="en-US" sz="2800">
                <a:solidFill>
                  <a:schemeClr val="bg1"/>
                </a:solidFill>
              </a:rPr>
              <a:t>Quiz_Category</a:t>
            </a:r>
          </a:p>
        </p:txBody>
      </p:sp>
      <p:sp>
        <p:nvSpPr>
          <p:cNvPr id="5" name="Text Box 4"/>
          <p:cNvSpPr txBox="1"/>
          <p:nvPr/>
        </p:nvSpPr>
        <p:spPr>
          <a:xfrm>
            <a:off x="3433445" y="3284220"/>
            <a:ext cx="2857500" cy="521970"/>
          </a:xfrm>
          <a:prstGeom prst="rect">
            <a:avLst/>
          </a:prstGeom>
          <a:noFill/>
        </p:spPr>
        <p:txBody>
          <a:bodyPr wrap="square" rtlCol="0">
            <a:spAutoFit/>
          </a:bodyPr>
          <a:lstStyle/>
          <a:p>
            <a:r>
              <a:rPr lang="en-US" sz="2800">
                <a:solidFill>
                  <a:schemeClr val="bg1"/>
                </a:solidFill>
              </a:rPr>
              <a:t>Quiz_question</a:t>
            </a:r>
          </a:p>
        </p:txBody>
      </p:sp>
      <p:sp>
        <p:nvSpPr>
          <p:cNvPr id="8" name="Text Box 7"/>
          <p:cNvSpPr txBox="1"/>
          <p:nvPr/>
        </p:nvSpPr>
        <p:spPr>
          <a:xfrm>
            <a:off x="7920355" y="5240655"/>
            <a:ext cx="2110740" cy="521970"/>
          </a:xfrm>
          <a:prstGeom prst="rect">
            <a:avLst/>
          </a:prstGeom>
          <a:noFill/>
        </p:spPr>
        <p:txBody>
          <a:bodyPr wrap="square" rtlCol="0">
            <a:spAutoFit/>
          </a:bodyPr>
          <a:lstStyle/>
          <a:p>
            <a:r>
              <a:rPr lang="en-US" sz="2800">
                <a:solidFill>
                  <a:schemeClr val="bg1"/>
                </a:solidFill>
              </a:rPr>
              <a:t>Quiz_option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11473265" y="71968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a:off x="10740809" y="1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a:off x="10022075" y="-1275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6"/>
          <p:cNvSpPr/>
          <p:nvPr/>
        </p:nvSpPr>
        <p:spPr>
          <a:xfrm>
            <a:off x="10754144" y="-824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18"/>
          <p:cNvSpPr/>
          <p:nvPr/>
        </p:nvSpPr>
        <p:spPr>
          <a:xfrm rot="5400000">
            <a:off x="10035410" y="-22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32385" y="33020"/>
            <a:ext cx="2993390" cy="706755"/>
          </a:xfrm>
          <a:prstGeom prst="rect">
            <a:avLst/>
          </a:prstGeom>
          <a:solidFill>
            <a:srgbClr val="DACD57"/>
          </a:solidFill>
        </p:spPr>
        <p:txBody>
          <a:bodyPr wrap="square" rtlCol="0">
            <a:spAutoFit/>
          </a:bodyPr>
          <a:lstStyle/>
          <a:p>
            <a:pPr algn="ctr"/>
            <a:r>
              <a:rPr lang="en-US" sz="4000">
                <a:latin typeface="Arial Unicode MS" panose="020B0604020202020204" charset="-122"/>
                <a:ea typeface="Arial Unicode MS" panose="020B0604020202020204" charset="-122"/>
              </a:rPr>
              <a:t>TABLE</a:t>
            </a:r>
          </a:p>
        </p:txBody>
      </p:sp>
      <p:pic>
        <p:nvPicPr>
          <p:cNvPr id="4" name="Picture 3" descr="projectskills"/>
          <p:cNvPicPr>
            <a:picLocks noChangeAspect="1"/>
          </p:cNvPicPr>
          <p:nvPr/>
        </p:nvPicPr>
        <p:blipFill>
          <a:blip r:embed="rId2"/>
          <a:stretch>
            <a:fillRect/>
          </a:stretch>
        </p:blipFill>
        <p:spPr>
          <a:xfrm>
            <a:off x="5930900" y="4604385"/>
            <a:ext cx="5981700" cy="1028700"/>
          </a:xfrm>
          <a:prstGeom prst="rect">
            <a:avLst/>
          </a:prstGeom>
        </p:spPr>
      </p:pic>
      <p:pic>
        <p:nvPicPr>
          <p:cNvPr id="5" name="Picture 4" descr="skills"/>
          <p:cNvPicPr>
            <a:picLocks noChangeAspect="1"/>
          </p:cNvPicPr>
          <p:nvPr/>
        </p:nvPicPr>
        <p:blipFill>
          <a:blip r:embed="rId3"/>
          <a:stretch>
            <a:fillRect/>
          </a:stretch>
        </p:blipFill>
        <p:spPr>
          <a:xfrm>
            <a:off x="257810" y="5916930"/>
            <a:ext cx="6343650" cy="723900"/>
          </a:xfrm>
          <a:prstGeom prst="rect">
            <a:avLst/>
          </a:prstGeom>
        </p:spPr>
      </p:pic>
      <p:pic>
        <p:nvPicPr>
          <p:cNvPr id="8" name="Picture 7" descr="project"/>
          <p:cNvPicPr>
            <a:picLocks noChangeAspect="1"/>
          </p:cNvPicPr>
          <p:nvPr/>
        </p:nvPicPr>
        <p:blipFill>
          <a:blip r:embed="rId4"/>
          <a:stretch>
            <a:fillRect/>
          </a:stretch>
        </p:blipFill>
        <p:spPr>
          <a:xfrm>
            <a:off x="257810" y="894080"/>
            <a:ext cx="7400925" cy="3543300"/>
          </a:xfrm>
          <a:prstGeom prst="rect">
            <a:avLst/>
          </a:prstGeom>
        </p:spPr>
      </p:pic>
      <p:sp>
        <p:nvSpPr>
          <p:cNvPr id="9" name="Text Box 8"/>
          <p:cNvSpPr txBox="1"/>
          <p:nvPr/>
        </p:nvSpPr>
        <p:spPr>
          <a:xfrm>
            <a:off x="8463280" y="2216150"/>
            <a:ext cx="2139315" cy="521970"/>
          </a:xfrm>
          <a:prstGeom prst="rect">
            <a:avLst/>
          </a:prstGeom>
          <a:noFill/>
        </p:spPr>
        <p:txBody>
          <a:bodyPr wrap="square" rtlCol="0">
            <a:spAutoFit/>
          </a:bodyPr>
          <a:lstStyle/>
          <a:p>
            <a:r>
              <a:rPr lang="en-US" sz="2800">
                <a:solidFill>
                  <a:schemeClr val="bg1"/>
                </a:solidFill>
              </a:rPr>
              <a:t>Project</a:t>
            </a:r>
          </a:p>
        </p:txBody>
      </p:sp>
      <p:sp>
        <p:nvSpPr>
          <p:cNvPr id="10" name="Text Box 9"/>
          <p:cNvSpPr txBox="1"/>
          <p:nvPr/>
        </p:nvSpPr>
        <p:spPr>
          <a:xfrm>
            <a:off x="2846705" y="4934585"/>
            <a:ext cx="2222500" cy="460375"/>
          </a:xfrm>
          <a:prstGeom prst="rect">
            <a:avLst/>
          </a:prstGeom>
          <a:noFill/>
        </p:spPr>
        <p:txBody>
          <a:bodyPr wrap="square" rtlCol="0">
            <a:spAutoFit/>
          </a:bodyPr>
          <a:lstStyle/>
          <a:p>
            <a:r>
              <a:rPr lang="en-US" sz="2400">
                <a:solidFill>
                  <a:schemeClr val="bg1"/>
                </a:solidFill>
              </a:rPr>
              <a:t>Project_Skills</a:t>
            </a:r>
          </a:p>
        </p:txBody>
      </p:sp>
      <p:sp>
        <p:nvSpPr>
          <p:cNvPr id="11" name="Text Box 10"/>
          <p:cNvSpPr txBox="1"/>
          <p:nvPr/>
        </p:nvSpPr>
        <p:spPr>
          <a:xfrm>
            <a:off x="7335520" y="5958840"/>
            <a:ext cx="2891155" cy="521970"/>
          </a:xfrm>
          <a:prstGeom prst="rect">
            <a:avLst/>
          </a:prstGeom>
          <a:noFill/>
        </p:spPr>
        <p:txBody>
          <a:bodyPr wrap="square" rtlCol="0">
            <a:spAutoFit/>
          </a:bodyPr>
          <a:lstStyle/>
          <a:p>
            <a:r>
              <a:rPr lang="en-US" sz="2800">
                <a:solidFill>
                  <a:schemeClr val="bg1"/>
                </a:solidFill>
              </a:rPr>
              <a:t>Skills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11473265" y="71968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a:off x="10740809" y="1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a:off x="10022075" y="-1275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6"/>
          <p:cNvSpPr/>
          <p:nvPr/>
        </p:nvSpPr>
        <p:spPr>
          <a:xfrm>
            <a:off x="10754144" y="-824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18"/>
          <p:cNvSpPr/>
          <p:nvPr/>
        </p:nvSpPr>
        <p:spPr>
          <a:xfrm rot="5400000">
            <a:off x="10035410" y="-22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32385" y="33020"/>
            <a:ext cx="2993390" cy="706755"/>
          </a:xfrm>
          <a:prstGeom prst="rect">
            <a:avLst/>
          </a:prstGeom>
          <a:solidFill>
            <a:srgbClr val="DACD57"/>
          </a:solidFill>
        </p:spPr>
        <p:txBody>
          <a:bodyPr wrap="square" rtlCol="0">
            <a:spAutoFit/>
          </a:bodyPr>
          <a:lstStyle/>
          <a:p>
            <a:pPr algn="ctr"/>
            <a:r>
              <a:rPr lang="en-US" sz="4000">
                <a:latin typeface="Arial Unicode MS" panose="020B0604020202020204" charset="-122"/>
                <a:ea typeface="Arial Unicode MS" panose="020B0604020202020204" charset="-122"/>
              </a:rPr>
              <a:t>TABLE</a:t>
            </a:r>
          </a:p>
        </p:txBody>
      </p:sp>
      <p:pic>
        <p:nvPicPr>
          <p:cNvPr id="9" name="Picture 8" descr="biddingdetails"/>
          <p:cNvPicPr>
            <a:picLocks noChangeAspect="1"/>
          </p:cNvPicPr>
          <p:nvPr/>
        </p:nvPicPr>
        <p:blipFill>
          <a:blip r:embed="rId2"/>
          <a:stretch>
            <a:fillRect/>
          </a:stretch>
        </p:blipFill>
        <p:spPr>
          <a:xfrm>
            <a:off x="191770" y="772795"/>
            <a:ext cx="9395460" cy="3112135"/>
          </a:xfrm>
          <a:prstGeom prst="rect">
            <a:avLst/>
          </a:prstGeom>
        </p:spPr>
      </p:pic>
      <p:pic>
        <p:nvPicPr>
          <p:cNvPr id="4" name="Picture 3" descr="ratingdetails"/>
          <p:cNvPicPr>
            <a:picLocks noChangeAspect="1"/>
          </p:cNvPicPr>
          <p:nvPr/>
        </p:nvPicPr>
        <p:blipFill>
          <a:blip r:embed="rId3"/>
          <a:srcRect r="-48068"/>
          <a:stretch>
            <a:fillRect/>
          </a:stretch>
        </p:blipFill>
        <p:spPr>
          <a:xfrm>
            <a:off x="4585970" y="3997960"/>
            <a:ext cx="10992485" cy="2764155"/>
          </a:xfrm>
          <a:prstGeom prst="rect">
            <a:avLst/>
          </a:prstGeom>
        </p:spPr>
      </p:pic>
      <p:sp>
        <p:nvSpPr>
          <p:cNvPr id="5" name="Text Box 4"/>
          <p:cNvSpPr txBox="1"/>
          <p:nvPr/>
        </p:nvSpPr>
        <p:spPr>
          <a:xfrm>
            <a:off x="876935" y="4939665"/>
            <a:ext cx="2265045" cy="521970"/>
          </a:xfrm>
          <a:prstGeom prst="rect">
            <a:avLst/>
          </a:prstGeom>
          <a:noFill/>
        </p:spPr>
        <p:txBody>
          <a:bodyPr wrap="square" rtlCol="0">
            <a:spAutoFit/>
          </a:bodyPr>
          <a:lstStyle/>
          <a:p>
            <a:r>
              <a:rPr lang="en-US" sz="2800">
                <a:solidFill>
                  <a:schemeClr val="bg1"/>
                </a:solidFill>
              </a:rPr>
              <a:t>Rating_details</a:t>
            </a:r>
          </a:p>
        </p:txBody>
      </p:sp>
      <p:sp>
        <p:nvSpPr>
          <p:cNvPr id="7" name="Text Box 6"/>
          <p:cNvSpPr txBox="1"/>
          <p:nvPr/>
        </p:nvSpPr>
        <p:spPr>
          <a:xfrm>
            <a:off x="9754870" y="2583815"/>
            <a:ext cx="2176145" cy="460375"/>
          </a:xfrm>
          <a:prstGeom prst="rect">
            <a:avLst/>
          </a:prstGeom>
          <a:noFill/>
        </p:spPr>
        <p:txBody>
          <a:bodyPr wrap="square" rtlCol="0">
            <a:spAutoFit/>
          </a:bodyPr>
          <a:lstStyle/>
          <a:p>
            <a:r>
              <a:rPr lang="en-US" sz="2400">
                <a:solidFill>
                  <a:schemeClr val="bg1"/>
                </a:solidFill>
              </a:rPr>
              <a:t>Bidding_details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14" name="直角三角形 13"/>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11473265" y="71968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a:off x="10740809" y="1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rot="5400000">
            <a:off x="10022075" y="-1275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6"/>
          <p:cNvSpPr/>
          <p:nvPr/>
        </p:nvSpPr>
        <p:spPr>
          <a:xfrm>
            <a:off x="10754144" y="-824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18"/>
          <p:cNvSpPr/>
          <p:nvPr/>
        </p:nvSpPr>
        <p:spPr>
          <a:xfrm rot="5400000">
            <a:off x="10035410" y="-22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32385" y="33020"/>
            <a:ext cx="2993390" cy="706755"/>
          </a:xfrm>
          <a:prstGeom prst="rect">
            <a:avLst/>
          </a:prstGeom>
          <a:solidFill>
            <a:srgbClr val="DACD57"/>
          </a:solidFill>
        </p:spPr>
        <p:txBody>
          <a:bodyPr wrap="square" rtlCol="0">
            <a:spAutoFit/>
          </a:bodyPr>
          <a:lstStyle/>
          <a:p>
            <a:pPr algn="ctr"/>
            <a:r>
              <a:rPr lang="en-US" sz="4000">
                <a:latin typeface="Arial Unicode MS" panose="020B0604020202020204" charset="-122"/>
                <a:ea typeface="Arial Unicode MS" panose="020B0604020202020204" charset="-122"/>
              </a:rPr>
              <a:t>TABLE</a:t>
            </a:r>
          </a:p>
        </p:txBody>
      </p:sp>
      <p:pic>
        <p:nvPicPr>
          <p:cNvPr id="4" name="Picture 3" descr="examresult"/>
          <p:cNvPicPr>
            <a:picLocks noChangeAspect="1"/>
          </p:cNvPicPr>
          <p:nvPr/>
        </p:nvPicPr>
        <p:blipFill>
          <a:blip r:embed="rId2"/>
          <a:stretch>
            <a:fillRect/>
          </a:stretch>
        </p:blipFill>
        <p:spPr>
          <a:xfrm>
            <a:off x="239395" y="1043305"/>
            <a:ext cx="8190230" cy="2795905"/>
          </a:xfrm>
          <a:prstGeom prst="rect">
            <a:avLst/>
          </a:prstGeom>
        </p:spPr>
      </p:pic>
      <p:pic>
        <p:nvPicPr>
          <p:cNvPr id="5" name="Picture 4" descr="examresultdetails"/>
          <p:cNvPicPr>
            <a:picLocks noChangeAspect="1"/>
          </p:cNvPicPr>
          <p:nvPr/>
        </p:nvPicPr>
        <p:blipFill>
          <a:blip r:embed="rId3"/>
          <a:stretch>
            <a:fillRect/>
          </a:stretch>
        </p:blipFill>
        <p:spPr>
          <a:xfrm>
            <a:off x="4210050" y="4293870"/>
            <a:ext cx="7736205" cy="2364105"/>
          </a:xfrm>
          <a:prstGeom prst="rect">
            <a:avLst/>
          </a:prstGeom>
        </p:spPr>
      </p:pic>
      <p:sp>
        <p:nvSpPr>
          <p:cNvPr id="9" name="Text Box 8"/>
          <p:cNvSpPr txBox="1"/>
          <p:nvPr/>
        </p:nvSpPr>
        <p:spPr>
          <a:xfrm>
            <a:off x="8923020" y="2407920"/>
            <a:ext cx="2136140" cy="521970"/>
          </a:xfrm>
          <a:prstGeom prst="rect">
            <a:avLst/>
          </a:prstGeom>
          <a:noFill/>
        </p:spPr>
        <p:txBody>
          <a:bodyPr wrap="square" rtlCol="0">
            <a:spAutoFit/>
          </a:bodyPr>
          <a:lstStyle/>
          <a:p>
            <a:r>
              <a:rPr lang="en-US" sz="2800">
                <a:solidFill>
                  <a:schemeClr val="bg1"/>
                </a:solidFill>
              </a:rPr>
              <a:t>Exam_result</a:t>
            </a:r>
          </a:p>
        </p:txBody>
      </p:sp>
      <p:sp>
        <p:nvSpPr>
          <p:cNvPr id="10" name="Text Box 9"/>
          <p:cNvSpPr txBox="1"/>
          <p:nvPr/>
        </p:nvSpPr>
        <p:spPr>
          <a:xfrm>
            <a:off x="575945" y="4647565"/>
            <a:ext cx="2907030" cy="521970"/>
          </a:xfrm>
          <a:prstGeom prst="rect">
            <a:avLst/>
          </a:prstGeom>
          <a:noFill/>
        </p:spPr>
        <p:txBody>
          <a:bodyPr wrap="none" rtlCol="0">
            <a:spAutoFit/>
          </a:bodyPr>
          <a:lstStyle/>
          <a:p>
            <a:r>
              <a:rPr lang="en-US" sz="2800">
                <a:solidFill>
                  <a:schemeClr val="bg1"/>
                </a:solidFill>
              </a:rPr>
              <a:t>Examresult_details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me"/>
          <p:cNvPicPr>
            <a:picLocks noChangeAspect="1"/>
          </p:cNvPicPr>
          <p:nvPr/>
        </p:nvPicPr>
        <p:blipFill>
          <a:blip r:embed="rId2"/>
          <a:stretch>
            <a:fillRect/>
          </a:stretch>
        </p:blipFill>
        <p:spPr>
          <a:xfrm>
            <a:off x="97790" y="26035"/>
            <a:ext cx="11979910" cy="67208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n"/>
          <p:cNvPicPr>
            <a:picLocks noChangeAspect="1"/>
          </p:cNvPicPr>
          <p:nvPr/>
        </p:nvPicPr>
        <p:blipFill>
          <a:blip r:embed="rId2"/>
          <a:stretch>
            <a:fillRect/>
          </a:stretch>
        </p:blipFill>
        <p:spPr>
          <a:xfrm>
            <a:off x="-1905" y="4445"/>
            <a:ext cx="12235180" cy="6731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istration"/>
          <p:cNvPicPr>
            <a:picLocks noChangeAspect="1"/>
          </p:cNvPicPr>
          <p:nvPr/>
        </p:nvPicPr>
        <p:blipFill>
          <a:blip r:embed="rId2"/>
          <a:stretch>
            <a:fillRect/>
          </a:stretch>
        </p:blipFill>
        <p:spPr>
          <a:xfrm>
            <a:off x="64770" y="35560"/>
            <a:ext cx="12129770" cy="6771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23365" y="7882255"/>
            <a:ext cx="7077710" cy="768350"/>
          </a:xfrm>
          <a:prstGeom prst="rect">
            <a:avLst/>
          </a:prstGeom>
        </p:spPr>
        <p:txBody>
          <a:bodyPr wrap="square">
            <a:spAutoFit/>
          </a:bodyPr>
          <a:lstStyle/>
          <a:p>
            <a:pPr algn="ctr"/>
            <a:r>
              <a:rPr lang="en-US" altLang="zh-CN" sz="4400">
                <a:solidFill>
                  <a:srgbClr val="DACD57"/>
                </a:solidFill>
                <a:latin typeface="Arial" panose="020B0604020202020204" pitchFamily="34" charset="0"/>
                <a:ea typeface="Arial" panose="020B0604020202020204" pitchFamily="34" charset="0"/>
                <a:cs typeface="Arial" panose="020B0604020202020204" pitchFamily="34" charset="0"/>
              </a:rPr>
              <a:t> Tiny Dust Design</a:t>
            </a:r>
          </a:p>
        </p:txBody>
      </p:sp>
      <p:cxnSp>
        <p:nvCxnSpPr>
          <p:cNvPr id="12" name="直接连接符 11"/>
          <p:cNvCxnSpPr/>
          <p:nvPr/>
        </p:nvCxnSpPr>
        <p:spPr>
          <a:xfrm>
            <a:off x="3376101" y="7882167"/>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765067" y="8177143"/>
            <a:ext cx="1039407" cy="527815"/>
            <a:chOff x="8608364" y="3176518"/>
            <a:chExt cx="1039407" cy="527815"/>
          </a:xfrm>
        </p:grpSpPr>
        <p:sp>
          <p:nvSpPr>
            <p:cNvPr id="14" name="等腰三角形 13"/>
            <p:cNvSpPr/>
            <p:nvPr/>
          </p:nvSpPr>
          <p:spPr>
            <a:xfrm rot="14024970">
              <a:off x="8832201" y="2952681"/>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9075070" y="3131632"/>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2078256" y="8140678"/>
            <a:ext cx="1073174" cy="494005"/>
            <a:chOff x="2732068" y="3780133"/>
            <a:chExt cx="1073174" cy="494005"/>
          </a:xfrm>
        </p:grpSpPr>
        <p:sp>
          <p:nvSpPr>
            <p:cNvPr id="18" name="等腰三角形 17"/>
            <p:cNvSpPr/>
            <p:nvPr/>
          </p:nvSpPr>
          <p:spPr>
            <a:xfrm rot="2737123">
              <a:off x="3286129" y="3755026"/>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4912153">
              <a:off x="3053308" y="3458893"/>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正五边形 2"/>
          <p:cNvSpPr/>
          <p:nvPr/>
        </p:nvSpPr>
        <p:spPr>
          <a:xfrm>
            <a:off x="4532354" y="7207075"/>
            <a:ext cx="1515662" cy="1443488"/>
          </a:xfrm>
          <a:prstGeom prst="pentagon">
            <a:avLst/>
          </a:prstGeom>
          <a:noFill/>
          <a:ln w="349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3510721" y="7882439"/>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任意多边形 3"/>
          <p:cNvSpPr/>
          <p:nvPr/>
        </p:nvSpPr>
        <p:spPr>
          <a:xfrm>
            <a:off x="-635" y="1905"/>
            <a:ext cx="8085455" cy="6858000"/>
          </a:xfrm>
          <a:custGeom>
            <a:avLst/>
            <a:gdLst>
              <a:gd name="connsiteX0" fmla="*/ 0 w 2729552"/>
              <a:gd name="connsiteY0" fmla="*/ 0 h 3753135"/>
              <a:gd name="connsiteX1" fmla="*/ 1791268 w 2729552"/>
              <a:gd name="connsiteY1" fmla="*/ 0 h 3753135"/>
              <a:gd name="connsiteX2" fmla="*/ 2729552 w 2729552"/>
              <a:gd name="connsiteY2" fmla="*/ 3753135 h 3753135"/>
              <a:gd name="connsiteX3" fmla="*/ 0 w 2729552"/>
              <a:gd name="connsiteY3" fmla="*/ 3753135 h 3753135"/>
            </a:gdLst>
            <a:ahLst/>
            <a:cxnLst>
              <a:cxn ang="0">
                <a:pos x="connsiteX0" y="connsiteY0"/>
              </a:cxn>
              <a:cxn ang="0">
                <a:pos x="connsiteX1" y="connsiteY1"/>
              </a:cxn>
              <a:cxn ang="0">
                <a:pos x="connsiteX2" y="connsiteY2"/>
              </a:cxn>
              <a:cxn ang="0">
                <a:pos x="connsiteX3" y="connsiteY3"/>
              </a:cxn>
            </a:cxnLst>
            <a:rect l="l" t="t" r="r" b="b"/>
            <a:pathLst>
              <a:path w="2729552" h="3753135">
                <a:moveTo>
                  <a:pt x="0" y="0"/>
                </a:moveTo>
                <a:lnTo>
                  <a:pt x="1791268" y="0"/>
                </a:lnTo>
                <a:lnTo>
                  <a:pt x="2729552" y="3753135"/>
                </a:lnTo>
                <a:lnTo>
                  <a:pt x="0" y="3753135"/>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4"/>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5"/>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7"/>
          <p:cNvSpPr/>
          <p:nvPr/>
        </p:nvSpPr>
        <p:spPr>
          <a:xfrm>
            <a:off x="10740809" y="1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8"/>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9"/>
          <p:cNvSpPr/>
          <p:nvPr/>
        </p:nvSpPr>
        <p:spPr>
          <a:xfrm rot="5400000">
            <a:off x="10022075" y="-1275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10"/>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11"/>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 Box 22"/>
          <p:cNvSpPr txBox="1"/>
          <p:nvPr/>
        </p:nvSpPr>
        <p:spPr>
          <a:xfrm>
            <a:off x="-635" y="236855"/>
            <a:ext cx="5553075" cy="521970"/>
          </a:xfrm>
          <a:prstGeom prst="rect">
            <a:avLst/>
          </a:prstGeom>
          <a:noFill/>
        </p:spPr>
        <p:txBody>
          <a:bodyPr wrap="square" rtlCol="0">
            <a:spAutoFit/>
          </a:bodyPr>
          <a:lstStyle/>
          <a:p>
            <a:r>
              <a:rPr lang="en-US" sz="2800" b="1"/>
              <a:t>OVERVIEW OF EXISTING PORTAL</a:t>
            </a:r>
          </a:p>
        </p:txBody>
      </p:sp>
      <p:sp>
        <p:nvSpPr>
          <p:cNvPr id="24" name="Text Box 23"/>
          <p:cNvSpPr txBox="1"/>
          <p:nvPr/>
        </p:nvSpPr>
        <p:spPr>
          <a:xfrm>
            <a:off x="138430" y="937260"/>
            <a:ext cx="5587365" cy="6000750"/>
          </a:xfrm>
          <a:prstGeom prst="rect">
            <a:avLst/>
          </a:prstGeom>
          <a:noFill/>
        </p:spPr>
        <p:txBody>
          <a:bodyPr wrap="square" rtlCol="0">
            <a:spAutoFit/>
          </a:bodyPr>
          <a:lstStyle/>
          <a:p>
            <a:pPr>
              <a:buFont typeface="Wingdings" panose="05000000000000000000" pitchFamily="2" charset="2"/>
              <a:buChar char="§"/>
            </a:pPr>
            <a:r>
              <a:rPr lang="en-US" sz="2400" dirty="0" smtClean="0">
                <a:sym typeface="+mn-ea"/>
              </a:rPr>
              <a:t>   One of the biggest advantages of working independently as a freelancer is gaining the freedom of choice and steering forward without any restrictions.</a:t>
            </a:r>
          </a:p>
          <a:p>
            <a:pPr>
              <a:buFont typeface="Wingdings" panose="05000000000000000000" pitchFamily="2" charset="2"/>
              <a:buChar char="§"/>
            </a:pPr>
            <a:r>
              <a:rPr lang="en-US" sz="2400" dirty="0" smtClean="0">
                <a:sym typeface="+mn-ea"/>
              </a:rPr>
              <a:t>  Another benefit of freelancing is the ability to choose your workload. You can work as much or as little as you want, and you can choose projects that are meaningful to you.</a:t>
            </a:r>
          </a:p>
          <a:p>
            <a:pPr>
              <a:buFont typeface="Wingdings" panose="05000000000000000000" pitchFamily="2" charset="2"/>
              <a:buChar char="§"/>
            </a:pPr>
            <a:r>
              <a:rPr lang="en-US" sz="2400" dirty="0" smtClean="0">
                <a:sym typeface="+mn-ea"/>
              </a:rPr>
              <a:t>  Working as an employee is doing all the hard work for some project, and then getting paid your usual  salary. But in our website you can bid on projects and if it fits you then you will work on it.  </a:t>
            </a:r>
          </a:p>
          <a:p>
            <a:pPr>
              <a:buFont typeface="Wingdings" panose="05000000000000000000" pitchFamily="2" charset="2"/>
              <a:buChar char="§"/>
            </a:pPr>
            <a:r>
              <a:rPr lang="en-US" sz="2400"/>
              <a:t>As a freelancer to you can choose with whom you work. </a:t>
            </a:r>
          </a:p>
        </p:txBody>
      </p:sp>
      <p:sp>
        <p:nvSpPr>
          <p:cNvPr id="6" name="KSO_Shape"/>
          <p:cNvSpPr>
            <a:spLocks noChangeArrowheads="1"/>
          </p:cNvSpPr>
          <p:nvPr/>
        </p:nvSpPr>
        <p:spPr bwMode="auto">
          <a:xfrm>
            <a:off x="5844472" y="5277387"/>
            <a:ext cx="1905000" cy="1476375"/>
          </a:xfrm>
          <a:custGeom>
            <a:avLst/>
            <a:gdLst>
              <a:gd name="T0" fmla="*/ 440149 w 2617787"/>
              <a:gd name="T1" fmla="*/ 960910 h 2027238"/>
              <a:gd name="T2" fmla="*/ 446420 w 2617787"/>
              <a:gd name="T3" fmla="*/ 1010762 h 2027238"/>
              <a:gd name="T4" fmla="*/ 392784 w 2617787"/>
              <a:gd name="T5" fmla="*/ 997859 h 2027238"/>
              <a:gd name="T6" fmla="*/ 536034 w 2617787"/>
              <a:gd name="T7" fmla="*/ 1234904 h 2027238"/>
              <a:gd name="T8" fmla="*/ 599738 w 2617787"/>
              <a:gd name="T9" fmla="*/ 1028958 h 2027238"/>
              <a:gd name="T10" fmla="*/ 604854 w 2617787"/>
              <a:gd name="T11" fmla="*/ 920277 h 2027238"/>
              <a:gd name="T12" fmla="*/ 1414526 w 2617787"/>
              <a:gd name="T13" fmla="*/ 492770 h 2027238"/>
              <a:gd name="T14" fmla="*/ 683929 w 2617787"/>
              <a:gd name="T15" fmla="*/ 50226 h 2027238"/>
              <a:gd name="T16" fmla="*/ 687722 w 2617787"/>
              <a:gd name="T17" fmla="*/ 115156 h 2027238"/>
              <a:gd name="T18" fmla="*/ 704049 w 2617787"/>
              <a:gd name="T19" fmla="*/ 179756 h 2027238"/>
              <a:gd name="T20" fmla="*/ 686073 w 2617787"/>
              <a:gd name="T21" fmla="*/ 227504 h 2027238"/>
              <a:gd name="T22" fmla="*/ 657872 w 2617787"/>
              <a:gd name="T23" fmla="*/ 269964 h 2027238"/>
              <a:gd name="T24" fmla="*/ 597345 w 2617787"/>
              <a:gd name="T25" fmla="*/ 303173 h 2027238"/>
              <a:gd name="T26" fmla="*/ 646492 w 2617787"/>
              <a:gd name="T27" fmla="*/ 409242 h 2027238"/>
              <a:gd name="T28" fmla="*/ 877052 w 2617787"/>
              <a:gd name="T29" fmla="*/ 589494 h 2027238"/>
              <a:gd name="T30" fmla="*/ 1027189 w 2617787"/>
              <a:gd name="T31" fmla="*/ 559717 h 2027238"/>
              <a:gd name="T32" fmla="*/ 1250616 w 2617787"/>
              <a:gd name="T33" fmla="*/ 478643 h 2027238"/>
              <a:gd name="T34" fmla="*/ 1451096 w 2617787"/>
              <a:gd name="T35" fmla="*/ 507883 h 2027238"/>
              <a:gd name="T36" fmla="*/ 1636312 w 2617787"/>
              <a:gd name="T37" fmla="*/ 1463820 h 2027238"/>
              <a:gd name="T38" fmla="*/ 1598208 w 2617787"/>
              <a:gd name="T39" fmla="*/ 1462003 h 2027238"/>
              <a:gd name="T40" fmla="*/ 1534532 w 2617787"/>
              <a:gd name="T41" fmla="*/ 1390982 h 2027238"/>
              <a:gd name="T42" fmla="*/ 1233472 w 2617787"/>
              <a:gd name="T43" fmla="*/ 733661 h 2027238"/>
              <a:gd name="T44" fmla="*/ 1018927 w 2617787"/>
              <a:gd name="T45" fmla="*/ 1460351 h 2027238"/>
              <a:gd name="T46" fmla="*/ 981159 w 2617787"/>
              <a:gd name="T47" fmla="*/ 1465472 h 2027238"/>
              <a:gd name="T48" fmla="*/ 893170 w 2617787"/>
              <a:gd name="T49" fmla="*/ 737794 h 2027238"/>
              <a:gd name="T50" fmla="*/ 598334 w 2617787"/>
              <a:gd name="T51" fmla="*/ 591312 h 2027238"/>
              <a:gd name="T52" fmla="*/ 524285 w 2617787"/>
              <a:gd name="T53" fmla="*/ 706633 h 2027238"/>
              <a:gd name="T54" fmla="*/ 724829 w 2617787"/>
              <a:gd name="T55" fmla="*/ 781972 h 2027238"/>
              <a:gd name="T56" fmla="*/ 883319 w 2617787"/>
              <a:gd name="T57" fmla="*/ 880441 h 2027238"/>
              <a:gd name="T58" fmla="*/ 838130 w 2617787"/>
              <a:gd name="T59" fmla="*/ 1295466 h 2027238"/>
              <a:gd name="T60" fmla="*/ 788984 w 2617787"/>
              <a:gd name="T61" fmla="*/ 1358414 h 2027238"/>
              <a:gd name="T62" fmla="*/ 946648 w 2617787"/>
              <a:gd name="T63" fmla="*/ 1414091 h 2027238"/>
              <a:gd name="T64" fmla="*/ 863693 w 2617787"/>
              <a:gd name="T65" fmla="*/ 1459196 h 2027238"/>
              <a:gd name="T66" fmla="*/ 710811 w 2617787"/>
              <a:gd name="T67" fmla="*/ 1443500 h 2027238"/>
              <a:gd name="T68" fmla="*/ 637421 w 2617787"/>
              <a:gd name="T69" fmla="*/ 1454900 h 2027238"/>
              <a:gd name="T70" fmla="*/ 593552 w 2617787"/>
              <a:gd name="T71" fmla="*/ 1435570 h 2027238"/>
              <a:gd name="T72" fmla="*/ 571782 w 2617787"/>
              <a:gd name="T73" fmla="*/ 1353457 h 2027238"/>
              <a:gd name="T74" fmla="*/ 487343 w 2617787"/>
              <a:gd name="T75" fmla="*/ 1291666 h 2027238"/>
              <a:gd name="T76" fmla="*/ 400429 w 2617787"/>
              <a:gd name="T77" fmla="*/ 1311161 h 2027238"/>
              <a:gd name="T78" fmla="*/ 368105 w 2617787"/>
              <a:gd name="T79" fmla="*/ 1356266 h 2027238"/>
              <a:gd name="T80" fmla="*/ 351118 w 2617787"/>
              <a:gd name="T81" fmla="*/ 1302239 h 2027238"/>
              <a:gd name="T82" fmla="*/ 275748 w 2617787"/>
              <a:gd name="T83" fmla="*/ 1380222 h 2027238"/>
              <a:gd name="T84" fmla="*/ 283995 w 2617787"/>
              <a:gd name="T85" fmla="*/ 1435405 h 2027238"/>
              <a:gd name="T86" fmla="*/ 227921 w 2617787"/>
              <a:gd name="T87" fmla="*/ 1462004 h 2027238"/>
              <a:gd name="T88" fmla="*/ 225118 w 2617787"/>
              <a:gd name="T89" fmla="*/ 1403022 h 2027238"/>
              <a:gd name="T90" fmla="*/ 293725 w 2617787"/>
              <a:gd name="T91" fmla="*/ 1298935 h 2027238"/>
              <a:gd name="T92" fmla="*/ 216872 w 2617787"/>
              <a:gd name="T93" fmla="*/ 1287865 h 2027238"/>
              <a:gd name="T94" fmla="*/ 131772 w 2617787"/>
              <a:gd name="T95" fmla="*/ 1361387 h 2027238"/>
              <a:gd name="T96" fmla="*/ 100932 w 2617787"/>
              <a:gd name="T97" fmla="*/ 1404839 h 2027238"/>
              <a:gd name="T98" fmla="*/ 71411 w 2617787"/>
              <a:gd name="T99" fmla="*/ 1407483 h 2027238"/>
              <a:gd name="T100" fmla="*/ 82461 w 2617787"/>
              <a:gd name="T101" fmla="*/ 1346518 h 2027238"/>
              <a:gd name="T102" fmla="*/ 136390 w 2617787"/>
              <a:gd name="T103" fmla="*/ 1298440 h 2027238"/>
              <a:gd name="T104" fmla="*/ 359199 w 2617787"/>
              <a:gd name="T105" fmla="*/ 1229214 h 2027238"/>
              <a:gd name="T106" fmla="*/ 356890 w 2617787"/>
              <a:gd name="T107" fmla="*/ 959745 h 2027238"/>
              <a:gd name="T108" fmla="*/ 228086 w 2617787"/>
              <a:gd name="T109" fmla="*/ 948676 h 2027238"/>
              <a:gd name="T110" fmla="*/ 95654 w 2617787"/>
              <a:gd name="T111" fmla="*/ 702337 h 2027238"/>
              <a:gd name="T112" fmla="*/ 495 w 2617787"/>
              <a:gd name="T113" fmla="*/ 635259 h 2027238"/>
              <a:gd name="T114" fmla="*/ 34633 w 2617787"/>
              <a:gd name="T115" fmla="*/ 487720 h 2027238"/>
              <a:gd name="T116" fmla="*/ 81636 w 2617787"/>
              <a:gd name="T117" fmla="*/ 485903 h 2027238"/>
              <a:gd name="T118" fmla="*/ 229241 w 2617787"/>
              <a:gd name="T119" fmla="*/ 539599 h 2027238"/>
              <a:gd name="T120" fmla="*/ 325225 w 2617787"/>
              <a:gd name="T121" fmla="*/ 273764 h 2027238"/>
              <a:gd name="T122" fmla="*/ 460296 w 2617787"/>
              <a:gd name="T123" fmla="*/ 200739 h 2027238"/>
              <a:gd name="T124" fmla="*/ 480910 w 2617787"/>
              <a:gd name="T125" fmla="*/ 51217 h 20272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17787" h="2027238">
                <a:moveTo>
                  <a:pt x="865187" y="1674812"/>
                </a:moveTo>
                <a:lnTo>
                  <a:pt x="865187" y="1715407"/>
                </a:lnTo>
                <a:lnTo>
                  <a:pt x="908050" y="1755775"/>
                </a:lnTo>
                <a:lnTo>
                  <a:pt x="908050" y="1674812"/>
                </a:lnTo>
                <a:lnTo>
                  <a:pt x="865187" y="1674812"/>
                </a:lnTo>
                <a:close/>
                <a:moveTo>
                  <a:pt x="619125" y="1287462"/>
                </a:moveTo>
                <a:lnTo>
                  <a:pt x="538162" y="1305075"/>
                </a:lnTo>
                <a:lnTo>
                  <a:pt x="541337" y="1308783"/>
                </a:lnTo>
                <a:lnTo>
                  <a:pt x="549728" y="1318980"/>
                </a:lnTo>
                <a:lnTo>
                  <a:pt x="555171" y="1325006"/>
                </a:lnTo>
                <a:lnTo>
                  <a:pt x="561068" y="1331495"/>
                </a:lnTo>
                <a:lnTo>
                  <a:pt x="567418" y="1337984"/>
                </a:lnTo>
                <a:lnTo>
                  <a:pt x="573768" y="1343778"/>
                </a:lnTo>
                <a:lnTo>
                  <a:pt x="576716" y="1346095"/>
                </a:lnTo>
                <a:lnTo>
                  <a:pt x="579437" y="1347949"/>
                </a:lnTo>
                <a:lnTo>
                  <a:pt x="581932" y="1349572"/>
                </a:lnTo>
                <a:lnTo>
                  <a:pt x="584200" y="1350267"/>
                </a:lnTo>
                <a:lnTo>
                  <a:pt x="586468" y="1350962"/>
                </a:lnTo>
                <a:lnTo>
                  <a:pt x="588055" y="1350499"/>
                </a:lnTo>
                <a:lnTo>
                  <a:pt x="590096" y="1350035"/>
                </a:lnTo>
                <a:lnTo>
                  <a:pt x="591911" y="1348876"/>
                </a:lnTo>
                <a:lnTo>
                  <a:pt x="593271" y="1347022"/>
                </a:lnTo>
                <a:lnTo>
                  <a:pt x="595086" y="1344705"/>
                </a:lnTo>
                <a:lnTo>
                  <a:pt x="596673" y="1341924"/>
                </a:lnTo>
                <a:lnTo>
                  <a:pt x="598034" y="1338447"/>
                </a:lnTo>
                <a:lnTo>
                  <a:pt x="599848" y="1334739"/>
                </a:lnTo>
                <a:lnTo>
                  <a:pt x="601209" y="1330104"/>
                </a:lnTo>
                <a:lnTo>
                  <a:pt x="604838" y="1319444"/>
                </a:lnTo>
                <a:lnTo>
                  <a:pt x="608239" y="1309015"/>
                </a:lnTo>
                <a:lnTo>
                  <a:pt x="611188" y="1301135"/>
                </a:lnTo>
                <a:lnTo>
                  <a:pt x="613682" y="1295573"/>
                </a:lnTo>
                <a:lnTo>
                  <a:pt x="615723" y="1291865"/>
                </a:lnTo>
                <a:lnTo>
                  <a:pt x="617084" y="1289316"/>
                </a:lnTo>
                <a:lnTo>
                  <a:pt x="618218" y="1288157"/>
                </a:lnTo>
                <a:lnTo>
                  <a:pt x="618898" y="1287694"/>
                </a:lnTo>
                <a:lnTo>
                  <a:pt x="619125" y="1287462"/>
                </a:lnTo>
                <a:close/>
                <a:moveTo>
                  <a:pt x="826181" y="1263650"/>
                </a:moveTo>
                <a:lnTo>
                  <a:pt x="813935" y="1264104"/>
                </a:lnTo>
                <a:lnTo>
                  <a:pt x="798059" y="1265240"/>
                </a:lnTo>
                <a:lnTo>
                  <a:pt x="778783" y="1266376"/>
                </a:lnTo>
                <a:lnTo>
                  <a:pt x="756784" y="1268193"/>
                </a:lnTo>
                <a:lnTo>
                  <a:pt x="733879" y="1270464"/>
                </a:lnTo>
                <a:lnTo>
                  <a:pt x="711654" y="1272736"/>
                </a:lnTo>
                <a:lnTo>
                  <a:pt x="674915" y="1276824"/>
                </a:lnTo>
                <a:lnTo>
                  <a:pt x="659947" y="1278641"/>
                </a:lnTo>
                <a:lnTo>
                  <a:pt x="654504" y="1293633"/>
                </a:lnTo>
                <a:lnTo>
                  <a:pt x="648834" y="1309532"/>
                </a:lnTo>
                <a:lnTo>
                  <a:pt x="641577" y="1328158"/>
                </a:lnTo>
                <a:lnTo>
                  <a:pt x="634093" y="1347465"/>
                </a:lnTo>
                <a:lnTo>
                  <a:pt x="630011" y="1356550"/>
                </a:lnTo>
                <a:lnTo>
                  <a:pt x="626382" y="1365182"/>
                </a:lnTo>
                <a:lnTo>
                  <a:pt x="622527" y="1372904"/>
                </a:lnTo>
                <a:lnTo>
                  <a:pt x="619125" y="1379491"/>
                </a:lnTo>
                <a:lnTo>
                  <a:pt x="616177" y="1384489"/>
                </a:lnTo>
                <a:lnTo>
                  <a:pt x="614590" y="1386306"/>
                </a:lnTo>
                <a:lnTo>
                  <a:pt x="613456" y="1387896"/>
                </a:lnTo>
                <a:lnTo>
                  <a:pt x="611868" y="1389031"/>
                </a:lnTo>
                <a:lnTo>
                  <a:pt x="610734" y="1390167"/>
                </a:lnTo>
                <a:lnTo>
                  <a:pt x="609373" y="1390848"/>
                </a:lnTo>
                <a:lnTo>
                  <a:pt x="608013" y="1391530"/>
                </a:lnTo>
                <a:lnTo>
                  <a:pt x="606652" y="1392211"/>
                </a:lnTo>
                <a:lnTo>
                  <a:pt x="605291" y="1392438"/>
                </a:lnTo>
                <a:lnTo>
                  <a:pt x="602343" y="1392666"/>
                </a:lnTo>
                <a:lnTo>
                  <a:pt x="599168" y="1392666"/>
                </a:lnTo>
                <a:lnTo>
                  <a:pt x="595993" y="1391757"/>
                </a:lnTo>
                <a:lnTo>
                  <a:pt x="592818" y="1390848"/>
                </a:lnTo>
                <a:lnTo>
                  <a:pt x="589643" y="1389258"/>
                </a:lnTo>
                <a:lnTo>
                  <a:pt x="586468" y="1387668"/>
                </a:lnTo>
                <a:lnTo>
                  <a:pt x="583066" y="1385624"/>
                </a:lnTo>
                <a:lnTo>
                  <a:pt x="576716" y="1381309"/>
                </a:lnTo>
                <a:lnTo>
                  <a:pt x="564243" y="1372223"/>
                </a:lnTo>
                <a:lnTo>
                  <a:pt x="561295" y="1370406"/>
                </a:lnTo>
                <a:lnTo>
                  <a:pt x="558573" y="1369043"/>
                </a:lnTo>
                <a:lnTo>
                  <a:pt x="556079" y="1367907"/>
                </a:lnTo>
                <a:lnTo>
                  <a:pt x="553811" y="1367226"/>
                </a:lnTo>
                <a:lnTo>
                  <a:pt x="551770" y="1366999"/>
                </a:lnTo>
                <a:lnTo>
                  <a:pt x="549729" y="1366772"/>
                </a:lnTo>
                <a:lnTo>
                  <a:pt x="547914" y="1366772"/>
                </a:lnTo>
                <a:lnTo>
                  <a:pt x="546100" y="1366999"/>
                </a:lnTo>
                <a:lnTo>
                  <a:pt x="544739" y="1367453"/>
                </a:lnTo>
                <a:lnTo>
                  <a:pt x="543379" y="1367907"/>
                </a:lnTo>
                <a:lnTo>
                  <a:pt x="541564" y="1369043"/>
                </a:lnTo>
                <a:lnTo>
                  <a:pt x="540204" y="1369724"/>
                </a:lnTo>
                <a:lnTo>
                  <a:pt x="539750" y="1370179"/>
                </a:lnTo>
                <a:lnTo>
                  <a:pt x="542018" y="1486020"/>
                </a:lnTo>
                <a:lnTo>
                  <a:pt x="564243" y="1486020"/>
                </a:lnTo>
                <a:lnTo>
                  <a:pt x="564243" y="1689083"/>
                </a:lnTo>
                <a:lnTo>
                  <a:pt x="568098" y="1689083"/>
                </a:lnTo>
                <a:lnTo>
                  <a:pt x="578531" y="1688856"/>
                </a:lnTo>
                <a:lnTo>
                  <a:pt x="593272" y="1688402"/>
                </a:lnTo>
                <a:lnTo>
                  <a:pt x="601890" y="1687720"/>
                </a:lnTo>
                <a:lnTo>
                  <a:pt x="611188" y="1687039"/>
                </a:lnTo>
                <a:lnTo>
                  <a:pt x="615950" y="1686585"/>
                </a:lnTo>
                <a:lnTo>
                  <a:pt x="621393" y="1686585"/>
                </a:lnTo>
                <a:lnTo>
                  <a:pt x="627290" y="1687039"/>
                </a:lnTo>
                <a:lnTo>
                  <a:pt x="633640" y="1687266"/>
                </a:lnTo>
                <a:lnTo>
                  <a:pt x="647020" y="1688402"/>
                </a:lnTo>
                <a:lnTo>
                  <a:pt x="661081" y="1690219"/>
                </a:lnTo>
                <a:lnTo>
                  <a:pt x="674915" y="1692263"/>
                </a:lnTo>
                <a:lnTo>
                  <a:pt x="687841" y="1694080"/>
                </a:lnTo>
                <a:lnTo>
                  <a:pt x="699408" y="1696352"/>
                </a:lnTo>
                <a:lnTo>
                  <a:pt x="709159" y="1698169"/>
                </a:lnTo>
                <a:lnTo>
                  <a:pt x="716643" y="1699532"/>
                </a:lnTo>
                <a:lnTo>
                  <a:pt x="719818" y="1699759"/>
                </a:lnTo>
                <a:lnTo>
                  <a:pt x="722540" y="1700213"/>
                </a:lnTo>
                <a:lnTo>
                  <a:pt x="725034" y="1700213"/>
                </a:lnTo>
                <a:lnTo>
                  <a:pt x="727302" y="1700213"/>
                </a:lnTo>
                <a:lnTo>
                  <a:pt x="729343" y="1699532"/>
                </a:lnTo>
                <a:lnTo>
                  <a:pt x="731384" y="1699077"/>
                </a:lnTo>
                <a:lnTo>
                  <a:pt x="733199" y="1698169"/>
                </a:lnTo>
                <a:lnTo>
                  <a:pt x="735013" y="1697033"/>
                </a:lnTo>
                <a:lnTo>
                  <a:pt x="736600" y="1695670"/>
                </a:lnTo>
                <a:lnTo>
                  <a:pt x="738642" y="1694080"/>
                </a:lnTo>
                <a:lnTo>
                  <a:pt x="742270" y="1689992"/>
                </a:lnTo>
                <a:lnTo>
                  <a:pt x="747033" y="1684768"/>
                </a:lnTo>
                <a:lnTo>
                  <a:pt x="749527" y="1681588"/>
                </a:lnTo>
                <a:lnTo>
                  <a:pt x="751795" y="1677499"/>
                </a:lnTo>
                <a:lnTo>
                  <a:pt x="753836" y="1672956"/>
                </a:lnTo>
                <a:lnTo>
                  <a:pt x="755650" y="1667732"/>
                </a:lnTo>
                <a:lnTo>
                  <a:pt x="757465" y="1662281"/>
                </a:lnTo>
                <a:lnTo>
                  <a:pt x="759052" y="1656148"/>
                </a:lnTo>
                <a:lnTo>
                  <a:pt x="760640" y="1649788"/>
                </a:lnTo>
                <a:lnTo>
                  <a:pt x="762227" y="1642974"/>
                </a:lnTo>
                <a:lnTo>
                  <a:pt x="764949" y="1628891"/>
                </a:lnTo>
                <a:lnTo>
                  <a:pt x="767670" y="1613900"/>
                </a:lnTo>
                <a:lnTo>
                  <a:pt x="770618" y="1598909"/>
                </a:lnTo>
                <a:lnTo>
                  <a:pt x="773567" y="1584372"/>
                </a:lnTo>
                <a:lnTo>
                  <a:pt x="781958" y="1549392"/>
                </a:lnTo>
                <a:lnTo>
                  <a:pt x="786947" y="1528268"/>
                </a:lnTo>
                <a:lnTo>
                  <a:pt x="792617" y="1506463"/>
                </a:lnTo>
                <a:lnTo>
                  <a:pt x="798513" y="1484203"/>
                </a:lnTo>
                <a:lnTo>
                  <a:pt x="801915" y="1473527"/>
                </a:lnTo>
                <a:lnTo>
                  <a:pt x="805090" y="1463079"/>
                </a:lnTo>
                <a:lnTo>
                  <a:pt x="808265" y="1453539"/>
                </a:lnTo>
                <a:lnTo>
                  <a:pt x="811440" y="1444226"/>
                </a:lnTo>
                <a:lnTo>
                  <a:pt x="815069" y="1435822"/>
                </a:lnTo>
                <a:lnTo>
                  <a:pt x="818244" y="1428099"/>
                </a:lnTo>
                <a:lnTo>
                  <a:pt x="820058" y="1424692"/>
                </a:lnTo>
                <a:lnTo>
                  <a:pt x="821419" y="1420831"/>
                </a:lnTo>
                <a:lnTo>
                  <a:pt x="824140" y="1412881"/>
                </a:lnTo>
                <a:lnTo>
                  <a:pt x="826408" y="1404704"/>
                </a:lnTo>
                <a:lnTo>
                  <a:pt x="828449" y="1396300"/>
                </a:lnTo>
                <a:lnTo>
                  <a:pt x="830036" y="1387668"/>
                </a:lnTo>
                <a:lnTo>
                  <a:pt x="831624" y="1378356"/>
                </a:lnTo>
                <a:lnTo>
                  <a:pt x="832758" y="1369497"/>
                </a:lnTo>
                <a:lnTo>
                  <a:pt x="833892" y="1360412"/>
                </a:lnTo>
                <a:lnTo>
                  <a:pt x="835706" y="1342240"/>
                </a:lnTo>
                <a:lnTo>
                  <a:pt x="837747" y="1324751"/>
                </a:lnTo>
                <a:lnTo>
                  <a:pt x="838881" y="1316574"/>
                </a:lnTo>
                <a:lnTo>
                  <a:pt x="839788" y="1308624"/>
                </a:lnTo>
                <a:lnTo>
                  <a:pt x="841376" y="1301128"/>
                </a:lnTo>
                <a:lnTo>
                  <a:pt x="842736" y="1294314"/>
                </a:lnTo>
                <a:lnTo>
                  <a:pt x="844324" y="1287954"/>
                </a:lnTo>
                <a:lnTo>
                  <a:pt x="845231" y="1282503"/>
                </a:lnTo>
                <a:lnTo>
                  <a:pt x="845911" y="1278187"/>
                </a:lnTo>
                <a:lnTo>
                  <a:pt x="846138" y="1274326"/>
                </a:lnTo>
                <a:lnTo>
                  <a:pt x="845911" y="1272736"/>
                </a:lnTo>
                <a:lnTo>
                  <a:pt x="845685" y="1271146"/>
                </a:lnTo>
                <a:lnTo>
                  <a:pt x="845458" y="1269783"/>
                </a:lnTo>
                <a:lnTo>
                  <a:pt x="845004" y="1268874"/>
                </a:lnTo>
                <a:lnTo>
                  <a:pt x="844324" y="1267739"/>
                </a:lnTo>
                <a:lnTo>
                  <a:pt x="843417" y="1266830"/>
                </a:lnTo>
                <a:lnTo>
                  <a:pt x="842510" y="1266149"/>
                </a:lnTo>
                <a:lnTo>
                  <a:pt x="841376" y="1265467"/>
                </a:lnTo>
                <a:lnTo>
                  <a:pt x="840015" y="1265013"/>
                </a:lnTo>
                <a:lnTo>
                  <a:pt x="838654" y="1264331"/>
                </a:lnTo>
                <a:lnTo>
                  <a:pt x="835253" y="1263877"/>
                </a:lnTo>
                <a:lnTo>
                  <a:pt x="831170" y="1263650"/>
                </a:lnTo>
                <a:lnTo>
                  <a:pt x="826181" y="1263650"/>
                </a:lnTo>
                <a:close/>
                <a:moveTo>
                  <a:pt x="2151062" y="963613"/>
                </a:moveTo>
                <a:lnTo>
                  <a:pt x="2151062" y="1035193"/>
                </a:lnTo>
                <a:lnTo>
                  <a:pt x="2195512" y="1080009"/>
                </a:lnTo>
                <a:lnTo>
                  <a:pt x="2195512" y="963613"/>
                </a:lnTo>
                <a:lnTo>
                  <a:pt x="2151062" y="963613"/>
                </a:lnTo>
                <a:close/>
                <a:moveTo>
                  <a:pt x="1301750" y="963613"/>
                </a:moveTo>
                <a:lnTo>
                  <a:pt x="1301750" y="977900"/>
                </a:lnTo>
                <a:lnTo>
                  <a:pt x="1346200" y="977900"/>
                </a:lnTo>
                <a:lnTo>
                  <a:pt x="1346200" y="963613"/>
                </a:lnTo>
                <a:lnTo>
                  <a:pt x="1301750" y="963613"/>
                </a:lnTo>
                <a:close/>
                <a:moveTo>
                  <a:pt x="182562" y="928687"/>
                </a:moveTo>
                <a:lnTo>
                  <a:pt x="206961" y="985837"/>
                </a:lnTo>
                <a:lnTo>
                  <a:pt x="241300" y="928687"/>
                </a:lnTo>
                <a:lnTo>
                  <a:pt x="182562" y="928687"/>
                </a:lnTo>
                <a:close/>
                <a:moveTo>
                  <a:pt x="1943794" y="676631"/>
                </a:moveTo>
                <a:lnTo>
                  <a:pt x="1909300" y="783480"/>
                </a:lnTo>
                <a:lnTo>
                  <a:pt x="1914401" y="783108"/>
                </a:lnTo>
                <a:lnTo>
                  <a:pt x="1928246" y="782651"/>
                </a:lnTo>
                <a:lnTo>
                  <a:pt x="1939368" y="782422"/>
                </a:lnTo>
                <a:lnTo>
                  <a:pt x="1947085" y="782651"/>
                </a:lnTo>
                <a:lnTo>
                  <a:pt x="1950263" y="782879"/>
                </a:lnTo>
                <a:lnTo>
                  <a:pt x="1954803" y="782879"/>
                </a:lnTo>
                <a:lnTo>
                  <a:pt x="1965925" y="782422"/>
                </a:lnTo>
                <a:lnTo>
                  <a:pt x="1981904" y="781773"/>
                </a:lnTo>
                <a:lnTo>
                  <a:pt x="1979044" y="773626"/>
                </a:lnTo>
                <a:lnTo>
                  <a:pt x="1964950" y="734713"/>
                </a:lnTo>
                <a:lnTo>
                  <a:pt x="1943794" y="676631"/>
                </a:lnTo>
                <a:close/>
                <a:moveTo>
                  <a:pt x="778019" y="0"/>
                </a:moveTo>
                <a:lnTo>
                  <a:pt x="787084" y="0"/>
                </a:lnTo>
                <a:lnTo>
                  <a:pt x="796376" y="681"/>
                </a:lnTo>
                <a:lnTo>
                  <a:pt x="805667" y="1588"/>
                </a:lnTo>
                <a:lnTo>
                  <a:pt x="815186" y="3176"/>
                </a:lnTo>
                <a:lnTo>
                  <a:pt x="824704" y="4991"/>
                </a:lnTo>
                <a:lnTo>
                  <a:pt x="843061" y="9301"/>
                </a:lnTo>
                <a:lnTo>
                  <a:pt x="851447" y="11570"/>
                </a:lnTo>
                <a:lnTo>
                  <a:pt x="859832" y="13839"/>
                </a:lnTo>
                <a:lnTo>
                  <a:pt x="867084" y="15881"/>
                </a:lnTo>
                <a:lnTo>
                  <a:pt x="874109" y="18149"/>
                </a:lnTo>
                <a:lnTo>
                  <a:pt x="880682" y="20645"/>
                </a:lnTo>
                <a:lnTo>
                  <a:pt x="887254" y="23140"/>
                </a:lnTo>
                <a:lnTo>
                  <a:pt x="892920" y="25862"/>
                </a:lnTo>
                <a:lnTo>
                  <a:pt x="898585" y="28585"/>
                </a:lnTo>
                <a:lnTo>
                  <a:pt x="903798" y="31534"/>
                </a:lnTo>
                <a:lnTo>
                  <a:pt x="908784" y="34483"/>
                </a:lnTo>
                <a:lnTo>
                  <a:pt x="913316" y="37886"/>
                </a:lnTo>
                <a:lnTo>
                  <a:pt x="917622" y="41289"/>
                </a:lnTo>
                <a:lnTo>
                  <a:pt x="921702" y="44919"/>
                </a:lnTo>
                <a:lnTo>
                  <a:pt x="925554" y="49002"/>
                </a:lnTo>
                <a:lnTo>
                  <a:pt x="929180" y="52859"/>
                </a:lnTo>
                <a:lnTo>
                  <a:pt x="932127" y="56489"/>
                </a:lnTo>
                <a:lnTo>
                  <a:pt x="934619" y="59665"/>
                </a:lnTo>
                <a:lnTo>
                  <a:pt x="936206" y="62387"/>
                </a:lnTo>
                <a:lnTo>
                  <a:pt x="937792" y="64883"/>
                </a:lnTo>
                <a:lnTo>
                  <a:pt x="938925" y="67151"/>
                </a:lnTo>
                <a:lnTo>
                  <a:pt x="939832" y="68966"/>
                </a:lnTo>
                <a:lnTo>
                  <a:pt x="940059" y="70554"/>
                </a:lnTo>
                <a:lnTo>
                  <a:pt x="940059" y="72142"/>
                </a:lnTo>
                <a:lnTo>
                  <a:pt x="939832" y="73277"/>
                </a:lnTo>
                <a:lnTo>
                  <a:pt x="939379" y="74184"/>
                </a:lnTo>
                <a:lnTo>
                  <a:pt x="938472" y="75092"/>
                </a:lnTo>
                <a:lnTo>
                  <a:pt x="937566" y="75545"/>
                </a:lnTo>
                <a:lnTo>
                  <a:pt x="936206" y="75999"/>
                </a:lnTo>
                <a:lnTo>
                  <a:pt x="933713" y="76453"/>
                </a:lnTo>
                <a:lnTo>
                  <a:pt x="930087" y="76680"/>
                </a:lnTo>
                <a:lnTo>
                  <a:pt x="927367" y="76906"/>
                </a:lnTo>
                <a:lnTo>
                  <a:pt x="926234" y="76906"/>
                </a:lnTo>
                <a:lnTo>
                  <a:pt x="925328" y="77360"/>
                </a:lnTo>
                <a:lnTo>
                  <a:pt x="924648" y="77814"/>
                </a:lnTo>
                <a:lnTo>
                  <a:pt x="924195" y="78268"/>
                </a:lnTo>
                <a:lnTo>
                  <a:pt x="923968" y="78948"/>
                </a:lnTo>
                <a:lnTo>
                  <a:pt x="923741" y="80309"/>
                </a:lnTo>
                <a:lnTo>
                  <a:pt x="923968" y="83486"/>
                </a:lnTo>
                <a:lnTo>
                  <a:pt x="924874" y="88703"/>
                </a:lnTo>
                <a:lnTo>
                  <a:pt x="926461" y="95509"/>
                </a:lnTo>
                <a:lnTo>
                  <a:pt x="927367" y="100046"/>
                </a:lnTo>
                <a:lnTo>
                  <a:pt x="928954" y="104584"/>
                </a:lnTo>
                <a:lnTo>
                  <a:pt x="931900" y="113658"/>
                </a:lnTo>
                <a:lnTo>
                  <a:pt x="938699" y="133168"/>
                </a:lnTo>
                <a:lnTo>
                  <a:pt x="941645" y="142243"/>
                </a:lnTo>
                <a:lnTo>
                  <a:pt x="943005" y="146553"/>
                </a:lnTo>
                <a:lnTo>
                  <a:pt x="943911" y="150637"/>
                </a:lnTo>
                <a:lnTo>
                  <a:pt x="944818" y="154493"/>
                </a:lnTo>
                <a:lnTo>
                  <a:pt x="945044" y="158123"/>
                </a:lnTo>
                <a:lnTo>
                  <a:pt x="944818" y="161072"/>
                </a:lnTo>
                <a:lnTo>
                  <a:pt x="944138" y="164022"/>
                </a:lnTo>
                <a:lnTo>
                  <a:pt x="942098" y="169693"/>
                </a:lnTo>
                <a:lnTo>
                  <a:pt x="940738" y="173323"/>
                </a:lnTo>
                <a:lnTo>
                  <a:pt x="939832" y="176726"/>
                </a:lnTo>
                <a:lnTo>
                  <a:pt x="938925" y="179902"/>
                </a:lnTo>
                <a:lnTo>
                  <a:pt x="938472" y="183078"/>
                </a:lnTo>
                <a:lnTo>
                  <a:pt x="938699" y="184439"/>
                </a:lnTo>
                <a:lnTo>
                  <a:pt x="938925" y="185800"/>
                </a:lnTo>
                <a:lnTo>
                  <a:pt x="939605" y="186935"/>
                </a:lnTo>
                <a:lnTo>
                  <a:pt x="940285" y="187842"/>
                </a:lnTo>
                <a:lnTo>
                  <a:pt x="947764" y="195556"/>
                </a:lnTo>
                <a:lnTo>
                  <a:pt x="954110" y="202361"/>
                </a:lnTo>
                <a:lnTo>
                  <a:pt x="959775" y="208487"/>
                </a:lnTo>
                <a:lnTo>
                  <a:pt x="964308" y="214158"/>
                </a:lnTo>
                <a:lnTo>
                  <a:pt x="967934" y="219149"/>
                </a:lnTo>
                <a:lnTo>
                  <a:pt x="970880" y="223686"/>
                </a:lnTo>
                <a:lnTo>
                  <a:pt x="973373" y="227543"/>
                </a:lnTo>
                <a:lnTo>
                  <a:pt x="974960" y="231400"/>
                </a:lnTo>
                <a:lnTo>
                  <a:pt x="975639" y="234349"/>
                </a:lnTo>
                <a:lnTo>
                  <a:pt x="976093" y="237071"/>
                </a:lnTo>
                <a:lnTo>
                  <a:pt x="975866" y="239340"/>
                </a:lnTo>
                <a:lnTo>
                  <a:pt x="975186" y="241155"/>
                </a:lnTo>
                <a:lnTo>
                  <a:pt x="974280" y="242970"/>
                </a:lnTo>
                <a:lnTo>
                  <a:pt x="972693" y="244104"/>
                </a:lnTo>
                <a:lnTo>
                  <a:pt x="970880" y="245465"/>
                </a:lnTo>
                <a:lnTo>
                  <a:pt x="968841" y="246373"/>
                </a:lnTo>
                <a:lnTo>
                  <a:pt x="967481" y="246826"/>
                </a:lnTo>
                <a:lnTo>
                  <a:pt x="966121" y="247280"/>
                </a:lnTo>
                <a:lnTo>
                  <a:pt x="962495" y="247507"/>
                </a:lnTo>
                <a:lnTo>
                  <a:pt x="959322" y="247734"/>
                </a:lnTo>
                <a:lnTo>
                  <a:pt x="955923" y="247961"/>
                </a:lnTo>
                <a:lnTo>
                  <a:pt x="954336" y="248188"/>
                </a:lnTo>
                <a:lnTo>
                  <a:pt x="952976" y="248868"/>
                </a:lnTo>
                <a:lnTo>
                  <a:pt x="951390" y="249322"/>
                </a:lnTo>
                <a:lnTo>
                  <a:pt x="950484" y="250456"/>
                </a:lnTo>
                <a:lnTo>
                  <a:pt x="949350" y="251817"/>
                </a:lnTo>
                <a:lnTo>
                  <a:pt x="948444" y="253405"/>
                </a:lnTo>
                <a:lnTo>
                  <a:pt x="947991" y="255447"/>
                </a:lnTo>
                <a:lnTo>
                  <a:pt x="947764" y="257943"/>
                </a:lnTo>
                <a:lnTo>
                  <a:pt x="947537" y="261346"/>
                </a:lnTo>
                <a:lnTo>
                  <a:pt x="946857" y="265883"/>
                </a:lnTo>
                <a:lnTo>
                  <a:pt x="945951" y="275411"/>
                </a:lnTo>
                <a:lnTo>
                  <a:pt x="944818" y="285393"/>
                </a:lnTo>
                <a:lnTo>
                  <a:pt x="944365" y="289703"/>
                </a:lnTo>
                <a:lnTo>
                  <a:pt x="944138" y="293106"/>
                </a:lnTo>
                <a:lnTo>
                  <a:pt x="944365" y="296282"/>
                </a:lnTo>
                <a:lnTo>
                  <a:pt x="945044" y="299458"/>
                </a:lnTo>
                <a:lnTo>
                  <a:pt x="945498" y="302408"/>
                </a:lnTo>
                <a:lnTo>
                  <a:pt x="945724" y="305584"/>
                </a:lnTo>
                <a:lnTo>
                  <a:pt x="945724" y="306718"/>
                </a:lnTo>
                <a:lnTo>
                  <a:pt x="945498" y="308079"/>
                </a:lnTo>
                <a:lnTo>
                  <a:pt x="945271" y="309214"/>
                </a:lnTo>
                <a:lnTo>
                  <a:pt x="944818" y="310348"/>
                </a:lnTo>
                <a:lnTo>
                  <a:pt x="943911" y="311482"/>
                </a:lnTo>
                <a:lnTo>
                  <a:pt x="942778" y="312390"/>
                </a:lnTo>
                <a:lnTo>
                  <a:pt x="941418" y="313524"/>
                </a:lnTo>
                <a:lnTo>
                  <a:pt x="939832" y="314205"/>
                </a:lnTo>
                <a:lnTo>
                  <a:pt x="938019" y="315112"/>
                </a:lnTo>
                <a:lnTo>
                  <a:pt x="936433" y="316473"/>
                </a:lnTo>
                <a:lnTo>
                  <a:pt x="935299" y="317834"/>
                </a:lnTo>
                <a:lnTo>
                  <a:pt x="934166" y="319876"/>
                </a:lnTo>
                <a:lnTo>
                  <a:pt x="933033" y="321918"/>
                </a:lnTo>
                <a:lnTo>
                  <a:pt x="932353" y="324413"/>
                </a:lnTo>
                <a:lnTo>
                  <a:pt x="931900" y="326909"/>
                </a:lnTo>
                <a:lnTo>
                  <a:pt x="931447" y="329404"/>
                </a:lnTo>
                <a:lnTo>
                  <a:pt x="930540" y="335076"/>
                </a:lnTo>
                <a:lnTo>
                  <a:pt x="929860" y="340521"/>
                </a:lnTo>
                <a:lnTo>
                  <a:pt x="929634" y="345738"/>
                </a:lnTo>
                <a:lnTo>
                  <a:pt x="928954" y="350729"/>
                </a:lnTo>
                <a:lnTo>
                  <a:pt x="928274" y="354813"/>
                </a:lnTo>
                <a:lnTo>
                  <a:pt x="927594" y="359123"/>
                </a:lnTo>
                <a:lnTo>
                  <a:pt x="927141" y="361165"/>
                </a:lnTo>
                <a:lnTo>
                  <a:pt x="926687" y="362980"/>
                </a:lnTo>
                <a:lnTo>
                  <a:pt x="925781" y="364795"/>
                </a:lnTo>
                <a:lnTo>
                  <a:pt x="924874" y="366156"/>
                </a:lnTo>
                <a:lnTo>
                  <a:pt x="923515" y="367744"/>
                </a:lnTo>
                <a:lnTo>
                  <a:pt x="921928" y="368652"/>
                </a:lnTo>
                <a:lnTo>
                  <a:pt x="919889" y="369786"/>
                </a:lnTo>
                <a:lnTo>
                  <a:pt x="917622" y="370466"/>
                </a:lnTo>
                <a:lnTo>
                  <a:pt x="914903" y="370920"/>
                </a:lnTo>
                <a:lnTo>
                  <a:pt x="911730" y="371147"/>
                </a:lnTo>
                <a:lnTo>
                  <a:pt x="908330" y="370920"/>
                </a:lnTo>
                <a:lnTo>
                  <a:pt x="904025" y="370693"/>
                </a:lnTo>
                <a:lnTo>
                  <a:pt x="894959" y="369332"/>
                </a:lnTo>
                <a:lnTo>
                  <a:pt x="885441" y="367290"/>
                </a:lnTo>
                <a:lnTo>
                  <a:pt x="866404" y="362980"/>
                </a:lnTo>
                <a:lnTo>
                  <a:pt x="848727" y="359123"/>
                </a:lnTo>
                <a:lnTo>
                  <a:pt x="841248" y="357535"/>
                </a:lnTo>
                <a:lnTo>
                  <a:pt x="834903" y="356855"/>
                </a:lnTo>
                <a:lnTo>
                  <a:pt x="831050" y="356628"/>
                </a:lnTo>
                <a:lnTo>
                  <a:pt x="827197" y="357081"/>
                </a:lnTo>
                <a:lnTo>
                  <a:pt x="824024" y="357762"/>
                </a:lnTo>
                <a:lnTo>
                  <a:pt x="821305" y="358896"/>
                </a:lnTo>
                <a:lnTo>
                  <a:pt x="818812" y="360031"/>
                </a:lnTo>
                <a:lnTo>
                  <a:pt x="816546" y="361846"/>
                </a:lnTo>
                <a:lnTo>
                  <a:pt x="814733" y="363434"/>
                </a:lnTo>
                <a:lnTo>
                  <a:pt x="812920" y="365702"/>
                </a:lnTo>
                <a:lnTo>
                  <a:pt x="811333" y="367744"/>
                </a:lnTo>
                <a:lnTo>
                  <a:pt x="810200" y="370013"/>
                </a:lnTo>
                <a:lnTo>
                  <a:pt x="807934" y="374550"/>
                </a:lnTo>
                <a:lnTo>
                  <a:pt x="806121" y="378634"/>
                </a:lnTo>
                <a:lnTo>
                  <a:pt x="804308" y="382490"/>
                </a:lnTo>
                <a:lnTo>
                  <a:pt x="803401" y="383851"/>
                </a:lnTo>
                <a:lnTo>
                  <a:pt x="803174" y="385893"/>
                </a:lnTo>
                <a:lnTo>
                  <a:pt x="803401" y="387708"/>
                </a:lnTo>
                <a:lnTo>
                  <a:pt x="804081" y="389523"/>
                </a:lnTo>
                <a:lnTo>
                  <a:pt x="804761" y="391791"/>
                </a:lnTo>
                <a:lnTo>
                  <a:pt x="805894" y="394060"/>
                </a:lnTo>
                <a:lnTo>
                  <a:pt x="808840" y="399051"/>
                </a:lnTo>
                <a:lnTo>
                  <a:pt x="816546" y="410167"/>
                </a:lnTo>
                <a:lnTo>
                  <a:pt x="820852" y="416293"/>
                </a:lnTo>
                <a:lnTo>
                  <a:pt x="824704" y="423099"/>
                </a:lnTo>
                <a:lnTo>
                  <a:pt x="842835" y="456901"/>
                </a:lnTo>
                <a:lnTo>
                  <a:pt x="851447" y="473462"/>
                </a:lnTo>
                <a:lnTo>
                  <a:pt x="858245" y="485259"/>
                </a:lnTo>
                <a:lnTo>
                  <a:pt x="863458" y="494106"/>
                </a:lnTo>
                <a:lnTo>
                  <a:pt x="865724" y="497963"/>
                </a:lnTo>
                <a:lnTo>
                  <a:pt x="867990" y="502274"/>
                </a:lnTo>
                <a:lnTo>
                  <a:pt x="869350" y="506130"/>
                </a:lnTo>
                <a:lnTo>
                  <a:pt x="870030" y="508399"/>
                </a:lnTo>
                <a:lnTo>
                  <a:pt x="870483" y="510441"/>
                </a:lnTo>
                <a:lnTo>
                  <a:pt x="870710" y="512482"/>
                </a:lnTo>
                <a:lnTo>
                  <a:pt x="870710" y="514524"/>
                </a:lnTo>
                <a:lnTo>
                  <a:pt x="870483" y="516793"/>
                </a:lnTo>
                <a:lnTo>
                  <a:pt x="869804" y="518834"/>
                </a:lnTo>
                <a:lnTo>
                  <a:pt x="869577" y="521330"/>
                </a:lnTo>
                <a:lnTo>
                  <a:pt x="869350" y="523825"/>
                </a:lnTo>
                <a:lnTo>
                  <a:pt x="869577" y="526548"/>
                </a:lnTo>
                <a:lnTo>
                  <a:pt x="870030" y="529497"/>
                </a:lnTo>
                <a:lnTo>
                  <a:pt x="870937" y="532446"/>
                </a:lnTo>
                <a:lnTo>
                  <a:pt x="872070" y="535622"/>
                </a:lnTo>
                <a:lnTo>
                  <a:pt x="873430" y="539025"/>
                </a:lnTo>
                <a:lnTo>
                  <a:pt x="875016" y="542201"/>
                </a:lnTo>
                <a:lnTo>
                  <a:pt x="876829" y="545604"/>
                </a:lnTo>
                <a:lnTo>
                  <a:pt x="878869" y="548780"/>
                </a:lnTo>
                <a:lnTo>
                  <a:pt x="881135" y="552410"/>
                </a:lnTo>
                <a:lnTo>
                  <a:pt x="883175" y="555586"/>
                </a:lnTo>
                <a:lnTo>
                  <a:pt x="885668" y="558762"/>
                </a:lnTo>
                <a:lnTo>
                  <a:pt x="888387" y="561938"/>
                </a:lnTo>
                <a:lnTo>
                  <a:pt x="890880" y="564888"/>
                </a:lnTo>
                <a:lnTo>
                  <a:pt x="893826" y="568064"/>
                </a:lnTo>
                <a:lnTo>
                  <a:pt x="916489" y="591204"/>
                </a:lnTo>
                <a:lnTo>
                  <a:pt x="952976" y="628409"/>
                </a:lnTo>
                <a:lnTo>
                  <a:pt x="971787" y="647239"/>
                </a:lnTo>
                <a:lnTo>
                  <a:pt x="988557" y="664026"/>
                </a:lnTo>
                <a:lnTo>
                  <a:pt x="995809" y="670832"/>
                </a:lnTo>
                <a:lnTo>
                  <a:pt x="1001928" y="676277"/>
                </a:lnTo>
                <a:lnTo>
                  <a:pt x="1006688" y="680587"/>
                </a:lnTo>
                <a:lnTo>
                  <a:pt x="1009634" y="682856"/>
                </a:lnTo>
                <a:lnTo>
                  <a:pt x="1013033" y="685125"/>
                </a:lnTo>
                <a:lnTo>
                  <a:pt x="1018472" y="688981"/>
                </a:lnTo>
                <a:lnTo>
                  <a:pt x="1035243" y="701232"/>
                </a:lnTo>
                <a:lnTo>
                  <a:pt x="1057679" y="718020"/>
                </a:lnTo>
                <a:lnTo>
                  <a:pt x="1070597" y="727775"/>
                </a:lnTo>
                <a:lnTo>
                  <a:pt x="1084421" y="737757"/>
                </a:lnTo>
                <a:lnTo>
                  <a:pt x="1098926" y="747739"/>
                </a:lnTo>
                <a:lnTo>
                  <a:pt x="1113657" y="757947"/>
                </a:lnTo>
                <a:lnTo>
                  <a:pt x="1128841" y="767929"/>
                </a:lnTo>
                <a:lnTo>
                  <a:pt x="1144025" y="777684"/>
                </a:lnTo>
                <a:lnTo>
                  <a:pt x="1158756" y="786532"/>
                </a:lnTo>
                <a:lnTo>
                  <a:pt x="1166235" y="790842"/>
                </a:lnTo>
                <a:lnTo>
                  <a:pt x="1173260" y="794472"/>
                </a:lnTo>
                <a:lnTo>
                  <a:pt x="1180286" y="798102"/>
                </a:lnTo>
                <a:lnTo>
                  <a:pt x="1187085" y="801505"/>
                </a:lnTo>
                <a:lnTo>
                  <a:pt x="1193657" y="804454"/>
                </a:lnTo>
                <a:lnTo>
                  <a:pt x="1200229" y="807176"/>
                </a:lnTo>
                <a:lnTo>
                  <a:pt x="1205215" y="809445"/>
                </a:lnTo>
                <a:lnTo>
                  <a:pt x="1209521" y="811260"/>
                </a:lnTo>
                <a:lnTo>
                  <a:pt x="1213374" y="813529"/>
                </a:lnTo>
                <a:lnTo>
                  <a:pt x="1216546" y="815570"/>
                </a:lnTo>
                <a:lnTo>
                  <a:pt x="1219266" y="817839"/>
                </a:lnTo>
                <a:lnTo>
                  <a:pt x="1221306" y="820108"/>
                </a:lnTo>
                <a:lnTo>
                  <a:pt x="1222892" y="821923"/>
                </a:lnTo>
                <a:lnTo>
                  <a:pt x="1224252" y="824191"/>
                </a:lnTo>
                <a:lnTo>
                  <a:pt x="1224688" y="825500"/>
                </a:lnTo>
                <a:lnTo>
                  <a:pt x="1394461" y="825500"/>
                </a:lnTo>
                <a:lnTo>
                  <a:pt x="1407672" y="816269"/>
                </a:lnTo>
                <a:lnTo>
                  <a:pt x="1406764" y="814679"/>
                </a:lnTo>
                <a:lnTo>
                  <a:pt x="1405176" y="810816"/>
                </a:lnTo>
                <a:lnTo>
                  <a:pt x="1404041" y="808090"/>
                </a:lnTo>
                <a:lnTo>
                  <a:pt x="1403133" y="804909"/>
                </a:lnTo>
                <a:lnTo>
                  <a:pt x="1402226" y="801274"/>
                </a:lnTo>
                <a:lnTo>
                  <a:pt x="1401318" y="797866"/>
                </a:lnTo>
                <a:lnTo>
                  <a:pt x="1400864" y="794004"/>
                </a:lnTo>
                <a:lnTo>
                  <a:pt x="1400637" y="789915"/>
                </a:lnTo>
                <a:lnTo>
                  <a:pt x="1400864" y="786052"/>
                </a:lnTo>
                <a:lnTo>
                  <a:pt x="1401545" y="782190"/>
                </a:lnTo>
                <a:lnTo>
                  <a:pt x="1402453" y="780145"/>
                </a:lnTo>
                <a:lnTo>
                  <a:pt x="1403133" y="778328"/>
                </a:lnTo>
                <a:lnTo>
                  <a:pt x="1404041" y="776510"/>
                </a:lnTo>
                <a:lnTo>
                  <a:pt x="1405176" y="774693"/>
                </a:lnTo>
                <a:lnTo>
                  <a:pt x="1406310" y="773102"/>
                </a:lnTo>
                <a:lnTo>
                  <a:pt x="1407899" y="771512"/>
                </a:lnTo>
                <a:lnTo>
                  <a:pt x="1409487" y="770149"/>
                </a:lnTo>
                <a:lnTo>
                  <a:pt x="1411529" y="768558"/>
                </a:lnTo>
                <a:lnTo>
                  <a:pt x="1416068" y="765605"/>
                </a:lnTo>
                <a:lnTo>
                  <a:pt x="1421060" y="762197"/>
                </a:lnTo>
                <a:lnTo>
                  <a:pt x="1432406" y="753336"/>
                </a:lnTo>
                <a:lnTo>
                  <a:pt x="1446475" y="743340"/>
                </a:lnTo>
                <a:lnTo>
                  <a:pt x="1454418" y="737433"/>
                </a:lnTo>
                <a:lnTo>
                  <a:pt x="1463041" y="731753"/>
                </a:lnTo>
                <a:lnTo>
                  <a:pt x="1472571" y="725846"/>
                </a:lnTo>
                <a:lnTo>
                  <a:pt x="1482556" y="719939"/>
                </a:lnTo>
                <a:lnTo>
                  <a:pt x="1493448" y="713577"/>
                </a:lnTo>
                <a:lnTo>
                  <a:pt x="1504794" y="707670"/>
                </a:lnTo>
                <a:lnTo>
                  <a:pt x="1517275" y="701763"/>
                </a:lnTo>
                <a:lnTo>
                  <a:pt x="1530436" y="695856"/>
                </a:lnTo>
                <a:lnTo>
                  <a:pt x="1544279" y="690404"/>
                </a:lnTo>
                <a:lnTo>
                  <a:pt x="1558802" y="684951"/>
                </a:lnTo>
                <a:lnTo>
                  <a:pt x="1584671" y="676318"/>
                </a:lnTo>
                <a:lnTo>
                  <a:pt x="1607363" y="669502"/>
                </a:lnTo>
                <a:lnTo>
                  <a:pt x="1626878" y="664049"/>
                </a:lnTo>
                <a:lnTo>
                  <a:pt x="1643443" y="659732"/>
                </a:lnTo>
                <a:lnTo>
                  <a:pt x="1657739" y="656552"/>
                </a:lnTo>
                <a:lnTo>
                  <a:pt x="1669539" y="654507"/>
                </a:lnTo>
                <a:lnTo>
                  <a:pt x="1679070" y="653144"/>
                </a:lnTo>
                <a:lnTo>
                  <a:pt x="1686331" y="652462"/>
                </a:lnTo>
                <a:lnTo>
                  <a:pt x="1689735" y="652462"/>
                </a:lnTo>
                <a:lnTo>
                  <a:pt x="1693366" y="652462"/>
                </a:lnTo>
                <a:lnTo>
                  <a:pt x="1697451" y="653144"/>
                </a:lnTo>
                <a:lnTo>
                  <a:pt x="1701535" y="653825"/>
                </a:lnTo>
                <a:lnTo>
                  <a:pt x="1710158" y="655188"/>
                </a:lnTo>
                <a:lnTo>
                  <a:pt x="1718554" y="657233"/>
                </a:lnTo>
                <a:lnTo>
                  <a:pt x="1725816" y="659505"/>
                </a:lnTo>
                <a:lnTo>
                  <a:pt x="1732170" y="661323"/>
                </a:lnTo>
                <a:lnTo>
                  <a:pt x="1737843" y="662913"/>
                </a:lnTo>
                <a:lnTo>
                  <a:pt x="1757955" y="825500"/>
                </a:lnTo>
                <a:lnTo>
                  <a:pt x="1795330" y="825500"/>
                </a:lnTo>
                <a:lnTo>
                  <a:pt x="1795464" y="825183"/>
                </a:lnTo>
                <a:lnTo>
                  <a:pt x="1796372" y="823354"/>
                </a:lnTo>
                <a:lnTo>
                  <a:pt x="1797734" y="821525"/>
                </a:lnTo>
                <a:lnTo>
                  <a:pt x="1799096" y="819924"/>
                </a:lnTo>
                <a:lnTo>
                  <a:pt x="1802727" y="816265"/>
                </a:lnTo>
                <a:lnTo>
                  <a:pt x="1806813" y="812835"/>
                </a:lnTo>
                <a:lnTo>
                  <a:pt x="1811807" y="809405"/>
                </a:lnTo>
                <a:lnTo>
                  <a:pt x="1817254" y="806432"/>
                </a:lnTo>
                <a:lnTo>
                  <a:pt x="1822928" y="803002"/>
                </a:lnTo>
                <a:lnTo>
                  <a:pt x="1829284" y="800258"/>
                </a:lnTo>
                <a:lnTo>
                  <a:pt x="1835639" y="797514"/>
                </a:lnTo>
                <a:lnTo>
                  <a:pt x="1842222" y="794999"/>
                </a:lnTo>
                <a:lnTo>
                  <a:pt x="1849712" y="792712"/>
                </a:lnTo>
                <a:lnTo>
                  <a:pt x="1856734" y="791048"/>
                </a:lnTo>
                <a:lnTo>
                  <a:pt x="1803400" y="640325"/>
                </a:lnTo>
                <a:lnTo>
                  <a:pt x="1969600" y="134937"/>
                </a:lnTo>
                <a:lnTo>
                  <a:pt x="2003338" y="139243"/>
                </a:lnTo>
                <a:lnTo>
                  <a:pt x="2091185" y="215534"/>
                </a:lnTo>
                <a:lnTo>
                  <a:pt x="2092325" y="215676"/>
                </a:lnTo>
                <a:lnTo>
                  <a:pt x="2092111" y="216338"/>
                </a:lnTo>
                <a:lnTo>
                  <a:pt x="2092325" y="216524"/>
                </a:lnTo>
                <a:lnTo>
                  <a:pt x="1963865" y="614454"/>
                </a:lnTo>
                <a:lnTo>
                  <a:pt x="1994048" y="697384"/>
                </a:lnTo>
                <a:lnTo>
                  <a:pt x="2016098" y="758694"/>
                </a:lnTo>
                <a:lnTo>
                  <a:pt x="2023600" y="779961"/>
                </a:lnTo>
                <a:lnTo>
                  <a:pt x="2024052" y="781280"/>
                </a:lnTo>
                <a:lnTo>
                  <a:pt x="2026755" y="781507"/>
                </a:lnTo>
                <a:lnTo>
                  <a:pt x="2031294" y="781965"/>
                </a:lnTo>
                <a:lnTo>
                  <a:pt x="2034926" y="782879"/>
                </a:lnTo>
                <a:lnTo>
                  <a:pt x="2036288" y="783337"/>
                </a:lnTo>
                <a:lnTo>
                  <a:pt x="2037423" y="783794"/>
                </a:lnTo>
                <a:lnTo>
                  <a:pt x="2039011" y="785166"/>
                </a:lnTo>
                <a:lnTo>
                  <a:pt x="2041054" y="786767"/>
                </a:lnTo>
                <a:lnTo>
                  <a:pt x="2045140" y="790654"/>
                </a:lnTo>
                <a:lnTo>
                  <a:pt x="2048999" y="794999"/>
                </a:lnTo>
                <a:lnTo>
                  <a:pt x="2052857" y="800030"/>
                </a:lnTo>
                <a:lnTo>
                  <a:pt x="2056035" y="804603"/>
                </a:lnTo>
                <a:lnTo>
                  <a:pt x="2058532" y="809176"/>
                </a:lnTo>
                <a:lnTo>
                  <a:pt x="2060120" y="812606"/>
                </a:lnTo>
                <a:lnTo>
                  <a:pt x="2060801" y="813978"/>
                </a:lnTo>
                <a:lnTo>
                  <a:pt x="2061028" y="815122"/>
                </a:lnTo>
                <a:lnTo>
                  <a:pt x="2061217" y="825500"/>
                </a:lnTo>
                <a:lnTo>
                  <a:pt x="2617787" y="825500"/>
                </a:lnTo>
                <a:lnTo>
                  <a:pt x="2617787" y="866775"/>
                </a:lnTo>
                <a:lnTo>
                  <a:pt x="2617787" y="874713"/>
                </a:lnTo>
                <a:lnTo>
                  <a:pt x="2617787" y="963613"/>
                </a:lnTo>
                <a:lnTo>
                  <a:pt x="2249487" y="963613"/>
                </a:lnTo>
                <a:lnTo>
                  <a:pt x="2249487" y="2002513"/>
                </a:lnTo>
                <a:lnTo>
                  <a:pt x="2249487" y="2005235"/>
                </a:lnTo>
                <a:lnTo>
                  <a:pt x="2249026" y="2007504"/>
                </a:lnTo>
                <a:lnTo>
                  <a:pt x="2248565" y="2009999"/>
                </a:lnTo>
                <a:lnTo>
                  <a:pt x="2247642" y="2012267"/>
                </a:lnTo>
                <a:lnTo>
                  <a:pt x="2246489" y="2014536"/>
                </a:lnTo>
                <a:lnTo>
                  <a:pt x="2245335" y="2016577"/>
                </a:lnTo>
                <a:lnTo>
                  <a:pt x="2243951" y="2018165"/>
                </a:lnTo>
                <a:lnTo>
                  <a:pt x="2242337" y="2019980"/>
                </a:lnTo>
                <a:lnTo>
                  <a:pt x="2240491" y="2021794"/>
                </a:lnTo>
                <a:lnTo>
                  <a:pt x="2238646" y="2022928"/>
                </a:lnTo>
                <a:lnTo>
                  <a:pt x="2236570" y="2024289"/>
                </a:lnTo>
                <a:lnTo>
                  <a:pt x="2234494" y="2025197"/>
                </a:lnTo>
                <a:lnTo>
                  <a:pt x="2232188" y="2026104"/>
                </a:lnTo>
                <a:lnTo>
                  <a:pt x="2229650" y="2026558"/>
                </a:lnTo>
                <a:lnTo>
                  <a:pt x="2227113" y="2027238"/>
                </a:lnTo>
                <a:lnTo>
                  <a:pt x="2224576" y="2027238"/>
                </a:lnTo>
                <a:lnTo>
                  <a:pt x="2220424" y="2027238"/>
                </a:lnTo>
                <a:lnTo>
                  <a:pt x="2217887" y="2027238"/>
                </a:lnTo>
                <a:lnTo>
                  <a:pt x="2215580" y="2026558"/>
                </a:lnTo>
                <a:lnTo>
                  <a:pt x="2213043" y="2026104"/>
                </a:lnTo>
                <a:lnTo>
                  <a:pt x="2210736" y="2025197"/>
                </a:lnTo>
                <a:lnTo>
                  <a:pt x="2208429" y="2024289"/>
                </a:lnTo>
                <a:lnTo>
                  <a:pt x="2206353" y="2022928"/>
                </a:lnTo>
                <a:lnTo>
                  <a:pt x="2204739" y="2021794"/>
                </a:lnTo>
                <a:lnTo>
                  <a:pt x="2202893" y="2019980"/>
                </a:lnTo>
                <a:lnTo>
                  <a:pt x="2201279" y="2018165"/>
                </a:lnTo>
                <a:lnTo>
                  <a:pt x="2199895" y="2016577"/>
                </a:lnTo>
                <a:lnTo>
                  <a:pt x="2198742" y="2014536"/>
                </a:lnTo>
                <a:lnTo>
                  <a:pt x="2197588" y="2012267"/>
                </a:lnTo>
                <a:lnTo>
                  <a:pt x="2196666" y="2009999"/>
                </a:lnTo>
                <a:lnTo>
                  <a:pt x="2196204" y="2007504"/>
                </a:lnTo>
                <a:lnTo>
                  <a:pt x="2195512" y="2005235"/>
                </a:lnTo>
                <a:lnTo>
                  <a:pt x="2195512" y="2002513"/>
                </a:lnTo>
                <a:lnTo>
                  <a:pt x="2195512" y="1138896"/>
                </a:lnTo>
                <a:lnTo>
                  <a:pt x="2151062" y="1092447"/>
                </a:lnTo>
                <a:lnTo>
                  <a:pt x="2151062" y="1888408"/>
                </a:lnTo>
                <a:lnTo>
                  <a:pt x="2150835" y="1890907"/>
                </a:lnTo>
                <a:lnTo>
                  <a:pt x="2150607" y="1893632"/>
                </a:lnTo>
                <a:lnTo>
                  <a:pt x="2149924" y="1896130"/>
                </a:lnTo>
                <a:lnTo>
                  <a:pt x="2149240" y="1898628"/>
                </a:lnTo>
                <a:lnTo>
                  <a:pt x="2148102" y="1900899"/>
                </a:lnTo>
                <a:lnTo>
                  <a:pt x="2146963" y="1903170"/>
                </a:lnTo>
                <a:lnTo>
                  <a:pt x="2145369" y="1905214"/>
                </a:lnTo>
                <a:lnTo>
                  <a:pt x="2144002" y="1906804"/>
                </a:lnTo>
                <a:lnTo>
                  <a:pt x="2142180" y="1908620"/>
                </a:lnTo>
                <a:lnTo>
                  <a:pt x="2140131" y="1909983"/>
                </a:lnTo>
                <a:lnTo>
                  <a:pt x="2138309" y="1911573"/>
                </a:lnTo>
                <a:lnTo>
                  <a:pt x="2136031" y="1912481"/>
                </a:lnTo>
                <a:lnTo>
                  <a:pt x="2133754" y="1913617"/>
                </a:lnTo>
                <a:lnTo>
                  <a:pt x="2131476" y="1914071"/>
                </a:lnTo>
                <a:lnTo>
                  <a:pt x="2128971" y="1914525"/>
                </a:lnTo>
                <a:lnTo>
                  <a:pt x="2126466" y="1914525"/>
                </a:lnTo>
                <a:lnTo>
                  <a:pt x="2122367" y="1914525"/>
                </a:lnTo>
                <a:lnTo>
                  <a:pt x="2119862" y="1914525"/>
                </a:lnTo>
                <a:lnTo>
                  <a:pt x="2117356" y="1914071"/>
                </a:lnTo>
                <a:lnTo>
                  <a:pt x="2115079" y="1913617"/>
                </a:lnTo>
                <a:lnTo>
                  <a:pt x="2112801" y="1912481"/>
                </a:lnTo>
                <a:lnTo>
                  <a:pt x="2110524" y="1911573"/>
                </a:lnTo>
                <a:lnTo>
                  <a:pt x="2108702" y="1909983"/>
                </a:lnTo>
                <a:lnTo>
                  <a:pt x="2106652" y="1908620"/>
                </a:lnTo>
                <a:lnTo>
                  <a:pt x="2104830" y="1906804"/>
                </a:lnTo>
                <a:lnTo>
                  <a:pt x="2103464" y="1905214"/>
                </a:lnTo>
                <a:lnTo>
                  <a:pt x="2101870" y="1903170"/>
                </a:lnTo>
                <a:lnTo>
                  <a:pt x="2100731" y="1900899"/>
                </a:lnTo>
                <a:lnTo>
                  <a:pt x="2099592" y="1898628"/>
                </a:lnTo>
                <a:lnTo>
                  <a:pt x="2098909" y="1896130"/>
                </a:lnTo>
                <a:lnTo>
                  <a:pt x="2098226" y="1893632"/>
                </a:lnTo>
                <a:lnTo>
                  <a:pt x="2097998" y="1890907"/>
                </a:lnTo>
                <a:lnTo>
                  <a:pt x="2097543" y="1888408"/>
                </a:lnTo>
                <a:lnTo>
                  <a:pt x="2097099" y="963613"/>
                </a:lnTo>
                <a:lnTo>
                  <a:pt x="1400175" y="963613"/>
                </a:lnTo>
                <a:lnTo>
                  <a:pt x="1400175" y="977900"/>
                </a:lnTo>
                <a:lnTo>
                  <a:pt x="1631496" y="977900"/>
                </a:lnTo>
                <a:lnTo>
                  <a:pt x="1638300" y="978127"/>
                </a:lnTo>
                <a:lnTo>
                  <a:pt x="1644650" y="979035"/>
                </a:lnTo>
                <a:lnTo>
                  <a:pt x="1651000" y="979943"/>
                </a:lnTo>
                <a:lnTo>
                  <a:pt x="1657123" y="981077"/>
                </a:lnTo>
                <a:lnTo>
                  <a:pt x="1662793" y="982666"/>
                </a:lnTo>
                <a:lnTo>
                  <a:pt x="1668235" y="984709"/>
                </a:lnTo>
                <a:lnTo>
                  <a:pt x="1673225" y="986978"/>
                </a:lnTo>
                <a:lnTo>
                  <a:pt x="1677760" y="989702"/>
                </a:lnTo>
                <a:lnTo>
                  <a:pt x="1682069" y="992425"/>
                </a:lnTo>
                <a:lnTo>
                  <a:pt x="1685698" y="995376"/>
                </a:lnTo>
                <a:lnTo>
                  <a:pt x="1689100" y="998553"/>
                </a:lnTo>
                <a:lnTo>
                  <a:pt x="1691821" y="1001957"/>
                </a:lnTo>
                <a:lnTo>
                  <a:pt x="1694089" y="1005589"/>
                </a:lnTo>
                <a:lnTo>
                  <a:pt x="1694996" y="1007404"/>
                </a:lnTo>
                <a:lnTo>
                  <a:pt x="1695677" y="1009220"/>
                </a:lnTo>
                <a:lnTo>
                  <a:pt x="1696130" y="1011263"/>
                </a:lnTo>
                <a:lnTo>
                  <a:pt x="1696810" y="1013078"/>
                </a:lnTo>
                <a:lnTo>
                  <a:pt x="1697037" y="1015121"/>
                </a:lnTo>
                <a:lnTo>
                  <a:pt x="1697037" y="1017164"/>
                </a:lnTo>
                <a:lnTo>
                  <a:pt x="1697037" y="1843966"/>
                </a:lnTo>
                <a:lnTo>
                  <a:pt x="1697037" y="1845781"/>
                </a:lnTo>
                <a:lnTo>
                  <a:pt x="1696810" y="1847824"/>
                </a:lnTo>
                <a:lnTo>
                  <a:pt x="1696130" y="1849866"/>
                </a:lnTo>
                <a:lnTo>
                  <a:pt x="1695677" y="1851909"/>
                </a:lnTo>
                <a:lnTo>
                  <a:pt x="1694996" y="1853498"/>
                </a:lnTo>
                <a:lnTo>
                  <a:pt x="1694089" y="1855540"/>
                </a:lnTo>
                <a:lnTo>
                  <a:pt x="1691821" y="1858945"/>
                </a:lnTo>
                <a:lnTo>
                  <a:pt x="1689100" y="1862576"/>
                </a:lnTo>
                <a:lnTo>
                  <a:pt x="1685698" y="1865753"/>
                </a:lnTo>
                <a:lnTo>
                  <a:pt x="1682069" y="1868704"/>
                </a:lnTo>
                <a:lnTo>
                  <a:pt x="1677760" y="1871427"/>
                </a:lnTo>
                <a:lnTo>
                  <a:pt x="1673225" y="1873924"/>
                </a:lnTo>
                <a:lnTo>
                  <a:pt x="1668235" y="1876420"/>
                </a:lnTo>
                <a:lnTo>
                  <a:pt x="1662793" y="1878236"/>
                </a:lnTo>
                <a:lnTo>
                  <a:pt x="1657123" y="1879825"/>
                </a:lnTo>
                <a:lnTo>
                  <a:pt x="1651000" y="1881186"/>
                </a:lnTo>
                <a:lnTo>
                  <a:pt x="1644650" y="1882094"/>
                </a:lnTo>
                <a:lnTo>
                  <a:pt x="1638300" y="1882775"/>
                </a:lnTo>
                <a:lnTo>
                  <a:pt x="1631496" y="1882775"/>
                </a:lnTo>
                <a:lnTo>
                  <a:pt x="1400175" y="1882775"/>
                </a:lnTo>
                <a:lnTo>
                  <a:pt x="1400175" y="2002513"/>
                </a:lnTo>
                <a:lnTo>
                  <a:pt x="1400175" y="2005235"/>
                </a:lnTo>
                <a:lnTo>
                  <a:pt x="1399714" y="2007504"/>
                </a:lnTo>
                <a:lnTo>
                  <a:pt x="1399022" y="2009999"/>
                </a:lnTo>
                <a:lnTo>
                  <a:pt x="1398330" y="2012267"/>
                </a:lnTo>
                <a:lnTo>
                  <a:pt x="1397177" y="2014536"/>
                </a:lnTo>
                <a:lnTo>
                  <a:pt x="1395793" y="2016577"/>
                </a:lnTo>
                <a:lnTo>
                  <a:pt x="1394639" y="2018165"/>
                </a:lnTo>
                <a:lnTo>
                  <a:pt x="1392794" y="2019980"/>
                </a:lnTo>
                <a:lnTo>
                  <a:pt x="1390949" y="2021794"/>
                </a:lnTo>
                <a:lnTo>
                  <a:pt x="1389334" y="2022928"/>
                </a:lnTo>
                <a:lnTo>
                  <a:pt x="1387258" y="2024289"/>
                </a:lnTo>
                <a:lnTo>
                  <a:pt x="1384952" y="2025197"/>
                </a:lnTo>
                <a:lnTo>
                  <a:pt x="1382645" y="2026104"/>
                </a:lnTo>
                <a:lnTo>
                  <a:pt x="1380338" y="2026558"/>
                </a:lnTo>
                <a:lnTo>
                  <a:pt x="1378032" y="2027238"/>
                </a:lnTo>
                <a:lnTo>
                  <a:pt x="1375494" y="2027238"/>
                </a:lnTo>
                <a:lnTo>
                  <a:pt x="1371112" y="2027238"/>
                </a:lnTo>
                <a:lnTo>
                  <a:pt x="1368575" y="2027238"/>
                </a:lnTo>
                <a:lnTo>
                  <a:pt x="1366037" y="2026558"/>
                </a:lnTo>
                <a:lnTo>
                  <a:pt x="1363500" y="2026104"/>
                </a:lnTo>
                <a:lnTo>
                  <a:pt x="1361193" y="2025197"/>
                </a:lnTo>
                <a:lnTo>
                  <a:pt x="1359348" y="2024289"/>
                </a:lnTo>
                <a:lnTo>
                  <a:pt x="1357272" y="2022928"/>
                </a:lnTo>
                <a:lnTo>
                  <a:pt x="1355196" y="2021794"/>
                </a:lnTo>
                <a:lnTo>
                  <a:pt x="1353351" y="2019980"/>
                </a:lnTo>
                <a:lnTo>
                  <a:pt x="1351967" y="2018165"/>
                </a:lnTo>
                <a:lnTo>
                  <a:pt x="1350352" y="2016577"/>
                </a:lnTo>
                <a:lnTo>
                  <a:pt x="1349199" y="2014536"/>
                </a:lnTo>
                <a:lnTo>
                  <a:pt x="1348276" y="2012267"/>
                </a:lnTo>
                <a:lnTo>
                  <a:pt x="1347123" y="2009999"/>
                </a:lnTo>
                <a:lnTo>
                  <a:pt x="1346662" y="2007504"/>
                </a:lnTo>
                <a:lnTo>
                  <a:pt x="1346431" y="2005235"/>
                </a:lnTo>
                <a:lnTo>
                  <a:pt x="1346200" y="2002513"/>
                </a:lnTo>
                <a:lnTo>
                  <a:pt x="1346200" y="1882775"/>
                </a:lnTo>
                <a:lnTo>
                  <a:pt x="1292452" y="1882775"/>
                </a:lnTo>
                <a:lnTo>
                  <a:pt x="1285875" y="1882775"/>
                </a:lnTo>
                <a:lnTo>
                  <a:pt x="1279071" y="1882094"/>
                </a:lnTo>
                <a:lnTo>
                  <a:pt x="1272948" y="1881186"/>
                </a:lnTo>
                <a:lnTo>
                  <a:pt x="1267052" y="1879825"/>
                </a:lnTo>
                <a:lnTo>
                  <a:pt x="1261382" y="1878236"/>
                </a:lnTo>
                <a:lnTo>
                  <a:pt x="1255939" y="1876420"/>
                </a:lnTo>
                <a:lnTo>
                  <a:pt x="1250950" y="1873924"/>
                </a:lnTo>
                <a:lnTo>
                  <a:pt x="1246187" y="1871427"/>
                </a:lnTo>
                <a:lnTo>
                  <a:pt x="1241878" y="1868704"/>
                </a:lnTo>
                <a:lnTo>
                  <a:pt x="1238250" y="1865753"/>
                </a:lnTo>
                <a:lnTo>
                  <a:pt x="1235075" y="1862576"/>
                </a:lnTo>
                <a:lnTo>
                  <a:pt x="1232353" y="1858945"/>
                </a:lnTo>
                <a:lnTo>
                  <a:pt x="1230085" y="1855540"/>
                </a:lnTo>
                <a:lnTo>
                  <a:pt x="1229178" y="1853498"/>
                </a:lnTo>
                <a:lnTo>
                  <a:pt x="1228271" y="1851909"/>
                </a:lnTo>
                <a:lnTo>
                  <a:pt x="1227818" y="1849866"/>
                </a:lnTo>
                <a:lnTo>
                  <a:pt x="1227364" y="1847824"/>
                </a:lnTo>
                <a:lnTo>
                  <a:pt x="1227137" y="1845781"/>
                </a:lnTo>
                <a:lnTo>
                  <a:pt x="1227137" y="1843966"/>
                </a:lnTo>
                <a:lnTo>
                  <a:pt x="1227137" y="1017164"/>
                </a:lnTo>
                <a:lnTo>
                  <a:pt x="1227137" y="1015121"/>
                </a:lnTo>
                <a:lnTo>
                  <a:pt x="1227364" y="1013078"/>
                </a:lnTo>
                <a:lnTo>
                  <a:pt x="1227818" y="1011263"/>
                </a:lnTo>
                <a:lnTo>
                  <a:pt x="1228271" y="1009220"/>
                </a:lnTo>
                <a:lnTo>
                  <a:pt x="1229178" y="1007404"/>
                </a:lnTo>
                <a:lnTo>
                  <a:pt x="1230085" y="1005589"/>
                </a:lnTo>
                <a:lnTo>
                  <a:pt x="1232353" y="1001957"/>
                </a:lnTo>
                <a:lnTo>
                  <a:pt x="1235075" y="998553"/>
                </a:lnTo>
                <a:lnTo>
                  <a:pt x="1238250" y="995376"/>
                </a:lnTo>
                <a:lnTo>
                  <a:pt x="1241878" y="992425"/>
                </a:lnTo>
                <a:lnTo>
                  <a:pt x="1246187" y="989702"/>
                </a:lnTo>
                <a:lnTo>
                  <a:pt x="1247833" y="988761"/>
                </a:lnTo>
                <a:lnTo>
                  <a:pt x="1247813" y="963613"/>
                </a:lnTo>
                <a:lnTo>
                  <a:pt x="881062" y="963613"/>
                </a:lnTo>
                <a:lnTo>
                  <a:pt x="881062" y="874713"/>
                </a:lnTo>
                <a:lnTo>
                  <a:pt x="881062" y="866775"/>
                </a:lnTo>
                <a:lnTo>
                  <a:pt x="881062" y="848089"/>
                </a:lnTo>
                <a:lnTo>
                  <a:pt x="840568" y="827821"/>
                </a:lnTo>
                <a:lnTo>
                  <a:pt x="839888" y="826233"/>
                </a:lnTo>
                <a:lnTo>
                  <a:pt x="837849" y="823057"/>
                </a:lnTo>
                <a:lnTo>
                  <a:pt x="836716" y="821015"/>
                </a:lnTo>
                <a:lnTo>
                  <a:pt x="834903" y="818746"/>
                </a:lnTo>
                <a:lnTo>
                  <a:pt x="833316" y="816705"/>
                </a:lnTo>
                <a:lnTo>
                  <a:pt x="831277" y="814890"/>
                </a:lnTo>
                <a:lnTo>
                  <a:pt x="829010" y="813302"/>
                </a:lnTo>
                <a:lnTo>
                  <a:pt x="826744" y="812167"/>
                </a:lnTo>
                <a:lnTo>
                  <a:pt x="825837" y="811941"/>
                </a:lnTo>
                <a:lnTo>
                  <a:pt x="824478" y="811487"/>
                </a:lnTo>
                <a:lnTo>
                  <a:pt x="823345" y="811487"/>
                </a:lnTo>
                <a:lnTo>
                  <a:pt x="822211" y="811941"/>
                </a:lnTo>
                <a:lnTo>
                  <a:pt x="821078" y="812167"/>
                </a:lnTo>
                <a:lnTo>
                  <a:pt x="819945" y="812848"/>
                </a:lnTo>
                <a:lnTo>
                  <a:pt x="818812" y="813755"/>
                </a:lnTo>
                <a:lnTo>
                  <a:pt x="817679" y="814890"/>
                </a:lnTo>
                <a:lnTo>
                  <a:pt x="816319" y="816251"/>
                </a:lnTo>
                <a:lnTo>
                  <a:pt x="815412" y="818066"/>
                </a:lnTo>
                <a:lnTo>
                  <a:pt x="814053" y="820335"/>
                </a:lnTo>
                <a:lnTo>
                  <a:pt x="813146" y="822830"/>
                </a:lnTo>
                <a:lnTo>
                  <a:pt x="810653" y="828275"/>
                </a:lnTo>
                <a:lnTo>
                  <a:pt x="807480" y="834400"/>
                </a:lnTo>
                <a:lnTo>
                  <a:pt x="803401" y="841433"/>
                </a:lnTo>
                <a:lnTo>
                  <a:pt x="799095" y="848692"/>
                </a:lnTo>
                <a:lnTo>
                  <a:pt x="794109" y="856406"/>
                </a:lnTo>
                <a:lnTo>
                  <a:pt x="788897" y="864346"/>
                </a:lnTo>
                <a:lnTo>
                  <a:pt x="777792" y="880907"/>
                </a:lnTo>
                <a:lnTo>
                  <a:pt x="766234" y="897014"/>
                </a:lnTo>
                <a:lnTo>
                  <a:pt x="755356" y="911760"/>
                </a:lnTo>
                <a:lnTo>
                  <a:pt x="745611" y="924691"/>
                </a:lnTo>
                <a:lnTo>
                  <a:pt x="737905" y="934446"/>
                </a:lnTo>
                <a:lnTo>
                  <a:pt x="734506" y="938303"/>
                </a:lnTo>
                <a:lnTo>
                  <a:pt x="731786" y="942386"/>
                </a:lnTo>
                <a:lnTo>
                  <a:pt x="729747" y="946016"/>
                </a:lnTo>
                <a:lnTo>
                  <a:pt x="727707" y="949873"/>
                </a:lnTo>
                <a:lnTo>
                  <a:pt x="725894" y="953503"/>
                </a:lnTo>
                <a:lnTo>
                  <a:pt x="724534" y="956906"/>
                </a:lnTo>
                <a:lnTo>
                  <a:pt x="723174" y="960535"/>
                </a:lnTo>
                <a:lnTo>
                  <a:pt x="722041" y="963938"/>
                </a:lnTo>
                <a:lnTo>
                  <a:pt x="720455" y="970291"/>
                </a:lnTo>
                <a:lnTo>
                  <a:pt x="719548" y="976870"/>
                </a:lnTo>
                <a:lnTo>
                  <a:pt x="717735" y="988440"/>
                </a:lnTo>
                <a:lnTo>
                  <a:pt x="717509" y="991162"/>
                </a:lnTo>
                <a:lnTo>
                  <a:pt x="717509" y="993657"/>
                </a:lnTo>
                <a:lnTo>
                  <a:pt x="717735" y="996153"/>
                </a:lnTo>
                <a:lnTo>
                  <a:pt x="718415" y="998195"/>
                </a:lnTo>
                <a:lnTo>
                  <a:pt x="719775" y="1000463"/>
                </a:lnTo>
                <a:lnTo>
                  <a:pt x="721135" y="1002051"/>
                </a:lnTo>
                <a:lnTo>
                  <a:pt x="722948" y="1003866"/>
                </a:lnTo>
                <a:lnTo>
                  <a:pt x="725214" y="1005681"/>
                </a:lnTo>
                <a:lnTo>
                  <a:pt x="727934" y="1006815"/>
                </a:lnTo>
                <a:lnTo>
                  <a:pt x="731106" y="1008403"/>
                </a:lnTo>
                <a:lnTo>
                  <a:pt x="734506" y="1009538"/>
                </a:lnTo>
                <a:lnTo>
                  <a:pt x="738585" y="1010899"/>
                </a:lnTo>
                <a:lnTo>
                  <a:pt x="743118" y="1011806"/>
                </a:lnTo>
                <a:lnTo>
                  <a:pt x="747877" y="1012941"/>
                </a:lnTo>
                <a:lnTo>
                  <a:pt x="759208" y="1014982"/>
                </a:lnTo>
                <a:lnTo>
                  <a:pt x="767140" y="1016344"/>
                </a:lnTo>
                <a:lnTo>
                  <a:pt x="778019" y="1018385"/>
                </a:lnTo>
                <a:lnTo>
                  <a:pt x="807934" y="1024738"/>
                </a:lnTo>
                <a:lnTo>
                  <a:pt x="845781" y="1033358"/>
                </a:lnTo>
                <a:lnTo>
                  <a:pt x="866631" y="1038349"/>
                </a:lnTo>
                <a:lnTo>
                  <a:pt x="888387" y="1043794"/>
                </a:lnTo>
                <a:lnTo>
                  <a:pt x="910823" y="1049465"/>
                </a:lnTo>
                <a:lnTo>
                  <a:pt x="933033" y="1055364"/>
                </a:lnTo>
                <a:lnTo>
                  <a:pt x="954790" y="1061489"/>
                </a:lnTo>
                <a:lnTo>
                  <a:pt x="975866" y="1067614"/>
                </a:lnTo>
                <a:lnTo>
                  <a:pt x="996036" y="1073740"/>
                </a:lnTo>
                <a:lnTo>
                  <a:pt x="1014620" y="1079865"/>
                </a:lnTo>
                <a:lnTo>
                  <a:pt x="1030937" y="1085763"/>
                </a:lnTo>
                <a:lnTo>
                  <a:pt x="1038416" y="1088713"/>
                </a:lnTo>
                <a:lnTo>
                  <a:pt x="1045215" y="1091662"/>
                </a:lnTo>
                <a:lnTo>
                  <a:pt x="1072637" y="1103912"/>
                </a:lnTo>
                <a:lnTo>
                  <a:pt x="1087141" y="1110491"/>
                </a:lnTo>
                <a:lnTo>
                  <a:pt x="1101872" y="1117524"/>
                </a:lnTo>
                <a:lnTo>
                  <a:pt x="1116376" y="1124557"/>
                </a:lnTo>
                <a:lnTo>
                  <a:pt x="1130880" y="1132270"/>
                </a:lnTo>
                <a:lnTo>
                  <a:pt x="1144705" y="1139984"/>
                </a:lnTo>
                <a:lnTo>
                  <a:pt x="1158076" y="1147924"/>
                </a:lnTo>
                <a:lnTo>
                  <a:pt x="1164422" y="1152007"/>
                </a:lnTo>
                <a:lnTo>
                  <a:pt x="1170541" y="1155864"/>
                </a:lnTo>
                <a:lnTo>
                  <a:pt x="1176206" y="1159947"/>
                </a:lnTo>
                <a:lnTo>
                  <a:pt x="1181872" y="1163804"/>
                </a:lnTo>
                <a:lnTo>
                  <a:pt x="1186858" y="1168115"/>
                </a:lnTo>
                <a:lnTo>
                  <a:pt x="1191844" y="1171971"/>
                </a:lnTo>
                <a:lnTo>
                  <a:pt x="1195923" y="1176055"/>
                </a:lnTo>
                <a:lnTo>
                  <a:pt x="1200002" y="1179911"/>
                </a:lnTo>
                <a:lnTo>
                  <a:pt x="1203628" y="1183995"/>
                </a:lnTo>
                <a:lnTo>
                  <a:pt x="1206575" y="1187852"/>
                </a:lnTo>
                <a:lnTo>
                  <a:pt x="1209068" y="1191935"/>
                </a:lnTo>
                <a:lnTo>
                  <a:pt x="1211334" y="1195792"/>
                </a:lnTo>
                <a:lnTo>
                  <a:pt x="1212467" y="1199648"/>
                </a:lnTo>
                <a:lnTo>
                  <a:pt x="1213600" y="1203505"/>
                </a:lnTo>
                <a:lnTo>
                  <a:pt x="1213827" y="1205320"/>
                </a:lnTo>
                <a:lnTo>
                  <a:pt x="1213827" y="1207362"/>
                </a:lnTo>
                <a:lnTo>
                  <a:pt x="1213827" y="1208950"/>
                </a:lnTo>
                <a:lnTo>
                  <a:pt x="1213600" y="1210992"/>
                </a:lnTo>
                <a:lnTo>
                  <a:pt x="1211787" y="1221200"/>
                </a:lnTo>
                <a:lnTo>
                  <a:pt x="1210201" y="1237081"/>
                </a:lnTo>
                <a:lnTo>
                  <a:pt x="1207934" y="1257498"/>
                </a:lnTo>
                <a:lnTo>
                  <a:pt x="1205441" y="1281999"/>
                </a:lnTo>
                <a:lnTo>
                  <a:pt x="1200229" y="1340076"/>
                </a:lnTo>
                <a:lnTo>
                  <a:pt x="1194337" y="1404959"/>
                </a:lnTo>
                <a:lnTo>
                  <a:pt x="1188444" y="1471203"/>
                </a:lnTo>
                <a:lnTo>
                  <a:pt x="1182779" y="1532682"/>
                </a:lnTo>
                <a:lnTo>
                  <a:pt x="1180059" y="1560133"/>
                </a:lnTo>
                <a:lnTo>
                  <a:pt x="1177566" y="1583953"/>
                </a:lnTo>
                <a:lnTo>
                  <a:pt x="1175300" y="1603237"/>
                </a:lnTo>
                <a:lnTo>
                  <a:pt x="1173487" y="1618210"/>
                </a:lnTo>
                <a:lnTo>
                  <a:pt x="1166235" y="1661086"/>
                </a:lnTo>
                <a:lnTo>
                  <a:pt x="1163288" y="1679462"/>
                </a:lnTo>
                <a:lnTo>
                  <a:pt x="1160796" y="1695796"/>
                </a:lnTo>
                <a:lnTo>
                  <a:pt x="1158756" y="1710316"/>
                </a:lnTo>
                <a:lnTo>
                  <a:pt x="1157169" y="1724154"/>
                </a:lnTo>
                <a:lnTo>
                  <a:pt x="1156036" y="1736632"/>
                </a:lnTo>
                <a:lnTo>
                  <a:pt x="1155810" y="1742984"/>
                </a:lnTo>
                <a:lnTo>
                  <a:pt x="1155810" y="1748882"/>
                </a:lnTo>
                <a:lnTo>
                  <a:pt x="1155583" y="1759318"/>
                </a:lnTo>
                <a:lnTo>
                  <a:pt x="1155356" y="1763628"/>
                </a:lnTo>
                <a:lnTo>
                  <a:pt x="1154903" y="1767712"/>
                </a:lnTo>
                <a:lnTo>
                  <a:pt x="1154450" y="1771115"/>
                </a:lnTo>
                <a:lnTo>
                  <a:pt x="1153543" y="1774064"/>
                </a:lnTo>
                <a:lnTo>
                  <a:pt x="1152863" y="1776559"/>
                </a:lnTo>
                <a:lnTo>
                  <a:pt x="1151730" y="1778828"/>
                </a:lnTo>
                <a:lnTo>
                  <a:pt x="1150371" y="1780643"/>
                </a:lnTo>
                <a:lnTo>
                  <a:pt x="1148784" y="1782004"/>
                </a:lnTo>
                <a:lnTo>
                  <a:pt x="1147198" y="1783138"/>
                </a:lnTo>
                <a:lnTo>
                  <a:pt x="1145158" y="1783819"/>
                </a:lnTo>
                <a:lnTo>
                  <a:pt x="1142892" y="1784500"/>
                </a:lnTo>
                <a:lnTo>
                  <a:pt x="1140399" y="1785180"/>
                </a:lnTo>
                <a:lnTo>
                  <a:pt x="1137453" y="1785180"/>
                </a:lnTo>
                <a:lnTo>
                  <a:pt x="1134280" y="1785407"/>
                </a:lnTo>
                <a:lnTo>
                  <a:pt x="1112750" y="1785634"/>
                </a:lnTo>
                <a:lnTo>
                  <a:pt x="1081929" y="1786541"/>
                </a:lnTo>
                <a:lnTo>
                  <a:pt x="1042948" y="1787903"/>
                </a:lnTo>
                <a:lnTo>
                  <a:pt x="1043175" y="1793801"/>
                </a:lnTo>
                <a:lnTo>
                  <a:pt x="1043402" y="1800153"/>
                </a:lnTo>
                <a:lnTo>
                  <a:pt x="1044308" y="1807866"/>
                </a:lnTo>
                <a:lnTo>
                  <a:pt x="1044988" y="1812177"/>
                </a:lnTo>
                <a:lnTo>
                  <a:pt x="1045894" y="1816487"/>
                </a:lnTo>
                <a:lnTo>
                  <a:pt x="1046801" y="1821024"/>
                </a:lnTo>
                <a:lnTo>
                  <a:pt x="1047934" y="1825335"/>
                </a:lnTo>
                <a:lnTo>
                  <a:pt x="1049521" y="1829419"/>
                </a:lnTo>
                <a:lnTo>
                  <a:pt x="1051334" y="1833502"/>
                </a:lnTo>
                <a:lnTo>
                  <a:pt x="1052920" y="1837132"/>
                </a:lnTo>
                <a:lnTo>
                  <a:pt x="1055186" y="1840308"/>
                </a:lnTo>
                <a:lnTo>
                  <a:pt x="1057906" y="1843711"/>
                </a:lnTo>
                <a:lnTo>
                  <a:pt x="1060852" y="1846660"/>
                </a:lnTo>
                <a:lnTo>
                  <a:pt x="1064251" y="1849836"/>
                </a:lnTo>
                <a:lnTo>
                  <a:pt x="1067877" y="1852785"/>
                </a:lnTo>
                <a:lnTo>
                  <a:pt x="1075583" y="1858911"/>
                </a:lnTo>
                <a:lnTo>
                  <a:pt x="1084195" y="1865263"/>
                </a:lnTo>
                <a:lnTo>
                  <a:pt x="1092807" y="1871161"/>
                </a:lnTo>
                <a:lnTo>
                  <a:pt x="1101645" y="1876606"/>
                </a:lnTo>
                <a:lnTo>
                  <a:pt x="1109804" y="1882051"/>
                </a:lnTo>
                <a:lnTo>
                  <a:pt x="1116829" y="1887042"/>
                </a:lnTo>
                <a:lnTo>
                  <a:pt x="1120682" y="1889537"/>
                </a:lnTo>
                <a:lnTo>
                  <a:pt x="1125668" y="1892486"/>
                </a:lnTo>
                <a:lnTo>
                  <a:pt x="1131334" y="1895435"/>
                </a:lnTo>
                <a:lnTo>
                  <a:pt x="1137679" y="1898838"/>
                </a:lnTo>
                <a:lnTo>
                  <a:pt x="1144931" y="1902468"/>
                </a:lnTo>
                <a:lnTo>
                  <a:pt x="1152863" y="1905871"/>
                </a:lnTo>
                <a:lnTo>
                  <a:pt x="1161022" y="1909501"/>
                </a:lnTo>
                <a:lnTo>
                  <a:pt x="1169407" y="1913131"/>
                </a:lnTo>
                <a:lnTo>
                  <a:pt x="1178473" y="1916534"/>
                </a:lnTo>
                <a:lnTo>
                  <a:pt x="1187311" y="1919710"/>
                </a:lnTo>
                <a:lnTo>
                  <a:pt x="1196150" y="1923113"/>
                </a:lnTo>
                <a:lnTo>
                  <a:pt x="1205215" y="1926062"/>
                </a:lnTo>
                <a:lnTo>
                  <a:pt x="1213827" y="1928557"/>
                </a:lnTo>
                <a:lnTo>
                  <a:pt x="1221985" y="1930599"/>
                </a:lnTo>
                <a:lnTo>
                  <a:pt x="1229917" y="1932187"/>
                </a:lnTo>
                <a:lnTo>
                  <a:pt x="1237396" y="1933321"/>
                </a:lnTo>
                <a:lnTo>
                  <a:pt x="1250994" y="1935136"/>
                </a:lnTo>
                <a:lnTo>
                  <a:pt x="1263685" y="1936044"/>
                </a:lnTo>
                <a:lnTo>
                  <a:pt x="1275243" y="1937178"/>
                </a:lnTo>
                <a:lnTo>
                  <a:pt x="1285442" y="1938086"/>
                </a:lnTo>
                <a:lnTo>
                  <a:pt x="1289974" y="1938993"/>
                </a:lnTo>
                <a:lnTo>
                  <a:pt x="1293827" y="1939674"/>
                </a:lnTo>
                <a:lnTo>
                  <a:pt x="1297453" y="1940581"/>
                </a:lnTo>
                <a:lnTo>
                  <a:pt x="1300852" y="1941715"/>
                </a:lnTo>
                <a:lnTo>
                  <a:pt x="1303799" y="1942850"/>
                </a:lnTo>
                <a:lnTo>
                  <a:pt x="1306065" y="1944665"/>
                </a:lnTo>
                <a:lnTo>
                  <a:pt x="1306745" y="1945345"/>
                </a:lnTo>
                <a:lnTo>
                  <a:pt x="1307651" y="1946253"/>
                </a:lnTo>
                <a:lnTo>
                  <a:pt x="1308331" y="1947387"/>
                </a:lnTo>
                <a:lnTo>
                  <a:pt x="1309011" y="1948521"/>
                </a:lnTo>
                <a:lnTo>
                  <a:pt x="1311051" y="1953285"/>
                </a:lnTo>
                <a:lnTo>
                  <a:pt x="1312637" y="1958276"/>
                </a:lnTo>
                <a:lnTo>
                  <a:pt x="1313317" y="1960545"/>
                </a:lnTo>
                <a:lnTo>
                  <a:pt x="1314224" y="1963040"/>
                </a:lnTo>
                <a:lnTo>
                  <a:pt x="1314450" y="1965536"/>
                </a:lnTo>
                <a:lnTo>
                  <a:pt x="1314450" y="1967578"/>
                </a:lnTo>
                <a:lnTo>
                  <a:pt x="1313997" y="1970073"/>
                </a:lnTo>
                <a:lnTo>
                  <a:pt x="1313090" y="1972342"/>
                </a:lnTo>
                <a:lnTo>
                  <a:pt x="1311957" y="1974610"/>
                </a:lnTo>
                <a:lnTo>
                  <a:pt x="1310144" y="1976879"/>
                </a:lnTo>
                <a:lnTo>
                  <a:pt x="1307651" y="1979148"/>
                </a:lnTo>
                <a:lnTo>
                  <a:pt x="1304705" y="1980963"/>
                </a:lnTo>
                <a:lnTo>
                  <a:pt x="1300852" y="1983004"/>
                </a:lnTo>
                <a:lnTo>
                  <a:pt x="1296320" y="1985046"/>
                </a:lnTo>
                <a:lnTo>
                  <a:pt x="1290427" y="1987088"/>
                </a:lnTo>
                <a:lnTo>
                  <a:pt x="1282722" y="1988903"/>
                </a:lnTo>
                <a:lnTo>
                  <a:pt x="1273204" y="1990945"/>
                </a:lnTo>
                <a:lnTo>
                  <a:pt x="1262552" y="1992986"/>
                </a:lnTo>
                <a:lnTo>
                  <a:pt x="1250994" y="1994801"/>
                </a:lnTo>
                <a:lnTo>
                  <a:pt x="1238529" y="1996616"/>
                </a:lnTo>
                <a:lnTo>
                  <a:pt x="1212467" y="2000473"/>
                </a:lnTo>
                <a:lnTo>
                  <a:pt x="1186858" y="2003649"/>
                </a:lnTo>
                <a:lnTo>
                  <a:pt x="1163288" y="2006598"/>
                </a:lnTo>
                <a:lnTo>
                  <a:pt x="1131787" y="2010001"/>
                </a:lnTo>
                <a:lnTo>
                  <a:pt x="1127254" y="2010682"/>
                </a:lnTo>
                <a:lnTo>
                  <a:pt x="1122269" y="2010682"/>
                </a:lnTo>
                <a:lnTo>
                  <a:pt x="1116603" y="2010682"/>
                </a:lnTo>
                <a:lnTo>
                  <a:pt x="1110710" y="2010228"/>
                </a:lnTo>
                <a:lnTo>
                  <a:pt x="1104591" y="2010001"/>
                </a:lnTo>
                <a:lnTo>
                  <a:pt x="1097793" y="2009320"/>
                </a:lnTo>
                <a:lnTo>
                  <a:pt x="1090994" y="2008640"/>
                </a:lnTo>
                <a:lnTo>
                  <a:pt x="1083742" y="2007505"/>
                </a:lnTo>
                <a:lnTo>
                  <a:pt x="1076489" y="2006371"/>
                </a:lnTo>
                <a:lnTo>
                  <a:pt x="1069011" y="2004783"/>
                </a:lnTo>
                <a:lnTo>
                  <a:pt x="1061759" y="2003422"/>
                </a:lnTo>
                <a:lnTo>
                  <a:pt x="1054053" y="2001380"/>
                </a:lnTo>
                <a:lnTo>
                  <a:pt x="1046574" y="1999565"/>
                </a:lnTo>
                <a:lnTo>
                  <a:pt x="1039322" y="1997524"/>
                </a:lnTo>
                <a:lnTo>
                  <a:pt x="1032297" y="1995255"/>
                </a:lnTo>
                <a:lnTo>
                  <a:pt x="1025271" y="1992533"/>
                </a:lnTo>
                <a:lnTo>
                  <a:pt x="1012580" y="1987768"/>
                </a:lnTo>
                <a:lnTo>
                  <a:pt x="1001702" y="1984366"/>
                </a:lnTo>
                <a:lnTo>
                  <a:pt x="997169" y="1982777"/>
                </a:lnTo>
                <a:lnTo>
                  <a:pt x="993090" y="1981870"/>
                </a:lnTo>
                <a:lnTo>
                  <a:pt x="989011" y="1980736"/>
                </a:lnTo>
                <a:lnTo>
                  <a:pt x="985838" y="1980509"/>
                </a:lnTo>
                <a:lnTo>
                  <a:pt x="982892" y="1980282"/>
                </a:lnTo>
                <a:lnTo>
                  <a:pt x="980399" y="1980509"/>
                </a:lnTo>
                <a:lnTo>
                  <a:pt x="978359" y="1980963"/>
                </a:lnTo>
                <a:lnTo>
                  <a:pt x="976773" y="1982097"/>
                </a:lnTo>
                <a:lnTo>
                  <a:pt x="975413" y="1983458"/>
                </a:lnTo>
                <a:lnTo>
                  <a:pt x="974506" y="1985273"/>
                </a:lnTo>
                <a:lnTo>
                  <a:pt x="974053" y="1987542"/>
                </a:lnTo>
                <a:lnTo>
                  <a:pt x="973600" y="1990037"/>
                </a:lnTo>
                <a:lnTo>
                  <a:pt x="973600" y="1992759"/>
                </a:lnTo>
                <a:lnTo>
                  <a:pt x="973373" y="1995255"/>
                </a:lnTo>
                <a:lnTo>
                  <a:pt x="972920" y="1997524"/>
                </a:lnTo>
                <a:lnTo>
                  <a:pt x="972240" y="1999565"/>
                </a:lnTo>
                <a:lnTo>
                  <a:pt x="971560" y="2001380"/>
                </a:lnTo>
                <a:lnTo>
                  <a:pt x="970200" y="2003195"/>
                </a:lnTo>
                <a:lnTo>
                  <a:pt x="968841" y="2004329"/>
                </a:lnTo>
                <a:lnTo>
                  <a:pt x="967027" y="2005917"/>
                </a:lnTo>
                <a:lnTo>
                  <a:pt x="964988" y="2006825"/>
                </a:lnTo>
                <a:lnTo>
                  <a:pt x="962722" y="2007959"/>
                </a:lnTo>
                <a:lnTo>
                  <a:pt x="959775" y="2008640"/>
                </a:lnTo>
                <a:lnTo>
                  <a:pt x="956829" y="2009094"/>
                </a:lnTo>
                <a:lnTo>
                  <a:pt x="953203" y="2009547"/>
                </a:lnTo>
                <a:lnTo>
                  <a:pt x="949124" y="2009774"/>
                </a:lnTo>
                <a:lnTo>
                  <a:pt x="939832" y="2010001"/>
                </a:lnTo>
                <a:lnTo>
                  <a:pt x="934619" y="2010001"/>
                </a:lnTo>
                <a:lnTo>
                  <a:pt x="929634" y="2009547"/>
                </a:lnTo>
                <a:lnTo>
                  <a:pt x="924421" y="2009094"/>
                </a:lnTo>
                <a:lnTo>
                  <a:pt x="919435" y="2008186"/>
                </a:lnTo>
                <a:lnTo>
                  <a:pt x="910144" y="2006144"/>
                </a:lnTo>
                <a:lnTo>
                  <a:pt x="900852" y="2003876"/>
                </a:lnTo>
                <a:lnTo>
                  <a:pt x="884988" y="1999565"/>
                </a:lnTo>
                <a:lnTo>
                  <a:pt x="878642" y="1998204"/>
                </a:lnTo>
                <a:lnTo>
                  <a:pt x="875923" y="1997750"/>
                </a:lnTo>
                <a:lnTo>
                  <a:pt x="873430" y="1997750"/>
                </a:lnTo>
                <a:lnTo>
                  <a:pt x="870937" y="1997524"/>
                </a:lnTo>
                <a:lnTo>
                  <a:pt x="868217" y="1996843"/>
                </a:lnTo>
                <a:lnTo>
                  <a:pt x="865498" y="1995936"/>
                </a:lnTo>
                <a:lnTo>
                  <a:pt x="862551" y="1995028"/>
                </a:lnTo>
                <a:lnTo>
                  <a:pt x="859832" y="1993440"/>
                </a:lnTo>
                <a:lnTo>
                  <a:pt x="856659" y="1992079"/>
                </a:lnTo>
                <a:lnTo>
                  <a:pt x="853713" y="1990037"/>
                </a:lnTo>
                <a:lnTo>
                  <a:pt x="850993" y="1988222"/>
                </a:lnTo>
                <a:lnTo>
                  <a:pt x="848274" y="1985954"/>
                </a:lnTo>
                <a:lnTo>
                  <a:pt x="846007" y="1984139"/>
                </a:lnTo>
                <a:lnTo>
                  <a:pt x="843968" y="1981870"/>
                </a:lnTo>
                <a:lnTo>
                  <a:pt x="841928" y="1979601"/>
                </a:lnTo>
                <a:lnTo>
                  <a:pt x="840342" y="1977333"/>
                </a:lnTo>
                <a:lnTo>
                  <a:pt x="839209" y="1975064"/>
                </a:lnTo>
                <a:lnTo>
                  <a:pt x="838529" y="1973022"/>
                </a:lnTo>
                <a:lnTo>
                  <a:pt x="838075" y="1971208"/>
                </a:lnTo>
                <a:lnTo>
                  <a:pt x="838075" y="1969393"/>
                </a:lnTo>
                <a:lnTo>
                  <a:pt x="837622" y="1968258"/>
                </a:lnTo>
                <a:lnTo>
                  <a:pt x="837169" y="1967351"/>
                </a:lnTo>
                <a:lnTo>
                  <a:pt x="836262" y="1966897"/>
                </a:lnTo>
                <a:lnTo>
                  <a:pt x="835129" y="1966670"/>
                </a:lnTo>
                <a:lnTo>
                  <a:pt x="833996" y="1966670"/>
                </a:lnTo>
                <a:lnTo>
                  <a:pt x="831277" y="1967351"/>
                </a:lnTo>
                <a:lnTo>
                  <a:pt x="824024" y="1969619"/>
                </a:lnTo>
                <a:lnTo>
                  <a:pt x="819945" y="1970527"/>
                </a:lnTo>
                <a:lnTo>
                  <a:pt x="817905" y="1971208"/>
                </a:lnTo>
                <a:lnTo>
                  <a:pt x="815639" y="1971208"/>
                </a:lnTo>
                <a:lnTo>
                  <a:pt x="813373" y="1970981"/>
                </a:lnTo>
                <a:lnTo>
                  <a:pt x="811107" y="1970300"/>
                </a:lnTo>
                <a:lnTo>
                  <a:pt x="808840" y="1969393"/>
                </a:lnTo>
                <a:lnTo>
                  <a:pt x="806801" y="1968258"/>
                </a:lnTo>
                <a:lnTo>
                  <a:pt x="804534" y="1966670"/>
                </a:lnTo>
                <a:lnTo>
                  <a:pt x="802495" y="1964628"/>
                </a:lnTo>
                <a:lnTo>
                  <a:pt x="800455" y="1962360"/>
                </a:lnTo>
                <a:lnTo>
                  <a:pt x="798415" y="1960318"/>
                </a:lnTo>
                <a:lnTo>
                  <a:pt x="796829" y="1957596"/>
                </a:lnTo>
                <a:lnTo>
                  <a:pt x="795242" y="1954873"/>
                </a:lnTo>
                <a:lnTo>
                  <a:pt x="793883" y="1951924"/>
                </a:lnTo>
                <a:lnTo>
                  <a:pt x="792749" y="1948748"/>
                </a:lnTo>
                <a:lnTo>
                  <a:pt x="792070" y="1945799"/>
                </a:lnTo>
                <a:lnTo>
                  <a:pt x="791616" y="1942623"/>
                </a:lnTo>
                <a:lnTo>
                  <a:pt x="791616" y="1939447"/>
                </a:lnTo>
                <a:lnTo>
                  <a:pt x="791843" y="1935817"/>
                </a:lnTo>
                <a:lnTo>
                  <a:pt x="792523" y="1932641"/>
                </a:lnTo>
                <a:lnTo>
                  <a:pt x="793883" y="1929011"/>
                </a:lnTo>
                <a:lnTo>
                  <a:pt x="795242" y="1925154"/>
                </a:lnTo>
                <a:lnTo>
                  <a:pt x="797282" y="1921298"/>
                </a:lnTo>
                <a:lnTo>
                  <a:pt x="799548" y="1917441"/>
                </a:lnTo>
                <a:lnTo>
                  <a:pt x="802041" y="1913584"/>
                </a:lnTo>
                <a:lnTo>
                  <a:pt x="807254" y="1906098"/>
                </a:lnTo>
                <a:lnTo>
                  <a:pt x="812240" y="1899746"/>
                </a:lnTo>
                <a:lnTo>
                  <a:pt x="816319" y="1894301"/>
                </a:lnTo>
                <a:lnTo>
                  <a:pt x="820625" y="1889537"/>
                </a:lnTo>
                <a:lnTo>
                  <a:pt x="786630" y="1856869"/>
                </a:lnTo>
                <a:lnTo>
                  <a:pt x="785724" y="1858457"/>
                </a:lnTo>
                <a:lnTo>
                  <a:pt x="784364" y="1860272"/>
                </a:lnTo>
                <a:lnTo>
                  <a:pt x="782325" y="1862314"/>
                </a:lnTo>
                <a:lnTo>
                  <a:pt x="779605" y="1864128"/>
                </a:lnTo>
                <a:lnTo>
                  <a:pt x="778019" y="1865490"/>
                </a:lnTo>
                <a:lnTo>
                  <a:pt x="776206" y="1866397"/>
                </a:lnTo>
                <a:lnTo>
                  <a:pt x="773939" y="1867531"/>
                </a:lnTo>
                <a:lnTo>
                  <a:pt x="771673" y="1868212"/>
                </a:lnTo>
                <a:lnTo>
                  <a:pt x="769180" y="1868893"/>
                </a:lnTo>
                <a:lnTo>
                  <a:pt x="766460" y="1869346"/>
                </a:lnTo>
                <a:lnTo>
                  <a:pt x="763288" y="1869573"/>
                </a:lnTo>
                <a:lnTo>
                  <a:pt x="759208" y="1869573"/>
                </a:lnTo>
                <a:lnTo>
                  <a:pt x="754223" y="1869119"/>
                </a:lnTo>
                <a:lnTo>
                  <a:pt x="748783" y="1868439"/>
                </a:lnTo>
                <a:lnTo>
                  <a:pt x="736545" y="1866397"/>
                </a:lnTo>
                <a:lnTo>
                  <a:pt x="723854" y="1863902"/>
                </a:lnTo>
                <a:lnTo>
                  <a:pt x="712069" y="1861406"/>
                </a:lnTo>
                <a:lnTo>
                  <a:pt x="702098" y="1859137"/>
                </a:lnTo>
                <a:lnTo>
                  <a:pt x="692806" y="1856869"/>
                </a:lnTo>
                <a:lnTo>
                  <a:pt x="687593" y="1795162"/>
                </a:lnTo>
                <a:lnTo>
                  <a:pt x="686914" y="1793347"/>
                </a:lnTo>
                <a:lnTo>
                  <a:pt x="685780" y="1791079"/>
                </a:lnTo>
                <a:lnTo>
                  <a:pt x="683967" y="1787903"/>
                </a:lnTo>
                <a:lnTo>
                  <a:pt x="681248" y="1784273"/>
                </a:lnTo>
                <a:lnTo>
                  <a:pt x="679661" y="1782231"/>
                </a:lnTo>
                <a:lnTo>
                  <a:pt x="677622" y="1780189"/>
                </a:lnTo>
                <a:lnTo>
                  <a:pt x="675129" y="1778147"/>
                </a:lnTo>
                <a:lnTo>
                  <a:pt x="672636" y="1775879"/>
                </a:lnTo>
                <a:lnTo>
                  <a:pt x="669690" y="1773610"/>
                </a:lnTo>
                <a:lnTo>
                  <a:pt x="666290" y="1771342"/>
                </a:lnTo>
                <a:lnTo>
                  <a:pt x="658132" y="1766124"/>
                </a:lnTo>
                <a:lnTo>
                  <a:pt x="648387" y="1760452"/>
                </a:lnTo>
                <a:lnTo>
                  <a:pt x="637735" y="1754781"/>
                </a:lnTo>
                <a:lnTo>
                  <a:pt x="631843" y="1752058"/>
                </a:lnTo>
                <a:lnTo>
                  <a:pt x="625724" y="1749336"/>
                </a:lnTo>
                <a:lnTo>
                  <a:pt x="619378" y="1746614"/>
                </a:lnTo>
                <a:lnTo>
                  <a:pt x="613032" y="1744118"/>
                </a:lnTo>
                <a:lnTo>
                  <a:pt x="606234" y="1741623"/>
                </a:lnTo>
                <a:lnTo>
                  <a:pt x="598981" y="1739581"/>
                </a:lnTo>
                <a:lnTo>
                  <a:pt x="592183" y="1737766"/>
                </a:lnTo>
                <a:lnTo>
                  <a:pt x="584704" y="1735951"/>
                </a:lnTo>
                <a:lnTo>
                  <a:pt x="577225" y="1734817"/>
                </a:lnTo>
                <a:lnTo>
                  <a:pt x="569520" y="1733682"/>
                </a:lnTo>
                <a:lnTo>
                  <a:pt x="568613" y="1733682"/>
                </a:lnTo>
                <a:lnTo>
                  <a:pt x="567933" y="1733909"/>
                </a:lnTo>
                <a:lnTo>
                  <a:pt x="567480" y="1734817"/>
                </a:lnTo>
                <a:lnTo>
                  <a:pt x="567480" y="1735724"/>
                </a:lnTo>
                <a:lnTo>
                  <a:pt x="567933" y="1738220"/>
                </a:lnTo>
                <a:lnTo>
                  <a:pt x="567933" y="1739808"/>
                </a:lnTo>
                <a:lnTo>
                  <a:pt x="567933" y="1741850"/>
                </a:lnTo>
                <a:lnTo>
                  <a:pt x="567480" y="1751605"/>
                </a:lnTo>
                <a:lnTo>
                  <a:pt x="567253" y="1767258"/>
                </a:lnTo>
                <a:lnTo>
                  <a:pt x="567027" y="1788356"/>
                </a:lnTo>
                <a:lnTo>
                  <a:pt x="545270" y="1788129"/>
                </a:lnTo>
                <a:lnTo>
                  <a:pt x="544817" y="1794255"/>
                </a:lnTo>
                <a:lnTo>
                  <a:pt x="547537" y="1797204"/>
                </a:lnTo>
                <a:lnTo>
                  <a:pt x="550256" y="1800380"/>
                </a:lnTo>
                <a:lnTo>
                  <a:pt x="553202" y="1804690"/>
                </a:lnTo>
                <a:lnTo>
                  <a:pt x="556375" y="1809228"/>
                </a:lnTo>
                <a:lnTo>
                  <a:pt x="557962" y="1811723"/>
                </a:lnTo>
                <a:lnTo>
                  <a:pt x="559095" y="1814445"/>
                </a:lnTo>
                <a:lnTo>
                  <a:pt x="560228" y="1816714"/>
                </a:lnTo>
                <a:lnTo>
                  <a:pt x="560908" y="1819210"/>
                </a:lnTo>
                <a:lnTo>
                  <a:pt x="561361" y="1821705"/>
                </a:lnTo>
                <a:lnTo>
                  <a:pt x="561361" y="1824201"/>
                </a:lnTo>
                <a:lnTo>
                  <a:pt x="561361" y="1826696"/>
                </a:lnTo>
                <a:lnTo>
                  <a:pt x="560908" y="1829645"/>
                </a:lnTo>
                <a:lnTo>
                  <a:pt x="560001" y="1832595"/>
                </a:lnTo>
                <a:lnTo>
                  <a:pt x="558868" y="1835771"/>
                </a:lnTo>
                <a:lnTo>
                  <a:pt x="557508" y="1838947"/>
                </a:lnTo>
                <a:lnTo>
                  <a:pt x="555695" y="1842350"/>
                </a:lnTo>
                <a:lnTo>
                  <a:pt x="553656" y="1845526"/>
                </a:lnTo>
                <a:lnTo>
                  <a:pt x="551163" y="1848475"/>
                </a:lnTo>
                <a:lnTo>
                  <a:pt x="548443" y="1851651"/>
                </a:lnTo>
                <a:lnTo>
                  <a:pt x="545270" y="1854373"/>
                </a:lnTo>
                <a:lnTo>
                  <a:pt x="541644" y="1857096"/>
                </a:lnTo>
                <a:lnTo>
                  <a:pt x="537565" y="1858911"/>
                </a:lnTo>
                <a:lnTo>
                  <a:pt x="533259" y="1860952"/>
                </a:lnTo>
                <a:lnTo>
                  <a:pt x="528273" y="1862314"/>
                </a:lnTo>
                <a:lnTo>
                  <a:pt x="525780" y="1862767"/>
                </a:lnTo>
                <a:lnTo>
                  <a:pt x="523061" y="1862994"/>
                </a:lnTo>
                <a:lnTo>
                  <a:pt x="520114" y="1863221"/>
                </a:lnTo>
                <a:lnTo>
                  <a:pt x="516942" y="1863448"/>
                </a:lnTo>
                <a:lnTo>
                  <a:pt x="511276" y="1863221"/>
                </a:lnTo>
                <a:lnTo>
                  <a:pt x="505837" y="1862314"/>
                </a:lnTo>
                <a:lnTo>
                  <a:pt x="500624" y="1860952"/>
                </a:lnTo>
                <a:lnTo>
                  <a:pt x="496092" y="1859137"/>
                </a:lnTo>
                <a:lnTo>
                  <a:pt x="491559" y="1857323"/>
                </a:lnTo>
                <a:lnTo>
                  <a:pt x="487480" y="1854827"/>
                </a:lnTo>
                <a:lnTo>
                  <a:pt x="483854" y="1852105"/>
                </a:lnTo>
                <a:lnTo>
                  <a:pt x="480681" y="1849156"/>
                </a:lnTo>
                <a:lnTo>
                  <a:pt x="477961" y="1845753"/>
                </a:lnTo>
                <a:lnTo>
                  <a:pt x="475242" y="1842350"/>
                </a:lnTo>
                <a:lnTo>
                  <a:pt x="473202" y="1838947"/>
                </a:lnTo>
                <a:lnTo>
                  <a:pt x="471389" y="1835544"/>
                </a:lnTo>
                <a:lnTo>
                  <a:pt x="470029" y="1831687"/>
                </a:lnTo>
                <a:lnTo>
                  <a:pt x="468896" y="1828284"/>
                </a:lnTo>
                <a:lnTo>
                  <a:pt x="468443" y="1824427"/>
                </a:lnTo>
                <a:lnTo>
                  <a:pt x="468216" y="1821024"/>
                </a:lnTo>
                <a:lnTo>
                  <a:pt x="468443" y="1817622"/>
                </a:lnTo>
                <a:lnTo>
                  <a:pt x="468670" y="1814672"/>
                </a:lnTo>
                <a:lnTo>
                  <a:pt x="468896" y="1811269"/>
                </a:lnTo>
                <a:lnTo>
                  <a:pt x="469803" y="1808547"/>
                </a:lnTo>
                <a:lnTo>
                  <a:pt x="470483" y="1805825"/>
                </a:lnTo>
                <a:lnTo>
                  <a:pt x="471162" y="1803329"/>
                </a:lnTo>
                <a:lnTo>
                  <a:pt x="472976" y="1799019"/>
                </a:lnTo>
                <a:lnTo>
                  <a:pt x="475242" y="1795389"/>
                </a:lnTo>
                <a:lnTo>
                  <a:pt x="477508" y="1792667"/>
                </a:lnTo>
                <a:lnTo>
                  <a:pt x="479321" y="1790852"/>
                </a:lnTo>
                <a:lnTo>
                  <a:pt x="480454" y="1789944"/>
                </a:lnTo>
                <a:lnTo>
                  <a:pt x="481361" y="1789717"/>
                </a:lnTo>
                <a:lnTo>
                  <a:pt x="482041" y="1789037"/>
                </a:lnTo>
                <a:lnTo>
                  <a:pt x="482494" y="1788129"/>
                </a:lnTo>
                <a:lnTo>
                  <a:pt x="483400" y="1786541"/>
                </a:lnTo>
                <a:lnTo>
                  <a:pt x="483627" y="1784500"/>
                </a:lnTo>
                <a:lnTo>
                  <a:pt x="484307" y="1780189"/>
                </a:lnTo>
                <a:lnTo>
                  <a:pt x="484534" y="1775198"/>
                </a:lnTo>
                <a:lnTo>
                  <a:pt x="484534" y="1770207"/>
                </a:lnTo>
                <a:lnTo>
                  <a:pt x="484534" y="1765897"/>
                </a:lnTo>
                <a:lnTo>
                  <a:pt x="484307" y="1761813"/>
                </a:lnTo>
                <a:lnTo>
                  <a:pt x="482947" y="1762040"/>
                </a:lnTo>
                <a:lnTo>
                  <a:pt x="481361" y="1762267"/>
                </a:lnTo>
                <a:lnTo>
                  <a:pt x="479321" y="1762494"/>
                </a:lnTo>
                <a:lnTo>
                  <a:pt x="476828" y="1763175"/>
                </a:lnTo>
                <a:lnTo>
                  <a:pt x="474335" y="1764536"/>
                </a:lnTo>
                <a:lnTo>
                  <a:pt x="471616" y="1765897"/>
                </a:lnTo>
                <a:lnTo>
                  <a:pt x="468896" y="1767939"/>
                </a:lnTo>
                <a:lnTo>
                  <a:pt x="463684" y="1772703"/>
                </a:lnTo>
                <a:lnTo>
                  <a:pt x="457111" y="1779055"/>
                </a:lnTo>
                <a:lnTo>
                  <a:pt x="449179" y="1786995"/>
                </a:lnTo>
                <a:lnTo>
                  <a:pt x="440568" y="1796750"/>
                </a:lnTo>
                <a:lnTo>
                  <a:pt x="435808" y="1802195"/>
                </a:lnTo>
                <a:lnTo>
                  <a:pt x="431276" y="1807866"/>
                </a:lnTo>
                <a:lnTo>
                  <a:pt x="426517" y="1813765"/>
                </a:lnTo>
                <a:lnTo>
                  <a:pt x="421984" y="1820344"/>
                </a:lnTo>
                <a:lnTo>
                  <a:pt x="417225" y="1826923"/>
                </a:lnTo>
                <a:lnTo>
                  <a:pt x="412465" y="1833956"/>
                </a:lnTo>
                <a:lnTo>
                  <a:pt x="407933" y="1841215"/>
                </a:lnTo>
                <a:lnTo>
                  <a:pt x="403854" y="1848929"/>
                </a:lnTo>
                <a:lnTo>
                  <a:pt x="389123" y="1875925"/>
                </a:lnTo>
                <a:lnTo>
                  <a:pt x="378924" y="1895209"/>
                </a:lnTo>
                <a:lnTo>
                  <a:pt x="375298" y="1902695"/>
                </a:lnTo>
                <a:lnTo>
                  <a:pt x="372352" y="1908367"/>
                </a:lnTo>
                <a:lnTo>
                  <a:pt x="370312" y="1913131"/>
                </a:lnTo>
                <a:lnTo>
                  <a:pt x="369179" y="1916534"/>
                </a:lnTo>
                <a:lnTo>
                  <a:pt x="368273" y="1918802"/>
                </a:lnTo>
                <a:lnTo>
                  <a:pt x="368046" y="1920844"/>
                </a:lnTo>
                <a:lnTo>
                  <a:pt x="368273" y="1921978"/>
                </a:lnTo>
                <a:lnTo>
                  <a:pt x="368953" y="1922659"/>
                </a:lnTo>
                <a:lnTo>
                  <a:pt x="369633" y="1923566"/>
                </a:lnTo>
                <a:lnTo>
                  <a:pt x="370992" y="1924247"/>
                </a:lnTo>
                <a:lnTo>
                  <a:pt x="375298" y="1926516"/>
                </a:lnTo>
                <a:lnTo>
                  <a:pt x="376658" y="1927196"/>
                </a:lnTo>
                <a:lnTo>
                  <a:pt x="378018" y="1928557"/>
                </a:lnTo>
                <a:lnTo>
                  <a:pt x="379604" y="1929692"/>
                </a:lnTo>
                <a:lnTo>
                  <a:pt x="380964" y="1931507"/>
                </a:lnTo>
                <a:lnTo>
                  <a:pt x="383684" y="1935363"/>
                </a:lnTo>
                <a:lnTo>
                  <a:pt x="385270" y="1937859"/>
                </a:lnTo>
                <a:lnTo>
                  <a:pt x="386403" y="1940127"/>
                </a:lnTo>
                <a:lnTo>
                  <a:pt x="387763" y="1942850"/>
                </a:lnTo>
                <a:lnTo>
                  <a:pt x="388669" y="1945572"/>
                </a:lnTo>
                <a:lnTo>
                  <a:pt x="389576" y="1948521"/>
                </a:lnTo>
                <a:lnTo>
                  <a:pt x="390482" y="1951470"/>
                </a:lnTo>
                <a:lnTo>
                  <a:pt x="390936" y="1954420"/>
                </a:lnTo>
                <a:lnTo>
                  <a:pt x="391389" y="1957596"/>
                </a:lnTo>
                <a:lnTo>
                  <a:pt x="391389" y="1960772"/>
                </a:lnTo>
                <a:lnTo>
                  <a:pt x="391389" y="1963948"/>
                </a:lnTo>
                <a:lnTo>
                  <a:pt x="390936" y="1967124"/>
                </a:lnTo>
                <a:lnTo>
                  <a:pt x="390256" y="1970981"/>
                </a:lnTo>
                <a:lnTo>
                  <a:pt x="389349" y="1974610"/>
                </a:lnTo>
                <a:lnTo>
                  <a:pt x="387990" y="1978921"/>
                </a:lnTo>
                <a:lnTo>
                  <a:pt x="386403" y="1982777"/>
                </a:lnTo>
                <a:lnTo>
                  <a:pt x="384590" y="1987088"/>
                </a:lnTo>
                <a:lnTo>
                  <a:pt x="382324" y="1991171"/>
                </a:lnTo>
                <a:lnTo>
                  <a:pt x="379378" y="1995028"/>
                </a:lnTo>
                <a:lnTo>
                  <a:pt x="375978" y="1998885"/>
                </a:lnTo>
                <a:lnTo>
                  <a:pt x="372579" y="2002288"/>
                </a:lnTo>
                <a:lnTo>
                  <a:pt x="370312" y="2003876"/>
                </a:lnTo>
                <a:lnTo>
                  <a:pt x="368273" y="2005464"/>
                </a:lnTo>
                <a:lnTo>
                  <a:pt x="366006" y="2006825"/>
                </a:lnTo>
                <a:lnTo>
                  <a:pt x="363514" y="2008186"/>
                </a:lnTo>
                <a:lnTo>
                  <a:pt x="361021" y="2009320"/>
                </a:lnTo>
                <a:lnTo>
                  <a:pt x="358301" y="2010228"/>
                </a:lnTo>
                <a:lnTo>
                  <a:pt x="355355" y="2011135"/>
                </a:lnTo>
                <a:lnTo>
                  <a:pt x="352182" y="2011816"/>
                </a:lnTo>
                <a:lnTo>
                  <a:pt x="349009" y="2012496"/>
                </a:lnTo>
                <a:lnTo>
                  <a:pt x="345836" y="2012723"/>
                </a:lnTo>
                <a:lnTo>
                  <a:pt x="342437" y="2012950"/>
                </a:lnTo>
                <a:lnTo>
                  <a:pt x="338584" y="2012950"/>
                </a:lnTo>
                <a:lnTo>
                  <a:pt x="334958" y="2012723"/>
                </a:lnTo>
                <a:lnTo>
                  <a:pt x="331559" y="2012496"/>
                </a:lnTo>
                <a:lnTo>
                  <a:pt x="327933" y="2012043"/>
                </a:lnTo>
                <a:lnTo>
                  <a:pt x="324760" y="2011589"/>
                </a:lnTo>
                <a:lnTo>
                  <a:pt x="321587" y="2010908"/>
                </a:lnTo>
                <a:lnTo>
                  <a:pt x="318641" y="2009774"/>
                </a:lnTo>
                <a:lnTo>
                  <a:pt x="315921" y="2008867"/>
                </a:lnTo>
                <a:lnTo>
                  <a:pt x="313202" y="2007505"/>
                </a:lnTo>
                <a:lnTo>
                  <a:pt x="310709" y="2006371"/>
                </a:lnTo>
                <a:lnTo>
                  <a:pt x="308216" y="2005010"/>
                </a:lnTo>
                <a:lnTo>
                  <a:pt x="303683" y="2001834"/>
                </a:lnTo>
                <a:lnTo>
                  <a:pt x="299831" y="1998658"/>
                </a:lnTo>
                <a:lnTo>
                  <a:pt x="296205" y="1995028"/>
                </a:lnTo>
                <a:lnTo>
                  <a:pt x="293032" y="1991171"/>
                </a:lnTo>
                <a:lnTo>
                  <a:pt x="290539" y="1987315"/>
                </a:lnTo>
                <a:lnTo>
                  <a:pt x="288499" y="1983231"/>
                </a:lnTo>
                <a:lnTo>
                  <a:pt x="287139" y="1979148"/>
                </a:lnTo>
                <a:lnTo>
                  <a:pt x="285780" y="1975064"/>
                </a:lnTo>
                <a:lnTo>
                  <a:pt x="285100" y="1971208"/>
                </a:lnTo>
                <a:lnTo>
                  <a:pt x="284873" y="1967351"/>
                </a:lnTo>
                <a:lnTo>
                  <a:pt x="284873" y="1963948"/>
                </a:lnTo>
                <a:lnTo>
                  <a:pt x="285326" y="1960545"/>
                </a:lnTo>
                <a:lnTo>
                  <a:pt x="285780" y="1956915"/>
                </a:lnTo>
                <a:lnTo>
                  <a:pt x="286913" y="1953739"/>
                </a:lnTo>
                <a:lnTo>
                  <a:pt x="287819" y="1950790"/>
                </a:lnTo>
                <a:lnTo>
                  <a:pt x="289406" y="1947614"/>
                </a:lnTo>
                <a:lnTo>
                  <a:pt x="290766" y="1944665"/>
                </a:lnTo>
                <a:lnTo>
                  <a:pt x="292352" y="1941942"/>
                </a:lnTo>
                <a:lnTo>
                  <a:pt x="294392" y="1939447"/>
                </a:lnTo>
                <a:lnTo>
                  <a:pt x="295978" y="1936951"/>
                </a:lnTo>
                <a:lnTo>
                  <a:pt x="298244" y="1934683"/>
                </a:lnTo>
                <a:lnTo>
                  <a:pt x="300284" y="1932414"/>
                </a:lnTo>
                <a:lnTo>
                  <a:pt x="302550" y="1930599"/>
                </a:lnTo>
                <a:lnTo>
                  <a:pt x="304590" y="1929011"/>
                </a:lnTo>
                <a:lnTo>
                  <a:pt x="306856" y="1927650"/>
                </a:lnTo>
                <a:lnTo>
                  <a:pt x="309349" y="1926516"/>
                </a:lnTo>
                <a:lnTo>
                  <a:pt x="311615" y="1925835"/>
                </a:lnTo>
                <a:lnTo>
                  <a:pt x="315921" y="1924247"/>
                </a:lnTo>
                <a:lnTo>
                  <a:pt x="319547" y="1922659"/>
                </a:lnTo>
                <a:lnTo>
                  <a:pt x="322494" y="1921298"/>
                </a:lnTo>
                <a:lnTo>
                  <a:pt x="324987" y="1919483"/>
                </a:lnTo>
                <a:lnTo>
                  <a:pt x="327026" y="1918122"/>
                </a:lnTo>
                <a:lnTo>
                  <a:pt x="328839" y="1916534"/>
                </a:lnTo>
                <a:lnTo>
                  <a:pt x="329972" y="1914719"/>
                </a:lnTo>
                <a:lnTo>
                  <a:pt x="330879" y="1913131"/>
                </a:lnTo>
                <a:lnTo>
                  <a:pt x="332012" y="1911089"/>
                </a:lnTo>
                <a:lnTo>
                  <a:pt x="332692" y="1908820"/>
                </a:lnTo>
                <a:lnTo>
                  <a:pt x="334732" y="1903149"/>
                </a:lnTo>
                <a:lnTo>
                  <a:pt x="336771" y="1896797"/>
                </a:lnTo>
                <a:lnTo>
                  <a:pt x="337904" y="1893394"/>
                </a:lnTo>
                <a:lnTo>
                  <a:pt x="339491" y="1890218"/>
                </a:lnTo>
                <a:lnTo>
                  <a:pt x="342890" y="1882277"/>
                </a:lnTo>
                <a:lnTo>
                  <a:pt x="347876" y="1871161"/>
                </a:lnTo>
                <a:lnTo>
                  <a:pt x="354222" y="1857323"/>
                </a:lnTo>
                <a:lnTo>
                  <a:pt x="358301" y="1849609"/>
                </a:lnTo>
                <a:lnTo>
                  <a:pt x="362154" y="1841669"/>
                </a:lnTo>
                <a:lnTo>
                  <a:pt x="366686" y="1833729"/>
                </a:lnTo>
                <a:lnTo>
                  <a:pt x="371672" y="1825562"/>
                </a:lnTo>
                <a:lnTo>
                  <a:pt x="376885" y="1817395"/>
                </a:lnTo>
                <a:lnTo>
                  <a:pt x="382324" y="1809228"/>
                </a:lnTo>
                <a:lnTo>
                  <a:pt x="387990" y="1801514"/>
                </a:lnTo>
                <a:lnTo>
                  <a:pt x="393882" y="1794028"/>
                </a:lnTo>
                <a:lnTo>
                  <a:pt x="400228" y="1786768"/>
                </a:lnTo>
                <a:lnTo>
                  <a:pt x="403627" y="1783592"/>
                </a:lnTo>
                <a:lnTo>
                  <a:pt x="406800" y="1780643"/>
                </a:lnTo>
                <a:lnTo>
                  <a:pt x="428783" y="1760452"/>
                </a:lnTo>
                <a:lnTo>
                  <a:pt x="442154" y="1748429"/>
                </a:lnTo>
                <a:lnTo>
                  <a:pt x="450313" y="1740488"/>
                </a:lnTo>
                <a:lnTo>
                  <a:pt x="450539" y="1740261"/>
                </a:lnTo>
                <a:lnTo>
                  <a:pt x="451219" y="1739127"/>
                </a:lnTo>
                <a:lnTo>
                  <a:pt x="451219" y="1737766"/>
                </a:lnTo>
                <a:lnTo>
                  <a:pt x="451219" y="1736859"/>
                </a:lnTo>
                <a:lnTo>
                  <a:pt x="450539" y="1736178"/>
                </a:lnTo>
                <a:lnTo>
                  <a:pt x="450086" y="1735497"/>
                </a:lnTo>
                <a:lnTo>
                  <a:pt x="449179" y="1734817"/>
                </a:lnTo>
                <a:lnTo>
                  <a:pt x="447820" y="1734136"/>
                </a:lnTo>
                <a:lnTo>
                  <a:pt x="446233" y="1733682"/>
                </a:lnTo>
                <a:lnTo>
                  <a:pt x="444194" y="1733456"/>
                </a:lnTo>
                <a:lnTo>
                  <a:pt x="441474" y="1733229"/>
                </a:lnTo>
                <a:lnTo>
                  <a:pt x="438301" y="1733229"/>
                </a:lnTo>
                <a:lnTo>
                  <a:pt x="434222" y="1733456"/>
                </a:lnTo>
                <a:lnTo>
                  <a:pt x="423344" y="1735044"/>
                </a:lnTo>
                <a:lnTo>
                  <a:pt x="407706" y="1737766"/>
                </a:lnTo>
                <a:lnTo>
                  <a:pt x="388669" y="1741623"/>
                </a:lnTo>
                <a:lnTo>
                  <a:pt x="378244" y="1744118"/>
                </a:lnTo>
                <a:lnTo>
                  <a:pt x="367140" y="1746840"/>
                </a:lnTo>
                <a:lnTo>
                  <a:pt x="355808" y="1749790"/>
                </a:lnTo>
                <a:lnTo>
                  <a:pt x="344023" y="1752966"/>
                </a:lnTo>
                <a:lnTo>
                  <a:pt x="332465" y="1756596"/>
                </a:lnTo>
                <a:lnTo>
                  <a:pt x="320454" y="1760225"/>
                </a:lnTo>
                <a:lnTo>
                  <a:pt x="309123" y="1764309"/>
                </a:lnTo>
                <a:lnTo>
                  <a:pt x="298018" y="1768392"/>
                </a:lnTo>
                <a:lnTo>
                  <a:pt x="287139" y="1772930"/>
                </a:lnTo>
                <a:lnTo>
                  <a:pt x="276941" y="1777694"/>
                </a:lnTo>
                <a:lnTo>
                  <a:pt x="257904" y="1786995"/>
                </a:lnTo>
                <a:lnTo>
                  <a:pt x="240227" y="1795843"/>
                </a:lnTo>
                <a:lnTo>
                  <a:pt x="224363" y="1804237"/>
                </a:lnTo>
                <a:lnTo>
                  <a:pt x="210312" y="1811723"/>
                </a:lnTo>
                <a:lnTo>
                  <a:pt x="198301" y="1818075"/>
                </a:lnTo>
                <a:lnTo>
                  <a:pt x="188556" y="1823520"/>
                </a:lnTo>
                <a:lnTo>
                  <a:pt x="181077" y="1828284"/>
                </a:lnTo>
                <a:lnTo>
                  <a:pt x="176318" y="1831460"/>
                </a:lnTo>
                <a:lnTo>
                  <a:pt x="174505" y="1832595"/>
                </a:lnTo>
                <a:lnTo>
                  <a:pt x="173145" y="1834183"/>
                </a:lnTo>
                <a:lnTo>
                  <a:pt x="171785" y="1835998"/>
                </a:lnTo>
                <a:lnTo>
                  <a:pt x="170879" y="1837586"/>
                </a:lnTo>
                <a:lnTo>
                  <a:pt x="170199" y="1839400"/>
                </a:lnTo>
                <a:lnTo>
                  <a:pt x="169292" y="1841215"/>
                </a:lnTo>
                <a:lnTo>
                  <a:pt x="169066" y="1843030"/>
                </a:lnTo>
                <a:lnTo>
                  <a:pt x="168839" y="1845299"/>
                </a:lnTo>
                <a:lnTo>
                  <a:pt x="169066" y="1847568"/>
                </a:lnTo>
                <a:lnTo>
                  <a:pt x="169745" y="1849836"/>
                </a:lnTo>
                <a:lnTo>
                  <a:pt x="170425" y="1852105"/>
                </a:lnTo>
                <a:lnTo>
                  <a:pt x="171332" y="1854600"/>
                </a:lnTo>
                <a:lnTo>
                  <a:pt x="172692" y="1857096"/>
                </a:lnTo>
                <a:lnTo>
                  <a:pt x="174051" y="1859591"/>
                </a:lnTo>
                <a:lnTo>
                  <a:pt x="175864" y="1862087"/>
                </a:lnTo>
                <a:lnTo>
                  <a:pt x="178131" y="1864809"/>
                </a:lnTo>
                <a:lnTo>
                  <a:pt x="179717" y="1866851"/>
                </a:lnTo>
                <a:lnTo>
                  <a:pt x="181077" y="1869346"/>
                </a:lnTo>
                <a:lnTo>
                  <a:pt x="182210" y="1872296"/>
                </a:lnTo>
                <a:lnTo>
                  <a:pt x="183343" y="1875472"/>
                </a:lnTo>
                <a:lnTo>
                  <a:pt x="184023" y="1878875"/>
                </a:lnTo>
                <a:lnTo>
                  <a:pt x="184476" y="1882277"/>
                </a:lnTo>
                <a:lnTo>
                  <a:pt x="184703" y="1885907"/>
                </a:lnTo>
                <a:lnTo>
                  <a:pt x="184930" y="1889537"/>
                </a:lnTo>
                <a:lnTo>
                  <a:pt x="184930" y="1896797"/>
                </a:lnTo>
                <a:lnTo>
                  <a:pt x="184250" y="1903603"/>
                </a:lnTo>
                <a:lnTo>
                  <a:pt x="183343" y="1909955"/>
                </a:lnTo>
                <a:lnTo>
                  <a:pt x="181983" y="1915172"/>
                </a:lnTo>
                <a:lnTo>
                  <a:pt x="180850" y="1918349"/>
                </a:lnTo>
                <a:lnTo>
                  <a:pt x="179037" y="1921071"/>
                </a:lnTo>
                <a:lnTo>
                  <a:pt x="177224" y="1923340"/>
                </a:lnTo>
                <a:lnTo>
                  <a:pt x="175185" y="1925154"/>
                </a:lnTo>
                <a:lnTo>
                  <a:pt x="173145" y="1926969"/>
                </a:lnTo>
                <a:lnTo>
                  <a:pt x="170652" y="1928557"/>
                </a:lnTo>
                <a:lnTo>
                  <a:pt x="168386" y="1929692"/>
                </a:lnTo>
                <a:lnTo>
                  <a:pt x="165893" y="1930372"/>
                </a:lnTo>
                <a:lnTo>
                  <a:pt x="163626" y="1931280"/>
                </a:lnTo>
                <a:lnTo>
                  <a:pt x="161587" y="1931733"/>
                </a:lnTo>
                <a:lnTo>
                  <a:pt x="157734" y="1932414"/>
                </a:lnTo>
                <a:lnTo>
                  <a:pt x="155241" y="1932641"/>
                </a:lnTo>
                <a:lnTo>
                  <a:pt x="154335" y="1932641"/>
                </a:lnTo>
                <a:lnTo>
                  <a:pt x="143230" y="1932868"/>
                </a:lnTo>
                <a:lnTo>
                  <a:pt x="142323" y="1932641"/>
                </a:lnTo>
                <a:lnTo>
                  <a:pt x="141643" y="1932414"/>
                </a:lnTo>
                <a:lnTo>
                  <a:pt x="140057" y="1931053"/>
                </a:lnTo>
                <a:lnTo>
                  <a:pt x="138697" y="1929011"/>
                </a:lnTo>
                <a:lnTo>
                  <a:pt x="138017" y="1927650"/>
                </a:lnTo>
                <a:lnTo>
                  <a:pt x="137791" y="1926516"/>
                </a:lnTo>
                <a:lnTo>
                  <a:pt x="136658" y="1924020"/>
                </a:lnTo>
                <a:lnTo>
                  <a:pt x="135751" y="1921978"/>
                </a:lnTo>
                <a:lnTo>
                  <a:pt x="135071" y="1921298"/>
                </a:lnTo>
                <a:lnTo>
                  <a:pt x="134391" y="1920617"/>
                </a:lnTo>
                <a:lnTo>
                  <a:pt x="133711" y="1920390"/>
                </a:lnTo>
                <a:lnTo>
                  <a:pt x="132805" y="1919937"/>
                </a:lnTo>
                <a:lnTo>
                  <a:pt x="131898" y="1920390"/>
                </a:lnTo>
                <a:lnTo>
                  <a:pt x="131219" y="1920617"/>
                </a:lnTo>
                <a:lnTo>
                  <a:pt x="130765" y="1921298"/>
                </a:lnTo>
                <a:lnTo>
                  <a:pt x="130312" y="1921978"/>
                </a:lnTo>
                <a:lnTo>
                  <a:pt x="129405" y="1923793"/>
                </a:lnTo>
                <a:lnTo>
                  <a:pt x="128952" y="1926062"/>
                </a:lnTo>
                <a:lnTo>
                  <a:pt x="128499" y="1926969"/>
                </a:lnTo>
                <a:lnTo>
                  <a:pt x="127819" y="1928557"/>
                </a:lnTo>
                <a:lnTo>
                  <a:pt x="126686" y="1929919"/>
                </a:lnTo>
                <a:lnTo>
                  <a:pt x="125553" y="1931507"/>
                </a:lnTo>
                <a:lnTo>
                  <a:pt x="123740" y="1932868"/>
                </a:lnTo>
                <a:lnTo>
                  <a:pt x="122153" y="1934002"/>
                </a:lnTo>
                <a:lnTo>
                  <a:pt x="120340" y="1934683"/>
                </a:lnTo>
                <a:lnTo>
                  <a:pt x="118301" y="1935136"/>
                </a:lnTo>
                <a:lnTo>
                  <a:pt x="113995" y="1935136"/>
                </a:lnTo>
                <a:lnTo>
                  <a:pt x="110822" y="1935136"/>
                </a:lnTo>
                <a:lnTo>
                  <a:pt x="107649" y="1934910"/>
                </a:lnTo>
                <a:lnTo>
                  <a:pt x="104476" y="1934456"/>
                </a:lnTo>
                <a:lnTo>
                  <a:pt x="101303" y="1933775"/>
                </a:lnTo>
                <a:lnTo>
                  <a:pt x="98131" y="1932641"/>
                </a:lnTo>
                <a:lnTo>
                  <a:pt x="94958" y="1931280"/>
                </a:lnTo>
                <a:lnTo>
                  <a:pt x="92918" y="1929692"/>
                </a:lnTo>
                <a:lnTo>
                  <a:pt x="90652" y="1927650"/>
                </a:lnTo>
                <a:lnTo>
                  <a:pt x="88839" y="1925381"/>
                </a:lnTo>
                <a:lnTo>
                  <a:pt x="87252" y="1922659"/>
                </a:lnTo>
                <a:lnTo>
                  <a:pt x="85666" y="1919710"/>
                </a:lnTo>
                <a:lnTo>
                  <a:pt x="84306" y="1916534"/>
                </a:lnTo>
                <a:lnTo>
                  <a:pt x="83173" y="1913131"/>
                </a:lnTo>
                <a:lnTo>
                  <a:pt x="82493" y="1909501"/>
                </a:lnTo>
                <a:lnTo>
                  <a:pt x="81587" y="1905871"/>
                </a:lnTo>
                <a:lnTo>
                  <a:pt x="81133" y="1902241"/>
                </a:lnTo>
                <a:lnTo>
                  <a:pt x="80907" y="1898612"/>
                </a:lnTo>
                <a:lnTo>
                  <a:pt x="80907" y="1894982"/>
                </a:lnTo>
                <a:lnTo>
                  <a:pt x="81133" y="1891806"/>
                </a:lnTo>
                <a:lnTo>
                  <a:pt x="81360" y="1888630"/>
                </a:lnTo>
                <a:lnTo>
                  <a:pt x="82267" y="1885454"/>
                </a:lnTo>
                <a:lnTo>
                  <a:pt x="82946" y="1882958"/>
                </a:lnTo>
                <a:lnTo>
                  <a:pt x="85213" y="1878194"/>
                </a:lnTo>
                <a:lnTo>
                  <a:pt x="87932" y="1873203"/>
                </a:lnTo>
                <a:lnTo>
                  <a:pt x="91105" y="1868212"/>
                </a:lnTo>
                <a:lnTo>
                  <a:pt x="94505" y="1863448"/>
                </a:lnTo>
                <a:lnTo>
                  <a:pt x="98584" y="1859137"/>
                </a:lnTo>
                <a:lnTo>
                  <a:pt x="102663" y="1855508"/>
                </a:lnTo>
                <a:lnTo>
                  <a:pt x="104703" y="1853693"/>
                </a:lnTo>
                <a:lnTo>
                  <a:pt x="106969" y="1852332"/>
                </a:lnTo>
                <a:lnTo>
                  <a:pt x="109235" y="1850744"/>
                </a:lnTo>
                <a:lnTo>
                  <a:pt x="111502" y="1849836"/>
                </a:lnTo>
                <a:lnTo>
                  <a:pt x="113315" y="1848929"/>
                </a:lnTo>
                <a:lnTo>
                  <a:pt x="114901" y="1847794"/>
                </a:lnTo>
                <a:lnTo>
                  <a:pt x="115808" y="1847114"/>
                </a:lnTo>
                <a:lnTo>
                  <a:pt x="116714" y="1846433"/>
                </a:lnTo>
                <a:lnTo>
                  <a:pt x="116941" y="1845526"/>
                </a:lnTo>
                <a:lnTo>
                  <a:pt x="116941" y="1844845"/>
                </a:lnTo>
                <a:lnTo>
                  <a:pt x="116714" y="1844391"/>
                </a:lnTo>
                <a:lnTo>
                  <a:pt x="116034" y="1843938"/>
                </a:lnTo>
                <a:lnTo>
                  <a:pt x="114448" y="1843030"/>
                </a:lnTo>
                <a:lnTo>
                  <a:pt x="112408" y="1842577"/>
                </a:lnTo>
                <a:lnTo>
                  <a:pt x="110369" y="1842123"/>
                </a:lnTo>
                <a:lnTo>
                  <a:pt x="108782" y="1842123"/>
                </a:lnTo>
                <a:lnTo>
                  <a:pt x="107876" y="1842123"/>
                </a:lnTo>
                <a:lnTo>
                  <a:pt x="107422" y="1841896"/>
                </a:lnTo>
                <a:lnTo>
                  <a:pt x="107196" y="1841442"/>
                </a:lnTo>
                <a:lnTo>
                  <a:pt x="107196" y="1840535"/>
                </a:lnTo>
                <a:lnTo>
                  <a:pt x="107196" y="1839854"/>
                </a:lnTo>
                <a:lnTo>
                  <a:pt x="107422" y="1839174"/>
                </a:lnTo>
                <a:lnTo>
                  <a:pt x="108782" y="1836905"/>
                </a:lnTo>
                <a:lnTo>
                  <a:pt x="110822" y="1834409"/>
                </a:lnTo>
                <a:lnTo>
                  <a:pt x="113541" y="1831687"/>
                </a:lnTo>
                <a:lnTo>
                  <a:pt x="117167" y="1828738"/>
                </a:lnTo>
                <a:lnTo>
                  <a:pt x="121020" y="1826015"/>
                </a:lnTo>
                <a:lnTo>
                  <a:pt x="129859" y="1820117"/>
                </a:lnTo>
                <a:lnTo>
                  <a:pt x="144363" y="1810135"/>
                </a:lnTo>
                <a:lnTo>
                  <a:pt x="153655" y="1804237"/>
                </a:lnTo>
                <a:lnTo>
                  <a:pt x="163853" y="1797431"/>
                </a:lnTo>
                <a:lnTo>
                  <a:pt x="175411" y="1790171"/>
                </a:lnTo>
                <a:lnTo>
                  <a:pt x="187423" y="1782912"/>
                </a:lnTo>
                <a:lnTo>
                  <a:pt x="200567" y="1775425"/>
                </a:lnTo>
                <a:lnTo>
                  <a:pt x="214391" y="1767712"/>
                </a:lnTo>
                <a:lnTo>
                  <a:pt x="228896" y="1760225"/>
                </a:lnTo>
                <a:lnTo>
                  <a:pt x="243627" y="1752966"/>
                </a:lnTo>
                <a:lnTo>
                  <a:pt x="259037" y="1746387"/>
                </a:lnTo>
                <a:lnTo>
                  <a:pt x="266743" y="1743211"/>
                </a:lnTo>
                <a:lnTo>
                  <a:pt x="274448" y="1740261"/>
                </a:lnTo>
                <a:lnTo>
                  <a:pt x="282380" y="1737085"/>
                </a:lnTo>
                <a:lnTo>
                  <a:pt x="290086" y="1734817"/>
                </a:lnTo>
                <a:lnTo>
                  <a:pt x="298018" y="1732321"/>
                </a:lnTo>
                <a:lnTo>
                  <a:pt x="305723" y="1730053"/>
                </a:lnTo>
                <a:lnTo>
                  <a:pt x="321134" y="1725742"/>
                </a:lnTo>
                <a:lnTo>
                  <a:pt x="335865" y="1722112"/>
                </a:lnTo>
                <a:lnTo>
                  <a:pt x="350142" y="1718483"/>
                </a:lnTo>
                <a:lnTo>
                  <a:pt x="363514" y="1715533"/>
                </a:lnTo>
                <a:lnTo>
                  <a:pt x="388216" y="1710089"/>
                </a:lnTo>
                <a:lnTo>
                  <a:pt x="410199" y="1705778"/>
                </a:lnTo>
                <a:lnTo>
                  <a:pt x="429009" y="1702375"/>
                </a:lnTo>
                <a:lnTo>
                  <a:pt x="444647" y="1699880"/>
                </a:lnTo>
                <a:lnTo>
                  <a:pt x="456658" y="1698065"/>
                </a:lnTo>
                <a:lnTo>
                  <a:pt x="464817" y="1696931"/>
                </a:lnTo>
                <a:lnTo>
                  <a:pt x="484534" y="1694662"/>
                </a:lnTo>
                <a:lnTo>
                  <a:pt x="491786" y="1693982"/>
                </a:lnTo>
                <a:lnTo>
                  <a:pt x="492239" y="1693528"/>
                </a:lnTo>
                <a:lnTo>
                  <a:pt x="492466" y="1693074"/>
                </a:lnTo>
                <a:lnTo>
                  <a:pt x="492692" y="1691713"/>
                </a:lnTo>
                <a:lnTo>
                  <a:pt x="493146" y="1690125"/>
                </a:lnTo>
                <a:lnTo>
                  <a:pt x="493599" y="1687856"/>
                </a:lnTo>
                <a:lnTo>
                  <a:pt x="493825" y="1684680"/>
                </a:lnTo>
                <a:lnTo>
                  <a:pt x="494052" y="1680370"/>
                </a:lnTo>
                <a:lnTo>
                  <a:pt x="492692" y="1490940"/>
                </a:lnTo>
                <a:lnTo>
                  <a:pt x="505384" y="1490940"/>
                </a:lnTo>
                <a:lnTo>
                  <a:pt x="503344" y="1373425"/>
                </a:lnTo>
                <a:lnTo>
                  <a:pt x="501078" y="1372518"/>
                </a:lnTo>
                <a:lnTo>
                  <a:pt x="496092" y="1370249"/>
                </a:lnTo>
                <a:lnTo>
                  <a:pt x="492919" y="1368888"/>
                </a:lnTo>
                <a:lnTo>
                  <a:pt x="489746" y="1366846"/>
                </a:lnTo>
                <a:lnTo>
                  <a:pt x="487027" y="1364804"/>
                </a:lnTo>
                <a:lnTo>
                  <a:pt x="484760" y="1362762"/>
                </a:lnTo>
                <a:lnTo>
                  <a:pt x="483854" y="1361401"/>
                </a:lnTo>
                <a:lnTo>
                  <a:pt x="482947" y="1359813"/>
                </a:lnTo>
                <a:lnTo>
                  <a:pt x="480908" y="1355730"/>
                </a:lnTo>
                <a:lnTo>
                  <a:pt x="479321" y="1350966"/>
                </a:lnTo>
                <a:lnTo>
                  <a:pt x="478188" y="1345748"/>
                </a:lnTo>
                <a:lnTo>
                  <a:pt x="477508" y="1340303"/>
                </a:lnTo>
                <a:lnTo>
                  <a:pt x="477055" y="1337808"/>
                </a:lnTo>
                <a:lnTo>
                  <a:pt x="477055" y="1335539"/>
                </a:lnTo>
                <a:lnTo>
                  <a:pt x="477508" y="1333270"/>
                </a:lnTo>
                <a:lnTo>
                  <a:pt x="477961" y="1331229"/>
                </a:lnTo>
                <a:lnTo>
                  <a:pt x="478641" y="1329641"/>
                </a:lnTo>
                <a:lnTo>
                  <a:pt x="479321" y="1328279"/>
                </a:lnTo>
                <a:lnTo>
                  <a:pt x="481814" y="1325784"/>
                </a:lnTo>
                <a:lnTo>
                  <a:pt x="484987" y="1323062"/>
                </a:lnTo>
                <a:lnTo>
                  <a:pt x="488386" y="1320339"/>
                </a:lnTo>
                <a:lnTo>
                  <a:pt x="489519" y="1319205"/>
                </a:lnTo>
                <a:lnTo>
                  <a:pt x="490426" y="1317844"/>
                </a:lnTo>
                <a:lnTo>
                  <a:pt x="491332" y="1316709"/>
                </a:lnTo>
                <a:lnTo>
                  <a:pt x="491332" y="1315802"/>
                </a:lnTo>
                <a:lnTo>
                  <a:pt x="491332" y="1315348"/>
                </a:lnTo>
                <a:lnTo>
                  <a:pt x="491106" y="1314894"/>
                </a:lnTo>
                <a:lnTo>
                  <a:pt x="489973" y="1314214"/>
                </a:lnTo>
                <a:lnTo>
                  <a:pt x="488613" y="1313987"/>
                </a:lnTo>
                <a:lnTo>
                  <a:pt x="486120" y="1313760"/>
                </a:lnTo>
                <a:lnTo>
                  <a:pt x="482947" y="1313760"/>
                </a:lnTo>
                <a:lnTo>
                  <a:pt x="478641" y="1313987"/>
                </a:lnTo>
                <a:lnTo>
                  <a:pt x="433315" y="1318524"/>
                </a:lnTo>
                <a:lnTo>
                  <a:pt x="409519" y="1320793"/>
                </a:lnTo>
                <a:lnTo>
                  <a:pt x="388443" y="1322835"/>
                </a:lnTo>
                <a:lnTo>
                  <a:pt x="383684" y="1323288"/>
                </a:lnTo>
                <a:lnTo>
                  <a:pt x="379378" y="1323742"/>
                </a:lnTo>
                <a:lnTo>
                  <a:pt x="375072" y="1323742"/>
                </a:lnTo>
                <a:lnTo>
                  <a:pt x="370539" y="1323742"/>
                </a:lnTo>
                <a:lnTo>
                  <a:pt x="366460" y="1323062"/>
                </a:lnTo>
                <a:lnTo>
                  <a:pt x="362154" y="1322608"/>
                </a:lnTo>
                <a:lnTo>
                  <a:pt x="358074" y="1321927"/>
                </a:lnTo>
                <a:lnTo>
                  <a:pt x="353768" y="1321247"/>
                </a:lnTo>
                <a:lnTo>
                  <a:pt x="349463" y="1319885"/>
                </a:lnTo>
                <a:lnTo>
                  <a:pt x="345383" y="1318524"/>
                </a:lnTo>
                <a:lnTo>
                  <a:pt x="341077" y="1316936"/>
                </a:lnTo>
                <a:lnTo>
                  <a:pt x="336771" y="1314894"/>
                </a:lnTo>
                <a:lnTo>
                  <a:pt x="332012" y="1312853"/>
                </a:lnTo>
                <a:lnTo>
                  <a:pt x="327479" y="1310811"/>
                </a:lnTo>
                <a:lnTo>
                  <a:pt x="317508" y="1305366"/>
                </a:lnTo>
                <a:lnTo>
                  <a:pt x="313428" y="1302644"/>
                </a:lnTo>
                <a:lnTo>
                  <a:pt x="308896" y="1299468"/>
                </a:lnTo>
                <a:lnTo>
                  <a:pt x="304590" y="1296519"/>
                </a:lnTo>
                <a:lnTo>
                  <a:pt x="300737" y="1293343"/>
                </a:lnTo>
                <a:lnTo>
                  <a:pt x="296431" y="1290166"/>
                </a:lnTo>
                <a:lnTo>
                  <a:pt x="292579" y="1286764"/>
                </a:lnTo>
                <a:lnTo>
                  <a:pt x="284647" y="1279277"/>
                </a:lnTo>
                <a:lnTo>
                  <a:pt x="276941" y="1271337"/>
                </a:lnTo>
                <a:lnTo>
                  <a:pt x="269689" y="1262943"/>
                </a:lnTo>
                <a:lnTo>
                  <a:pt x="262664" y="1254095"/>
                </a:lnTo>
                <a:lnTo>
                  <a:pt x="255638" y="1244794"/>
                </a:lnTo>
                <a:lnTo>
                  <a:pt x="248839" y="1235039"/>
                </a:lnTo>
                <a:lnTo>
                  <a:pt x="242493" y="1225057"/>
                </a:lnTo>
                <a:lnTo>
                  <a:pt x="236148" y="1215075"/>
                </a:lnTo>
                <a:lnTo>
                  <a:pt x="230029" y="1204412"/>
                </a:lnTo>
                <a:lnTo>
                  <a:pt x="224137" y="1193523"/>
                </a:lnTo>
                <a:lnTo>
                  <a:pt x="218697" y="1182634"/>
                </a:lnTo>
                <a:lnTo>
                  <a:pt x="213258" y="1171744"/>
                </a:lnTo>
                <a:lnTo>
                  <a:pt x="208046" y="1160628"/>
                </a:lnTo>
                <a:lnTo>
                  <a:pt x="202833" y="1149512"/>
                </a:lnTo>
                <a:lnTo>
                  <a:pt x="198074" y="1138396"/>
                </a:lnTo>
                <a:lnTo>
                  <a:pt x="189009" y="1116163"/>
                </a:lnTo>
                <a:lnTo>
                  <a:pt x="180624" y="1094611"/>
                </a:lnTo>
                <a:lnTo>
                  <a:pt x="172918" y="1073740"/>
                </a:lnTo>
                <a:lnTo>
                  <a:pt x="159321" y="1035854"/>
                </a:lnTo>
                <a:lnTo>
                  <a:pt x="153202" y="1019747"/>
                </a:lnTo>
                <a:lnTo>
                  <a:pt x="147989" y="1005681"/>
                </a:lnTo>
                <a:lnTo>
                  <a:pt x="138924" y="982314"/>
                </a:lnTo>
                <a:lnTo>
                  <a:pt x="131445" y="964392"/>
                </a:lnTo>
                <a:lnTo>
                  <a:pt x="126006" y="951007"/>
                </a:lnTo>
                <a:lnTo>
                  <a:pt x="121927" y="941252"/>
                </a:lnTo>
                <a:lnTo>
                  <a:pt x="118754" y="934900"/>
                </a:lnTo>
                <a:lnTo>
                  <a:pt x="117167" y="931270"/>
                </a:lnTo>
                <a:lnTo>
                  <a:pt x="115581" y="929002"/>
                </a:lnTo>
                <a:lnTo>
                  <a:pt x="54391" y="929002"/>
                </a:lnTo>
                <a:lnTo>
                  <a:pt x="50765" y="929002"/>
                </a:lnTo>
                <a:lnTo>
                  <a:pt x="47139" y="928321"/>
                </a:lnTo>
                <a:lnTo>
                  <a:pt x="43966" y="927640"/>
                </a:lnTo>
                <a:lnTo>
                  <a:pt x="40793" y="926733"/>
                </a:lnTo>
                <a:lnTo>
                  <a:pt x="37621" y="925599"/>
                </a:lnTo>
                <a:lnTo>
                  <a:pt x="34674" y="924011"/>
                </a:lnTo>
                <a:lnTo>
                  <a:pt x="31955" y="922196"/>
                </a:lnTo>
                <a:lnTo>
                  <a:pt x="29009" y="920154"/>
                </a:lnTo>
                <a:lnTo>
                  <a:pt x="26289" y="918112"/>
                </a:lnTo>
                <a:lnTo>
                  <a:pt x="23570" y="915390"/>
                </a:lnTo>
                <a:lnTo>
                  <a:pt x="21077" y="912441"/>
                </a:lnTo>
                <a:lnTo>
                  <a:pt x="18357" y="909491"/>
                </a:lnTo>
                <a:lnTo>
                  <a:pt x="12918" y="902686"/>
                </a:lnTo>
                <a:lnTo>
                  <a:pt x="7706" y="894745"/>
                </a:lnTo>
                <a:lnTo>
                  <a:pt x="4986" y="890435"/>
                </a:lnTo>
                <a:lnTo>
                  <a:pt x="2946" y="886805"/>
                </a:lnTo>
                <a:lnTo>
                  <a:pt x="1360" y="883175"/>
                </a:lnTo>
                <a:lnTo>
                  <a:pt x="453" y="879999"/>
                </a:lnTo>
                <a:lnTo>
                  <a:pt x="0" y="877277"/>
                </a:lnTo>
                <a:lnTo>
                  <a:pt x="0" y="874555"/>
                </a:lnTo>
                <a:lnTo>
                  <a:pt x="227" y="873647"/>
                </a:lnTo>
                <a:lnTo>
                  <a:pt x="680" y="872286"/>
                </a:lnTo>
                <a:lnTo>
                  <a:pt x="1133" y="871379"/>
                </a:lnTo>
                <a:lnTo>
                  <a:pt x="1813" y="870471"/>
                </a:lnTo>
                <a:lnTo>
                  <a:pt x="2720" y="869337"/>
                </a:lnTo>
                <a:lnTo>
                  <a:pt x="3626" y="868656"/>
                </a:lnTo>
                <a:lnTo>
                  <a:pt x="6346" y="867068"/>
                </a:lnTo>
                <a:lnTo>
                  <a:pt x="9519" y="866161"/>
                </a:lnTo>
                <a:lnTo>
                  <a:pt x="13598" y="865253"/>
                </a:lnTo>
                <a:lnTo>
                  <a:pt x="18357" y="864573"/>
                </a:lnTo>
                <a:lnTo>
                  <a:pt x="23796" y="864346"/>
                </a:lnTo>
                <a:lnTo>
                  <a:pt x="29915" y="864346"/>
                </a:lnTo>
                <a:lnTo>
                  <a:pt x="36941" y="865026"/>
                </a:lnTo>
                <a:lnTo>
                  <a:pt x="62550" y="866161"/>
                </a:lnTo>
                <a:lnTo>
                  <a:pt x="80227" y="866841"/>
                </a:lnTo>
                <a:lnTo>
                  <a:pt x="93598" y="867068"/>
                </a:lnTo>
                <a:lnTo>
                  <a:pt x="91105" y="854818"/>
                </a:lnTo>
                <a:lnTo>
                  <a:pt x="88159" y="840298"/>
                </a:lnTo>
                <a:lnTo>
                  <a:pt x="83853" y="821923"/>
                </a:lnTo>
                <a:lnTo>
                  <a:pt x="78867" y="800371"/>
                </a:lnTo>
                <a:lnTo>
                  <a:pt x="73201" y="776550"/>
                </a:lnTo>
                <a:lnTo>
                  <a:pt x="66629" y="751822"/>
                </a:lnTo>
                <a:lnTo>
                  <a:pt x="63003" y="739118"/>
                </a:lnTo>
                <a:lnTo>
                  <a:pt x="59377" y="726414"/>
                </a:lnTo>
                <a:lnTo>
                  <a:pt x="55978" y="714617"/>
                </a:lnTo>
                <a:lnTo>
                  <a:pt x="53031" y="703727"/>
                </a:lnTo>
                <a:lnTo>
                  <a:pt x="50765" y="693745"/>
                </a:lnTo>
                <a:lnTo>
                  <a:pt x="49179" y="684898"/>
                </a:lnTo>
                <a:lnTo>
                  <a:pt x="48046" y="676958"/>
                </a:lnTo>
                <a:lnTo>
                  <a:pt x="47592" y="669698"/>
                </a:lnTo>
                <a:lnTo>
                  <a:pt x="47592" y="666522"/>
                </a:lnTo>
                <a:lnTo>
                  <a:pt x="47819" y="663800"/>
                </a:lnTo>
                <a:lnTo>
                  <a:pt x="48046" y="661077"/>
                </a:lnTo>
                <a:lnTo>
                  <a:pt x="48499" y="658582"/>
                </a:lnTo>
                <a:lnTo>
                  <a:pt x="48952" y="656313"/>
                </a:lnTo>
                <a:lnTo>
                  <a:pt x="49632" y="654044"/>
                </a:lnTo>
                <a:lnTo>
                  <a:pt x="50765" y="652230"/>
                </a:lnTo>
                <a:lnTo>
                  <a:pt x="51672" y="650868"/>
                </a:lnTo>
                <a:lnTo>
                  <a:pt x="53031" y="649280"/>
                </a:lnTo>
                <a:lnTo>
                  <a:pt x="54391" y="648146"/>
                </a:lnTo>
                <a:lnTo>
                  <a:pt x="55978" y="647239"/>
                </a:lnTo>
                <a:lnTo>
                  <a:pt x="57564" y="646331"/>
                </a:lnTo>
                <a:lnTo>
                  <a:pt x="59377" y="645877"/>
                </a:lnTo>
                <a:lnTo>
                  <a:pt x="61417" y="645651"/>
                </a:lnTo>
                <a:lnTo>
                  <a:pt x="63683" y="645424"/>
                </a:lnTo>
                <a:lnTo>
                  <a:pt x="65723" y="645651"/>
                </a:lnTo>
                <a:lnTo>
                  <a:pt x="68216" y="645877"/>
                </a:lnTo>
                <a:lnTo>
                  <a:pt x="70708" y="646104"/>
                </a:lnTo>
                <a:lnTo>
                  <a:pt x="76374" y="647692"/>
                </a:lnTo>
                <a:lnTo>
                  <a:pt x="87479" y="651095"/>
                </a:lnTo>
                <a:lnTo>
                  <a:pt x="91785" y="652910"/>
                </a:lnTo>
                <a:lnTo>
                  <a:pt x="95864" y="654498"/>
                </a:lnTo>
                <a:lnTo>
                  <a:pt x="99490" y="656313"/>
                </a:lnTo>
                <a:lnTo>
                  <a:pt x="102663" y="658355"/>
                </a:lnTo>
                <a:lnTo>
                  <a:pt x="105383" y="660170"/>
                </a:lnTo>
                <a:lnTo>
                  <a:pt x="107876" y="662211"/>
                </a:lnTo>
                <a:lnTo>
                  <a:pt x="110142" y="664707"/>
                </a:lnTo>
                <a:lnTo>
                  <a:pt x="112182" y="667202"/>
                </a:lnTo>
                <a:lnTo>
                  <a:pt x="113995" y="669925"/>
                </a:lnTo>
                <a:lnTo>
                  <a:pt x="115354" y="673101"/>
                </a:lnTo>
                <a:lnTo>
                  <a:pt x="116941" y="676731"/>
                </a:lnTo>
                <a:lnTo>
                  <a:pt x="118301" y="680587"/>
                </a:lnTo>
                <a:lnTo>
                  <a:pt x="121020" y="689662"/>
                </a:lnTo>
                <a:lnTo>
                  <a:pt x="131445" y="730043"/>
                </a:lnTo>
                <a:lnTo>
                  <a:pt x="147083" y="792204"/>
                </a:lnTo>
                <a:lnTo>
                  <a:pt x="167706" y="874555"/>
                </a:lnTo>
                <a:lnTo>
                  <a:pt x="264023" y="879772"/>
                </a:lnTo>
                <a:lnTo>
                  <a:pt x="264023" y="877050"/>
                </a:lnTo>
                <a:lnTo>
                  <a:pt x="264703" y="869110"/>
                </a:lnTo>
                <a:lnTo>
                  <a:pt x="266290" y="857540"/>
                </a:lnTo>
                <a:lnTo>
                  <a:pt x="267423" y="850280"/>
                </a:lnTo>
                <a:lnTo>
                  <a:pt x="269009" y="842567"/>
                </a:lnTo>
                <a:lnTo>
                  <a:pt x="270822" y="834400"/>
                </a:lnTo>
                <a:lnTo>
                  <a:pt x="273088" y="825779"/>
                </a:lnTo>
                <a:lnTo>
                  <a:pt x="275355" y="816932"/>
                </a:lnTo>
                <a:lnTo>
                  <a:pt x="278528" y="808084"/>
                </a:lnTo>
                <a:lnTo>
                  <a:pt x="281927" y="799236"/>
                </a:lnTo>
                <a:lnTo>
                  <a:pt x="286006" y="790162"/>
                </a:lnTo>
                <a:lnTo>
                  <a:pt x="288273" y="786078"/>
                </a:lnTo>
                <a:lnTo>
                  <a:pt x="290539" y="781768"/>
                </a:lnTo>
                <a:lnTo>
                  <a:pt x="293258" y="777684"/>
                </a:lnTo>
                <a:lnTo>
                  <a:pt x="295751" y="773601"/>
                </a:lnTo>
                <a:lnTo>
                  <a:pt x="301190" y="765661"/>
                </a:lnTo>
                <a:lnTo>
                  <a:pt x="306176" y="757494"/>
                </a:lnTo>
                <a:lnTo>
                  <a:pt x="310936" y="749327"/>
                </a:lnTo>
                <a:lnTo>
                  <a:pt x="315015" y="740933"/>
                </a:lnTo>
                <a:lnTo>
                  <a:pt x="319094" y="731858"/>
                </a:lnTo>
                <a:lnTo>
                  <a:pt x="322720" y="722784"/>
                </a:lnTo>
                <a:lnTo>
                  <a:pt x="326573" y="713256"/>
                </a:lnTo>
                <a:lnTo>
                  <a:pt x="329746" y="703500"/>
                </a:lnTo>
                <a:lnTo>
                  <a:pt x="332919" y="693065"/>
                </a:lnTo>
                <a:lnTo>
                  <a:pt x="335865" y="682175"/>
                </a:lnTo>
                <a:lnTo>
                  <a:pt x="338811" y="670605"/>
                </a:lnTo>
                <a:lnTo>
                  <a:pt x="341531" y="658582"/>
                </a:lnTo>
                <a:lnTo>
                  <a:pt x="344477" y="645877"/>
                </a:lnTo>
                <a:lnTo>
                  <a:pt x="347423" y="632493"/>
                </a:lnTo>
                <a:lnTo>
                  <a:pt x="352862" y="603454"/>
                </a:lnTo>
                <a:lnTo>
                  <a:pt x="355808" y="588027"/>
                </a:lnTo>
                <a:lnTo>
                  <a:pt x="359208" y="572374"/>
                </a:lnTo>
                <a:lnTo>
                  <a:pt x="363514" y="556494"/>
                </a:lnTo>
                <a:lnTo>
                  <a:pt x="368046" y="540840"/>
                </a:lnTo>
                <a:lnTo>
                  <a:pt x="373032" y="525187"/>
                </a:lnTo>
                <a:lnTo>
                  <a:pt x="378244" y="509987"/>
                </a:lnTo>
                <a:lnTo>
                  <a:pt x="383684" y="494787"/>
                </a:lnTo>
                <a:lnTo>
                  <a:pt x="389576" y="480041"/>
                </a:lnTo>
                <a:lnTo>
                  <a:pt x="395695" y="465975"/>
                </a:lnTo>
                <a:lnTo>
                  <a:pt x="401587" y="452591"/>
                </a:lnTo>
                <a:lnTo>
                  <a:pt x="407706" y="439659"/>
                </a:lnTo>
                <a:lnTo>
                  <a:pt x="413825" y="427636"/>
                </a:lnTo>
                <a:lnTo>
                  <a:pt x="419718" y="416519"/>
                </a:lnTo>
                <a:lnTo>
                  <a:pt x="425610" y="406538"/>
                </a:lnTo>
                <a:lnTo>
                  <a:pt x="431276" y="397236"/>
                </a:lnTo>
                <a:lnTo>
                  <a:pt x="436715" y="389523"/>
                </a:lnTo>
                <a:lnTo>
                  <a:pt x="446913" y="375911"/>
                </a:lnTo>
                <a:lnTo>
                  <a:pt x="456432" y="364114"/>
                </a:lnTo>
                <a:lnTo>
                  <a:pt x="465270" y="353225"/>
                </a:lnTo>
                <a:lnTo>
                  <a:pt x="473202" y="343470"/>
                </a:lnTo>
                <a:lnTo>
                  <a:pt x="487027" y="327136"/>
                </a:lnTo>
                <a:lnTo>
                  <a:pt x="492919" y="319649"/>
                </a:lnTo>
                <a:lnTo>
                  <a:pt x="497905" y="312616"/>
                </a:lnTo>
                <a:lnTo>
                  <a:pt x="499491" y="311255"/>
                </a:lnTo>
                <a:lnTo>
                  <a:pt x="500851" y="309440"/>
                </a:lnTo>
                <a:lnTo>
                  <a:pt x="504477" y="306264"/>
                </a:lnTo>
                <a:lnTo>
                  <a:pt x="508556" y="303315"/>
                </a:lnTo>
                <a:lnTo>
                  <a:pt x="513316" y="300366"/>
                </a:lnTo>
                <a:lnTo>
                  <a:pt x="518528" y="297644"/>
                </a:lnTo>
                <a:lnTo>
                  <a:pt x="524194" y="295148"/>
                </a:lnTo>
                <a:lnTo>
                  <a:pt x="530086" y="292653"/>
                </a:lnTo>
                <a:lnTo>
                  <a:pt x="536432" y="290157"/>
                </a:lnTo>
                <a:lnTo>
                  <a:pt x="542551" y="287888"/>
                </a:lnTo>
                <a:lnTo>
                  <a:pt x="548896" y="285847"/>
                </a:lnTo>
                <a:lnTo>
                  <a:pt x="561134" y="282217"/>
                </a:lnTo>
                <a:lnTo>
                  <a:pt x="572466" y="279268"/>
                </a:lnTo>
                <a:lnTo>
                  <a:pt x="582437" y="276999"/>
                </a:lnTo>
                <a:lnTo>
                  <a:pt x="586970" y="276319"/>
                </a:lnTo>
                <a:lnTo>
                  <a:pt x="591956" y="275638"/>
                </a:lnTo>
                <a:lnTo>
                  <a:pt x="596942" y="275411"/>
                </a:lnTo>
                <a:lnTo>
                  <a:pt x="601928" y="275411"/>
                </a:lnTo>
                <a:lnTo>
                  <a:pt x="612579" y="275638"/>
                </a:lnTo>
                <a:lnTo>
                  <a:pt x="623004" y="275865"/>
                </a:lnTo>
                <a:lnTo>
                  <a:pt x="627990" y="275865"/>
                </a:lnTo>
                <a:lnTo>
                  <a:pt x="632523" y="275638"/>
                </a:lnTo>
                <a:lnTo>
                  <a:pt x="636829" y="275184"/>
                </a:lnTo>
                <a:lnTo>
                  <a:pt x="640455" y="274504"/>
                </a:lnTo>
                <a:lnTo>
                  <a:pt x="642041" y="274050"/>
                </a:lnTo>
                <a:lnTo>
                  <a:pt x="643401" y="273143"/>
                </a:lnTo>
                <a:lnTo>
                  <a:pt x="644987" y="272462"/>
                </a:lnTo>
                <a:lnTo>
                  <a:pt x="645894" y="271781"/>
                </a:lnTo>
                <a:lnTo>
                  <a:pt x="646800" y="270647"/>
                </a:lnTo>
                <a:lnTo>
                  <a:pt x="647707" y="269513"/>
                </a:lnTo>
                <a:lnTo>
                  <a:pt x="648160" y="268378"/>
                </a:lnTo>
                <a:lnTo>
                  <a:pt x="648613" y="267017"/>
                </a:lnTo>
                <a:lnTo>
                  <a:pt x="650200" y="256808"/>
                </a:lnTo>
                <a:lnTo>
                  <a:pt x="650880" y="248188"/>
                </a:lnTo>
                <a:lnTo>
                  <a:pt x="651333" y="238659"/>
                </a:lnTo>
                <a:lnTo>
                  <a:pt x="651333" y="225955"/>
                </a:lnTo>
                <a:lnTo>
                  <a:pt x="651559" y="204176"/>
                </a:lnTo>
                <a:lnTo>
                  <a:pt x="652013" y="176726"/>
                </a:lnTo>
                <a:lnTo>
                  <a:pt x="652919" y="143150"/>
                </a:lnTo>
                <a:lnTo>
                  <a:pt x="652013" y="133395"/>
                </a:lnTo>
                <a:lnTo>
                  <a:pt x="651786" y="127270"/>
                </a:lnTo>
                <a:lnTo>
                  <a:pt x="651786" y="121145"/>
                </a:lnTo>
                <a:lnTo>
                  <a:pt x="651786" y="114566"/>
                </a:lnTo>
                <a:lnTo>
                  <a:pt x="652239" y="107533"/>
                </a:lnTo>
                <a:lnTo>
                  <a:pt x="653146" y="100273"/>
                </a:lnTo>
                <a:lnTo>
                  <a:pt x="654052" y="92787"/>
                </a:lnTo>
                <a:lnTo>
                  <a:pt x="655865" y="85527"/>
                </a:lnTo>
                <a:lnTo>
                  <a:pt x="658132" y="77814"/>
                </a:lnTo>
                <a:lnTo>
                  <a:pt x="659265" y="73957"/>
                </a:lnTo>
                <a:lnTo>
                  <a:pt x="660851" y="70327"/>
                </a:lnTo>
                <a:lnTo>
                  <a:pt x="662438" y="66471"/>
                </a:lnTo>
                <a:lnTo>
                  <a:pt x="664251" y="62841"/>
                </a:lnTo>
                <a:lnTo>
                  <a:pt x="666517" y="59211"/>
                </a:lnTo>
                <a:lnTo>
                  <a:pt x="668783" y="55355"/>
                </a:lnTo>
                <a:lnTo>
                  <a:pt x="670823" y="51952"/>
                </a:lnTo>
                <a:lnTo>
                  <a:pt x="673542" y="48549"/>
                </a:lnTo>
                <a:lnTo>
                  <a:pt x="676715" y="44919"/>
                </a:lnTo>
                <a:lnTo>
                  <a:pt x="679888" y="41516"/>
                </a:lnTo>
                <a:lnTo>
                  <a:pt x="683061" y="38340"/>
                </a:lnTo>
                <a:lnTo>
                  <a:pt x="686687" y="35164"/>
                </a:lnTo>
                <a:lnTo>
                  <a:pt x="694392" y="29039"/>
                </a:lnTo>
                <a:lnTo>
                  <a:pt x="702098" y="23594"/>
                </a:lnTo>
                <a:lnTo>
                  <a:pt x="710030" y="19057"/>
                </a:lnTo>
                <a:lnTo>
                  <a:pt x="717962" y="14746"/>
                </a:lnTo>
                <a:lnTo>
                  <a:pt x="726120" y="11116"/>
                </a:lnTo>
                <a:lnTo>
                  <a:pt x="734279" y="7713"/>
                </a:lnTo>
                <a:lnTo>
                  <a:pt x="742664" y="4991"/>
                </a:lnTo>
                <a:lnTo>
                  <a:pt x="751503" y="3176"/>
                </a:lnTo>
                <a:lnTo>
                  <a:pt x="760115" y="1588"/>
                </a:lnTo>
                <a:lnTo>
                  <a:pt x="768953" y="681"/>
                </a:lnTo>
                <a:lnTo>
                  <a:pt x="778019" y="0"/>
                </a:lnTo>
                <a:close/>
              </a:path>
            </a:pathLst>
          </a:custGeom>
          <a:solidFill>
            <a:srgbClr val="342E28"/>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uizCatagory"/>
          <p:cNvPicPr>
            <a:picLocks noChangeAspect="1"/>
          </p:cNvPicPr>
          <p:nvPr/>
        </p:nvPicPr>
        <p:blipFill>
          <a:blip r:embed="rId2"/>
          <a:stretch>
            <a:fillRect/>
          </a:stretch>
        </p:blipFill>
        <p:spPr>
          <a:xfrm>
            <a:off x="34290" y="62865"/>
            <a:ext cx="11906885" cy="67144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quizcatagory"/>
          <p:cNvPicPr>
            <a:picLocks noChangeAspect="1"/>
          </p:cNvPicPr>
          <p:nvPr/>
        </p:nvPicPr>
        <p:blipFill>
          <a:blip r:embed="rId2"/>
          <a:stretch>
            <a:fillRect/>
          </a:stretch>
        </p:blipFill>
        <p:spPr>
          <a:xfrm>
            <a:off x="97790" y="-10160"/>
            <a:ext cx="12071350" cy="68776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uizcatagorylist"/>
          <p:cNvPicPr>
            <a:picLocks noChangeAspect="1"/>
          </p:cNvPicPr>
          <p:nvPr/>
        </p:nvPicPr>
        <p:blipFill>
          <a:blip r:embed="rId2"/>
          <a:stretch>
            <a:fillRect/>
          </a:stretch>
        </p:blipFill>
        <p:spPr>
          <a:xfrm>
            <a:off x="31750" y="-7620"/>
            <a:ext cx="12149455" cy="68548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st Project"/>
          <p:cNvPicPr>
            <a:picLocks noChangeAspect="1"/>
          </p:cNvPicPr>
          <p:nvPr/>
        </p:nvPicPr>
        <p:blipFill>
          <a:blip r:embed="rId2"/>
          <a:stretch>
            <a:fillRect/>
          </a:stretch>
        </p:blipFill>
        <p:spPr>
          <a:xfrm>
            <a:off x="64135" y="87630"/>
            <a:ext cx="12063095" cy="68656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Project"/>
          <p:cNvPicPr>
            <a:picLocks noChangeAspect="1"/>
          </p:cNvPicPr>
          <p:nvPr/>
        </p:nvPicPr>
        <p:blipFill>
          <a:blip r:embed="rId2"/>
          <a:stretch>
            <a:fillRect/>
          </a:stretch>
        </p:blipFill>
        <p:spPr>
          <a:xfrm>
            <a:off x="34925" y="967105"/>
            <a:ext cx="12122150" cy="492379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250" y="86360"/>
            <a:ext cx="12001500" cy="671703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9066" y="2064687"/>
            <a:ext cx="8093869" cy="2728626"/>
          </a:xfrm>
          <a:prstGeom prst="rect">
            <a:avLst/>
          </a:prstGeom>
          <a:noFill/>
          <a:ln w="19050">
            <a:solidFill>
              <a:srgbClr val="342E2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267325" y="4086225"/>
            <a:ext cx="1771650" cy="368300"/>
          </a:xfrm>
          <a:prstGeom prst="rect">
            <a:avLst/>
          </a:prstGeom>
          <a:noFill/>
        </p:spPr>
        <p:txBody>
          <a:bodyPr wrap="square" rtlCol="0">
            <a:spAutoFit/>
          </a:bodyPr>
          <a:lstStyle/>
          <a:p>
            <a:pPr algn="ctr"/>
            <a:r>
              <a:rPr lang="en-US" altLang="zh-CN" smtClean="0">
                <a:solidFill>
                  <a:schemeClr val="tx1">
                    <a:lumMod val="85000"/>
                    <a:lumOff val="15000"/>
                  </a:schemeClr>
                </a:solidFill>
                <a:latin typeface="Arial" panose="020B0604020202020204" pitchFamily="34" charset="0"/>
                <a:ea typeface="Arial" panose="020B0604020202020204" pitchFamily="34" charset="0"/>
              </a:rPr>
              <a:t>2017/5/14</a:t>
            </a:r>
            <a:endParaRPr lang="zh-CN" altLang="en-US">
              <a:solidFill>
                <a:schemeClr val="tx1">
                  <a:lumMod val="85000"/>
                  <a:lumOff val="15000"/>
                </a:schemeClr>
              </a:solidFill>
              <a:latin typeface="Arial" panose="020B0604020202020204" pitchFamily="34" charset="0"/>
              <a:ea typeface="Arial" panose="020B0604020202020204" pitchFamily="34" charset="0"/>
            </a:endParaRPr>
          </a:p>
        </p:txBody>
      </p:sp>
      <p:sp>
        <p:nvSpPr>
          <p:cNvPr id="13" name="矩形 12"/>
          <p:cNvSpPr/>
          <p:nvPr/>
        </p:nvSpPr>
        <p:spPr>
          <a:xfrm>
            <a:off x="1283970" y="1465580"/>
            <a:ext cx="10130790" cy="4683760"/>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84605" y="1910715"/>
            <a:ext cx="9990455" cy="3969385"/>
          </a:xfrm>
          <a:prstGeom prst="rect">
            <a:avLst/>
          </a:prstGeom>
          <a:noFill/>
        </p:spPr>
        <p:txBody>
          <a:bodyPr wrap="square" rtlCol="0" anchor="ctr">
            <a:spAutoFit/>
          </a:bodyPr>
          <a:lstStyle/>
          <a:p>
            <a:pPr marL="457200" indent="-457200" algn="just">
              <a:buFont typeface="Wingdings" panose="05000000000000000000" charset="0"/>
              <a:buChar char="Ø"/>
            </a:pPr>
            <a:r>
              <a:rPr lang="en-US" sz="2800" dirty="0" smtClean="0">
                <a:sym typeface="+mn-ea"/>
              </a:rPr>
              <a:t>We are working on High security for my Application from Hackers. </a:t>
            </a:r>
          </a:p>
          <a:p>
            <a:pPr marL="457200" indent="-457200" algn="just">
              <a:buFont typeface="Wingdings" panose="05000000000000000000" charset="0"/>
              <a:buChar char="Ø"/>
            </a:pPr>
            <a:r>
              <a:rPr lang="en-US" sz="2800" dirty="0" smtClean="0">
                <a:sym typeface="+mn-ea"/>
              </a:rPr>
              <a:t> This Project is deployed in localhost .</a:t>
            </a:r>
          </a:p>
          <a:p>
            <a:pPr marL="457200" indent="-457200" algn="just">
              <a:buFont typeface="Wingdings" panose="05000000000000000000" charset="0"/>
              <a:buChar char="Ø"/>
            </a:pPr>
            <a:r>
              <a:rPr lang="en-US" sz="2800" dirty="0" smtClean="0">
                <a:sym typeface="+mn-ea"/>
              </a:rPr>
              <a:t>  As per development, the main considering point for enhancement is to enable the developed Application to achieve “Financial” activity.</a:t>
            </a:r>
          </a:p>
          <a:p>
            <a:pPr marL="457200" indent="-457200" algn="just">
              <a:buFont typeface="Wingdings" panose="05000000000000000000" charset="0"/>
              <a:buChar char="Ø"/>
            </a:pPr>
            <a:r>
              <a:rPr lang="en-US" sz="2800" dirty="0" smtClean="0">
                <a:sym typeface="+mn-ea"/>
              </a:rPr>
              <a:t>In revised version of our developed software. Except job search, our main point of issue will be to work in more value added services like video conference between Hirer and User etc.</a:t>
            </a:r>
            <a:endParaRPr lang="en-US" altLang="zh-CN" sz="2800" smtClean="0">
              <a:solidFill>
                <a:schemeClr val="tx1">
                  <a:lumMod val="85000"/>
                  <a:lumOff val="15000"/>
                </a:schemeClr>
              </a:solidFill>
              <a:latin typeface="Arial" panose="020B0604020202020204" pitchFamily="34" charset="0"/>
              <a:ea typeface="Arial" panose="020B0604020202020204" pitchFamily="34" charset="0"/>
            </a:endParaRPr>
          </a:p>
        </p:txBody>
      </p:sp>
      <p:sp>
        <p:nvSpPr>
          <p:cNvPr id="3" name="Text Box 2"/>
          <p:cNvSpPr txBox="1"/>
          <p:nvPr/>
        </p:nvSpPr>
        <p:spPr>
          <a:xfrm>
            <a:off x="3984625" y="397510"/>
            <a:ext cx="4589780" cy="706755"/>
          </a:xfrm>
          <a:prstGeom prst="rect">
            <a:avLst/>
          </a:prstGeom>
          <a:noFill/>
        </p:spPr>
        <p:txBody>
          <a:bodyPr wrap="square" rtlCol="0">
            <a:spAutoFit/>
          </a:bodyPr>
          <a:lstStyle/>
          <a:p>
            <a:r>
              <a:rPr lang="en-US" sz="4000" b="1">
                <a:solidFill>
                  <a:schemeClr val="bg1"/>
                </a:solidFill>
                <a:latin typeface="Arial Unicode MS" panose="020B0604020202020204" charset="-122"/>
                <a:ea typeface="Arial Unicode MS" panose="020B0604020202020204" charset="-122"/>
              </a:rPr>
              <a:t>FUTURE SCOPE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flipH="1">
            <a:off x="0" y="0"/>
            <a:ext cx="7708066" cy="6858000"/>
          </a:xfrm>
          <a:custGeom>
            <a:avLst/>
            <a:gdLst>
              <a:gd name="connsiteX0" fmla="*/ 4557105 w 7708066"/>
              <a:gd name="connsiteY0" fmla="*/ 5337175 h 6858000"/>
              <a:gd name="connsiteX1" fmla="*/ 897865 w 7708066"/>
              <a:gd name="connsiteY1" fmla="*/ 5337175 h 6858000"/>
              <a:gd name="connsiteX2" fmla="*/ 0 w 7708066"/>
              <a:gd name="connsiteY2" fmla="*/ 6858000 h 6858000"/>
              <a:gd name="connsiteX3" fmla="*/ 3659240 w 7708066"/>
              <a:gd name="connsiteY3" fmla="*/ 6858000 h 6858000"/>
              <a:gd name="connsiteX4" fmla="*/ 7708066 w 7708066"/>
              <a:gd name="connsiteY4" fmla="*/ 0 h 6858000"/>
              <a:gd name="connsiteX5" fmla="*/ 4048826 w 7708066"/>
              <a:gd name="connsiteY5" fmla="*/ 0 h 6858000"/>
              <a:gd name="connsiteX6" fmla="*/ 2188348 w 7708066"/>
              <a:gd name="connsiteY6" fmla="*/ 3151323 h 6858000"/>
              <a:gd name="connsiteX7" fmla="*/ 5847588 w 7708066"/>
              <a:gd name="connsiteY7" fmla="*/ 31513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08066" h="6858000">
                <a:moveTo>
                  <a:pt x="4557105" y="5337175"/>
                </a:moveTo>
                <a:lnTo>
                  <a:pt x="897865" y="5337175"/>
                </a:lnTo>
                <a:lnTo>
                  <a:pt x="0" y="6858000"/>
                </a:lnTo>
                <a:lnTo>
                  <a:pt x="3659240" y="6858000"/>
                </a:lnTo>
                <a:close/>
                <a:moveTo>
                  <a:pt x="7708066" y="0"/>
                </a:moveTo>
                <a:lnTo>
                  <a:pt x="4048826" y="0"/>
                </a:lnTo>
                <a:lnTo>
                  <a:pt x="2188348" y="3151323"/>
                </a:lnTo>
                <a:lnTo>
                  <a:pt x="5847588" y="3151323"/>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63632" y="3142614"/>
            <a:ext cx="10328367" cy="2203269"/>
          </a:xfrm>
          <a:custGeom>
            <a:avLst/>
            <a:gdLst>
              <a:gd name="connsiteX0" fmla="*/ 0 w 7053943"/>
              <a:gd name="connsiteY0" fmla="*/ 0 h 2185852"/>
              <a:gd name="connsiteX1" fmla="*/ 7053943 w 7053943"/>
              <a:gd name="connsiteY1" fmla="*/ 0 h 2185852"/>
              <a:gd name="connsiteX2" fmla="*/ 7053943 w 7053943"/>
              <a:gd name="connsiteY2" fmla="*/ 2185852 h 2185852"/>
              <a:gd name="connsiteX3" fmla="*/ 0 w 7053943"/>
              <a:gd name="connsiteY3" fmla="*/ 2185852 h 2185852"/>
              <a:gd name="connsiteX4" fmla="*/ 0 w 7053943"/>
              <a:gd name="connsiteY4" fmla="*/ 0 h 2185852"/>
              <a:gd name="connsiteX0-1" fmla="*/ 0 w 8342812"/>
              <a:gd name="connsiteY0-2" fmla="*/ 8709 h 2185852"/>
              <a:gd name="connsiteX1-3" fmla="*/ 8342812 w 8342812"/>
              <a:gd name="connsiteY1-4" fmla="*/ 0 h 2185852"/>
              <a:gd name="connsiteX2-5" fmla="*/ 8342812 w 8342812"/>
              <a:gd name="connsiteY2-6" fmla="*/ 2185852 h 2185852"/>
              <a:gd name="connsiteX3-7" fmla="*/ 1288869 w 8342812"/>
              <a:gd name="connsiteY3-8" fmla="*/ 2185852 h 2185852"/>
              <a:gd name="connsiteX4-9" fmla="*/ 0 w 8342812"/>
              <a:gd name="connsiteY4-10" fmla="*/ 8709 h 2185852"/>
              <a:gd name="connsiteX0-11" fmla="*/ 0 w 8342812"/>
              <a:gd name="connsiteY0-12" fmla="*/ 8709 h 2203269"/>
              <a:gd name="connsiteX1-13" fmla="*/ 8342812 w 8342812"/>
              <a:gd name="connsiteY1-14" fmla="*/ 0 h 2203269"/>
              <a:gd name="connsiteX2-15" fmla="*/ 8342812 w 8342812"/>
              <a:gd name="connsiteY2-16" fmla="*/ 2185852 h 2203269"/>
              <a:gd name="connsiteX3-17" fmla="*/ 1035630 w 8342812"/>
              <a:gd name="connsiteY3-18" fmla="*/ 2203269 h 2203269"/>
              <a:gd name="connsiteX4-19" fmla="*/ 0 w 8342812"/>
              <a:gd name="connsiteY4-20" fmla="*/ 8709 h 22032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342812" h="2203269">
                <a:moveTo>
                  <a:pt x="0" y="8709"/>
                </a:moveTo>
                <a:lnTo>
                  <a:pt x="8342812" y="0"/>
                </a:lnTo>
                <a:lnTo>
                  <a:pt x="8342812" y="2185852"/>
                </a:lnTo>
                <a:lnTo>
                  <a:pt x="1035630" y="2203269"/>
                </a:lnTo>
                <a:lnTo>
                  <a:pt x="0" y="870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bg1"/>
                </a:solidFill>
                <a:latin typeface="Algerian" panose="04020705040A02060702" charset="0"/>
                <a:ea typeface="Arial" panose="020B0604020202020204" pitchFamily="34" charset="0"/>
                <a:cs typeface="Algerian" panose="04020705040A02060702" charset="0"/>
                <a:sym typeface="+mn-ea"/>
              </a:rPr>
              <a:t>Presented By</a:t>
            </a:r>
            <a:endParaRPr lang="en-US" altLang="zh-CN" sz="5400" dirty="0" smtClean="0">
              <a:solidFill>
                <a:schemeClr val="bg1"/>
              </a:solidFill>
              <a:latin typeface="Arial" panose="020B0604020202020204" pitchFamily="34" charset="0"/>
              <a:ea typeface="Arial" panose="020B0604020202020204" pitchFamily="34" charset="0"/>
              <a:sym typeface="+mn-ea"/>
            </a:endParaRPr>
          </a:p>
          <a:p>
            <a:pPr algn="ctr"/>
            <a:r>
              <a:rPr lang="en-US" altLang="zh-CN" sz="3600" b="1" dirty="0" err="1" smtClean="0">
                <a:solidFill>
                  <a:schemeClr val="bg1"/>
                </a:solidFill>
                <a:latin typeface="Arial" panose="020B0604020202020204" pitchFamily="34" charset="0"/>
                <a:ea typeface="Arial" panose="020B0604020202020204" pitchFamily="34" charset="0"/>
                <a:sym typeface="+mn-ea"/>
              </a:rPr>
              <a:t>Debarghaya</a:t>
            </a:r>
            <a:r>
              <a:rPr lang="en-US" altLang="zh-CN" sz="3600" b="1" dirty="0" smtClean="0">
                <a:solidFill>
                  <a:schemeClr val="bg1"/>
                </a:solidFill>
                <a:latin typeface="Arial" panose="020B0604020202020204" pitchFamily="34" charset="0"/>
                <a:ea typeface="Arial" panose="020B0604020202020204" pitchFamily="34" charset="0"/>
                <a:sym typeface="+mn-ea"/>
              </a:rPr>
              <a:t>   </a:t>
            </a:r>
            <a:r>
              <a:rPr lang="en-US" altLang="zh-CN" sz="3600" b="1" dirty="0" err="1" smtClean="0">
                <a:solidFill>
                  <a:schemeClr val="bg1"/>
                </a:solidFill>
                <a:latin typeface="Arial" panose="020B0604020202020204" pitchFamily="34" charset="0"/>
                <a:ea typeface="Arial" panose="020B0604020202020204" pitchFamily="34" charset="0"/>
                <a:sym typeface="+mn-ea"/>
              </a:rPr>
              <a:t>Bhaumik</a:t>
            </a:r>
            <a:endParaRPr lang="en-US" altLang="zh-CN" sz="3600" b="1" dirty="0" smtClean="0">
              <a:solidFill>
                <a:schemeClr val="bg1"/>
              </a:solidFill>
              <a:latin typeface="Arial" panose="020B0604020202020204" pitchFamily="34" charset="0"/>
              <a:ea typeface="Arial" panose="020B0604020202020204" pitchFamily="34" charset="0"/>
              <a:sym typeface="+mn-ea"/>
            </a:endParaRPr>
          </a:p>
        </p:txBody>
      </p:sp>
      <p:sp>
        <p:nvSpPr>
          <p:cNvPr id="14" name="直角三角形 13"/>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11473265" y="71968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16"/>
          <p:cNvSpPr/>
          <p:nvPr/>
        </p:nvSpPr>
        <p:spPr>
          <a:xfrm>
            <a:off x="10754144" y="-824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18"/>
          <p:cNvSpPr/>
          <p:nvPr/>
        </p:nvSpPr>
        <p:spPr>
          <a:xfrm rot="5400000">
            <a:off x="10035410" y="-22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5440045" y="1822450"/>
            <a:ext cx="5073650" cy="922020"/>
          </a:xfrm>
          <a:prstGeom prst="rect">
            <a:avLst/>
          </a:prstGeom>
          <a:noFill/>
        </p:spPr>
        <p:txBody>
          <a:bodyPr wrap="square" rtlCol="0" anchor="t">
            <a:spAutoFit/>
          </a:bodyPr>
          <a:lstStyle/>
          <a:p>
            <a:r>
              <a:rPr lang="en-US" altLang="zh-CN" sz="5400" smtClean="0">
                <a:solidFill>
                  <a:schemeClr val="bg1"/>
                </a:solidFill>
                <a:latin typeface="Arial" panose="020B0604020202020204" pitchFamily="34" charset="0"/>
                <a:ea typeface="Arial" panose="020B0604020202020204" pitchFamily="34" charset="0"/>
                <a:sym typeface="+mn-ea"/>
              </a:rPr>
              <a:t>THANK YOU</a:t>
            </a:r>
            <a:endParaRPr lang="en-US" sz="5400"/>
          </a:p>
        </p:txBody>
      </p:sp>
      <p:cxnSp>
        <p:nvCxnSpPr>
          <p:cNvPr id="12" name="直接连接符 11"/>
          <p:cNvCxnSpPr/>
          <p:nvPr/>
        </p:nvCxnSpPr>
        <p:spPr>
          <a:xfrm>
            <a:off x="5100320" y="1780540"/>
            <a:ext cx="4930775" cy="419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直接连接符 11"/>
          <p:cNvCxnSpPr/>
          <p:nvPr/>
        </p:nvCxnSpPr>
        <p:spPr>
          <a:xfrm flipV="1">
            <a:off x="5200650" y="2549525"/>
            <a:ext cx="4782820" cy="165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1122680"/>
            <a:ext cx="1558925" cy="2387600"/>
          </a:xfrm>
        </p:spPr>
        <p:txBody>
          <a:bodyPr/>
          <a:lstStyle/>
          <a:p>
            <a:endParaRPr lang="en-US"/>
          </a:p>
        </p:txBody>
      </p:sp>
      <p:sp>
        <p:nvSpPr>
          <p:cNvPr id="11" name="Subtitle 10"/>
          <p:cNvSpPr>
            <a:spLocks noGrp="1"/>
          </p:cNvSpPr>
          <p:nvPr>
            <p:ph type="subTitle" idx="1"/>
          </p:nvPr>
        </p:nvSpPr>
        <p:spPr>
          <a:xfrm>
            <a:off x="1524000" y="3602355"/>
            <a:ext cx="1104265" cy="1655445"/>
          </a:xfrm>
        </p:spPr>
        <p:txBody>
          <a:bodyPr/>
          <a:lstStyle/>
          <a:p>
            <a:endParaRPr lang="en-US"/>
          </a:p>
        </p:txBody>
      </p:sp>
      <p:sp>
        <p:nvSpPr>
          <p:cNvPr id="4" name="五边形 3"/>
          <p:cNvSpPr/>
          <p:nvPr/>
        </p:nvSpPr>
        <p:spPr>
          <a:xfrm>
            <a:off x="-635" y="0"/>
            <a:ext cx="9528810" cy="6858000"/>
          </a:xfrm>
          <a:prstGeom prst="homePlat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zh-CN" altLang="en-US"/>
          </a:p>
        </p:txBody>
      </p:sp>
      <p:sp>
        <p:nvSpPr>
          <p:cNvPr id="5" name="矩形 4"/>
          <p:cNvSpPr/>
          <p:nvPr/>
        </p:nvSpPr>
        <p:spPr>
          <a:xfrm>
            <a:off x="-173" y="-546"/>
            <a:ext cx="4607733" cy="460375"/>
          </a:xfrm>
          <a:prstGeom prst="rect">
            <a:avLst/>
          </a:prstGeom>
        </p:spPr>
        <p:txBody>
          <a:bodyPr wrap="square">
            <a:spAutoFit/>
          </a:bodyPr>
          <a:lstStyle/>
          <a:p>
            <a:r>
              <a:rPr lang="en-US" altLang="zh-CN" sz="2400" b="1">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GOAL OF THE PROJECT</a:t>
            </a:r>
          </a:p>
        </p:txBody>
      </p:sp>
      <p:sp>
        <p:nvSpPr>
          <p:cNvPr id="6" name="矩形 5"/>
          <p:cNvSpPr/>
          <p:nvPr/>
        </p:nvSpPr>
        <p:spPr>
          <a:xfrm>
            <a:off x="0" y="856615"/>
            <a:ext cx="6689725" cy="6000750"/>
          </a:xfrm>
          <a:prstGeom prst="rect">
            <a:avLst/>
          </a:prstGeom>
        </p:spPr>
        <p:txBody>
          <a:bodyPr wrap="square">
            <a:spAutoFit/>
          </a:bodyPr>
          <a:lstStyle/>
          <a:p>
            <a:pPr algn="just"/>
            <a:r>
              <a:rPr lang="en-US" altLang="zh-CN" sz="1600">
                <a:solidFill>
                  <a:srgbClr val="342E28"/>
                </a:solidFill>
                <a:latin typeface="Arial" panose="020B0604020202020204" pitchFamily="34" charset="0"/>
                <a:ea typeface="Arial" panose="020B0604020202020204" pitchFamily="34" charset="0"/>
                <a:cs typeface="Arial" panose="020B0604020202020204" pitchFamily="34" charset="0"/>
              </a:rPr>
              <a:t> </a:t>
            </a:r>
            <a:r>
              <a:rPr lang="en-US" sz="2400" dirty="0" smtClean="0">
                <a:solidFill>
                  <a:srgbClr val="342E28"/>
                </a:solidFill>
                <a:latin typeface="Arial Unicode MS" panose="020B0604020202020204" charset="-122"/>
                <a:ea typeface="Arial Unicode MS" panose="020B0604020202020204" charset="-122"/>
                <a:sym typeface="+mn-ea"/>
              </a:rPr>
              <a:t>The </a:t>
            </a:r>
            <a:r>
              <a:rPr lang="en-US" sz="2400" dirty="0">
                <a:solidFill>
                  <a:srgbClr val="342E28"/>
                </a:solidFill>
                <a:latin typeface="Arial Unicode MS" panose="020B0604020202020204" charset="-122"/>
                <a:ea typeface="Arial Unicode MS" panose="020B0604020202020204" charset="-122"/>
                <a:sym typeface="+mn-ea"/>
              </a:rPr>
              <a:t>main objective of Freelancing Portal System project is project-poster can post jobs, projec-bidder can choose jobs as their skill, job search. Our project aims at making the tasks of project-poster and projec-bidder easy which includes registration as you want to work, show all project, update profile, register as you want to hire, post jobs and admin can update his own profile, set online quiz. Moreover selecting a employee according to their feedback or rating and selecting a project of your choice.              </a:t>
            </a:r>
            <a:endParaRPr lang="en-US" sz="2400" dirty="0" smtClean="0">
              <a:solidFill>
                <a:srgbClr val="342E28"/>
              </a:solidFill>
              <a:latin typeface="Arial Unicode MS" panose="020B0604020202020204" charset="-122"/>
              <a:ea typeface="Arial Unicode MS" panose="020B0604020202020204" charset="-122"/>
            </a:endParaRPr>
          </a:p>
          <a:p>
            <a:pPr algn="just"/>
            <a:r>
              <a:rPr lang="en-US" sz="2400" dirty="0">
                <a:solidFill>
                  <a:srgbClr val="342E28"/>
                </a:solidFill>
                <a:latin typeface="Arial Unicode MS" panose="020B0604020202020204" charset="-122"/>
                <a:ea typeface="Arial Unicode MS" panose="020B0604020202020204" charset="-122"/>
                <a:sym typeface="+mn-ea"/>
              </a:rPr>
              <a:t>	</a:t>
            </a:r>
            <a:r>
              <a:rPr lang="en-US" sz="2400" dirty="0" smtClean="0">
                <a:solidFill>
                  <a:srgbClr val="342E28"/>
                </a:solidFill>
                <a:latin typeface="Arial Unicode MS" panose="020B0604020202020204" charset="-122"/>
                <a:ea typeface="Arial Unicode MS" panose="020B0604020202020204" charset="-122"/>
                <a:sym typeface="+mn-ea"/>
              </a:rPr>
              <a:t>	 </a:t>
            </a:r>
            <a:r>
              <a:rPr lang="en-US" sz="2400" dirty="0">
                <a:solidFill>
                  <a:srgbClr val="342E28"/>
                </a:solidFill>
                <a:latin typeface="Arial Unicode MS" panose="020B0604020202020204" charset="-122"/>
                <a:ea typeface="Arial Unicode MS" panose="020B0604020202020204" charset="-122"/>
                <a:sym typeface="+mn-ea"/>
              </a:rPr>
              <a:t>The entire system will help job seeker to find job and job provider to choose efficient worker according to their project need at minimal cost. In this system there is no third party </a:t>
            </a:r>
            <a:r>
              <a:rPr lang="en-US" sz="2400" dirty="0" smtClean="0">
                <a:solidFill>
                  <a:srgbClr val="342E28"/>
                </a:solidFill>
                <a:latin typeface="Arial Unicode MS" panose="020B0604020202020204" charset="-122"/>
                <a:ea typeface="Arial Unicode MS" panose="020B0604020202020204" charset="-122"/>
                <a:sym typeface="+mn-ea"/>
              </a:rPr>
              <a:t>interference.</a:t>
            </a:r>
            <a:endParaRPr lang="en-US" altLang="en-US" sz="2400" dirty="0" smtClean="0">
              <a:solidFill>
                <a:srgbClr val="342E28"/>
              </a:solidFill>
              <a:latin typeface="Arial Unicode MS" panose="020B0604020202020204" charset="-122"/>
              <a:ea typeface="Arial Unicode MS" panose="020B0604020202020204" charset="-122"/>
              <a:sym typeface="+mn-ea"/>
            </a:endParaRPr>
          </a:p>
        </p:txBody>
      </p:sp>
      <p:cxnSp>
        <p:nvCxnSpPr>
          <p:cNvPr id="8" name="直接箭头连接符 7"/>
          <p:cNvCxnSpPr/>
          <p:nvPr/>
        </p:nvCxnSpPr>
        <p:spPr>
          <a:xfrm>
            <a:off x="5986145" y="3429000"/>
            <a:ext cx="6210300" cy="0"/>
          </a:xfrm>
          <a:prstGeom prst="straightConnector1">
            <a:avLst/>
          </a:prstGeom>
          <a:ln w="25400">
            <a:solidFill>
              <a:srgbClr val="DACD57"/>
            </a:solidFill>
            <a:tailEnd type="stealt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020175" y="3357562"/>
            <a:ext cx="142875" cy="142875"/>
          </a:xfrm>
          <a:prstGeom prst="ellipse">
            <a:avLst/>
          </a:prstGeom>
          <a:solidFill>
            <a:srgbClr val="342E28"/>
          </a:solidFill>
          <a:ln w="19050">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220325" y="3357562"/>
            <a:ext cx="142875" cy="142875"/>
          </a:xfrm>
          <a:prstGeom prst="ellipse">
            <a:avLst/>
          </a:prstGeom>
          <a:solidFill>
            <a:srgbClr val="342E28"/>
          </a:solidFill>
          <a:ln w="19050">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20475" y="3357562"/>
            <a:ext cx="142875" cy="142875"/>
          </a:xfrm>
          <a:prstGeom prst="ellipse">
            <a:avLst/>
          </a:prstGeom>
          <a:solidFill>
            <a:srgbClr val="342E28"/>
          </a:solidFill>
          <a:ln w="19050">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Shape"/>
          <p:cNvSpPr>
            <a:spLocks noChangeArrowheads="1"/>
          </p:cNvSpPr>
          <p:nvPr/>
        </p:nvSpPr>
        <p:spPr bwMode="auto">
          <a:xfrm>
            <a:off x="6902382" y="2544982"/>
            <a:ext cx="1905000" cy="1476375"/>
          </a:xfrm>
          <a:custGeom>
            <a:avLst/>
            <a:gdLst>
              <a:gd name="T0" fmla="*/ 440149 w 2617787"/>
              <a:gd name="T1" fmla="*/ 960910 h 2027238"/>
              <a:gd name="T2" fmla="*/ 446420 w 2617787"/>
              <a:gd name="T3" fmla="*/ 1010762 h 2027238"/>
              <a:gd name="T4" fmla="*/ 392784 w 2617787"/>
              <a:gd name="T5" fmla="*/ 997859 h 2027238"/>
              <a:gd name="T6" fmla="*/ 536034 w 2617787"/>
              <a:gd name="T7" fmla="*/ 1234904 h 2027238"/>
              <a:gd name="T8" fmla="*/ 599738 w 2617787"/>
              <a:gd name="T9" fmla="*/ 1028958 h 2027238"/>
              <a:gd name="T10" fmla="*/ 604854 w 2617787"/>
              <a:gd name="T11" fmla="*/ 920277 h 2027238"/>
              <a:gd name="T12" fmla="*/ 1414526 w 2617787"/>
              <a:gd name="T13" fmla="*/ 492770 h 2027238"/>
              <a:gd name="T14" fmla="*/ 683929 w 2617787"/>
              <a:gd name="T15" fmla="*/ 50226 h 2027238"/>
              <a:gd name="T16" fmla="*/ 687722 w 2617787"/>
              <a:gd name="T17" fmla="*/ 115156 h 2027238"/>
              <a:gd name="T18" fmla="*/ 704049 w 2617787"/>
              <a:gd name="T19" fmla="*/ 179756 h 2027238"/>
              <a:gd name="T20" fmla="*/ 686073 w 2617787"/>
              <a:gd name="T21" fmla="*/ 227504 h 2027238"/>
              <a:gd name="T22" fmla="*/ 657872 w 2617787"/>
              <a:gd name="T23" fmla="*/ 269964 h 2027238"/>
              <a:gd name="T24" fmla="*/ 597345 w 2617787"/>
              <a:gd name="T25" fmla="*/ 303173 h 2027238"/>
              <a:gd name="T26" fmla="*/ 646492 w 2617787"/>
              <a:gd name="T27" fmla="*/ 409242 h 2027238"/>
              <a:gd name="T28" fmla="*/ 877052 w 2617787"/>
              <a:gd name="T29" fmla="*/ 589494 h 2027238"/>
              <a:gd name="T30" fmla="*/ 1027189 w 2617787"/>
              <a:gd name="T31" fmla="*/ 559717 h 2027238"/>
              <a:gd name="T32" fmla="*/ 1250616 w 2617787"/>
              <a:gd name="T33" fmla="*/ 478643 h 2027238"/>
              <a:gd name="T34" fmla="*/ 1451096 w 2617787"/>
              <a:gd name="T35" fmla="*/ 507883 h 2027238"/>
              <a:gd name="T36" fmla="*/ 1636312 w 2617787"/>
              <a:gd name="T37" fmla="*/ 1463820 h 2027238"/>
              <a:gd name="T38" fmla="*/ 1598208 w 2617787"/>
              <a:gd name="T39" fmla="*/ 1462003 h 2027238"/>
              <a:gd name="T40" fmla="*/ 1534532 w 2617787"/>
              <a:gd name="T41" fmla="*/ 1390982 h 2027238"/>
              <a:gd name="T42" fmla="*/ 1233472 w 2617787"/>
              <a:gd name="T43" fmla="*/ 733661 h 2027238"/>
              <a:gd name="T44" fmla="*/ 1018927 w 2617787"/>
              <a:gd name="T45" fmla="*/ 1460351 h 2027238"/>
              <a:gd name="T46" fmla="*/ 981159 w 2617787"/>
              <a:gd name="T47" fmla="*/ 1465472 h 2027238"/>
              <a:gd name="T48" fmla="*/ 893170 w 2617787"/>
              <a:gd name="T49" fmla="*/ 737794 h 2027238"/>
              <a:gd name="T50" fmla="*/ 598334 w 2617787"/>
              <a:gd name="T51" fmla="*/ 591312 h 2027238"/>
              <a:gd name="T52" fmla="*/ 524285 w 2617787"/>
              <a:gd name="T53" fmla="*/ 706633 h 2027238"/>
              <a:gd name="T54" fmla="*/ 724829 w 2617787"/>
              <a:gd name="T55" fmla="*/ 781972 h 2027238"/>
              <a:gd name="T56" fmla="*/ 883319 w 2617787"/>
              <a:gd name="T57" fmla="*/ 880441 h 2027238"/>
              <a:gd name="T58" fmla="*/ 838130 w 2617787"/>
              <a:gd name="T59" fmla="*/ 1295466 h 2027238"/>
              <a:gd name="T60" fmla="*/ 788984 w 2617787"/>
              <a:gd name="T61" fmla="*/ 1358414 h 2027238"/>
              <a:gd name="T62" fmla="*/ 946648 w 2617787"/>
              <a:gd name="T63" fmla="*/ 1414091 h 2027238"/>
              <a:gd name="T64" fmla="*/ 863693 w 2617787"/>
              <a:gd name="T65" fmla="*/ 1459196 h 2027238"/>
              <a:gd name="T66" fmla="*/ 710811 w 2617787"/>
              <a:gd name="T67" fmla="*/ 1443500 h 2027238"/>
              <a:gd name="T68" fmla="*/ 637421 w 2617787"/>
              <a:gd name="T69" fmla="*/ 1454900 h 2027238"/>
              <a:gd name="T70" fmla="*/ 593552 w 2617787"/>
              <a:gd name="T71" fmla="*/ 1435570 h 2027238"/>
              <a:gd name="T72" fmla="*/ 571782 w 2617787"/>
              <a:gd name="T73" fmla="*/ 1353457 h 2027238"/>
              <a:gd name="T74" fmla="*/ 487343 w 2617787"/>
              <a:gd name="T75" fmla="*/ 1291666 h 2027238"/>
              <a:gd name="T76" fmla="*/ 400429 w 2617787"/>
              <a:gd name="T77" fmla="*/ 1311161 h 2027238"/>
              <a:gd name="T78" fmla="*/ 368105 w 2617787"/>
              <a:gd name="T79" fmla="*/ 1356266 h 2027238"/>
              <a:gd name="T80" fmla="*/ 351118 w 2617787"/>
              <a:gd name="T81" fmla="*/ 1302239 h 2027238"/>
              <a:gd name="T82" fmla="*/ 275748 w 2617787"/>
              <a:gd name="T83" fmla="*/ 1380222 h 2027238"/>
              <a:gd name="T84" fmla="*/ 283995 w 2617787"/>
              <a:gd name="T85" fmla="*/ 1435405 h 2027238"/>
              <a:gd name="T86" fmla="*/ 227921 w 2617787"/>
              <a:gd name="T87" fmla="*/ 1462004 h 2027238"/>
              <a:gd name="T88" fmla="*/ 225118 w 2617787"/>
              <a:gd name="T89" fmla="*/ 1403022 h 2027238"/>
              <a:gd name="T90" fmla="*/ 293725 w 2617787"/>
              <a:gd name="T91" fmla="*/ 1298935 h 2027238"/>
              <a:gd name="T92" fmla="*/ 216872 w 2617787"/>
              <a:gd name="T93" fmla="*/ 1287865 h 2027238"/>
              <a:gd name="T94" fmla="*/ 131772 w 2617787"/>
              <a:gd name="T95" fmla="*/ 1361387 h 2027238"/>
              <a:gd name="T96" fmla="*/ 100932 w 2617787"/>
              <a:gd name="T97" fmla="*/ 1404839 h 2027238"/>
              <a:gd name="T98" fmla="*/ 71411 w 2617787"/>
              <a:gd name="T99" fmla="*/ 1407483 h 2027238"/>
              <a:gd name="T100" fmla="*/ 82461 w 2617787"/>
              <a:gd name="T101" fmla="*/ 1346518 h 2027238"/>
              <a:gd name="T102" fmla="*/ 136390 w 2617787"/>
              <a:gd name="T103" fmla="*/ 1298440 h 2027238"/>
              <a:gd name="T104" fmla="*/ 359199 w 2617787"/>
              <a:gd name="T105" fmla="*/ 1229214 h 2027238"/>
              <a:gd name="T106" fmla="*/ 356890 w 2617787"/>
              <a:gd name="T107" fmla="*/ 959745 h 2027238"/>
              <a:gd name="T108" fmla="*/ 228086 w 2617787"/>
              <a:gd name="T109" fmla="*/ 948676 h 2027238"/>
              <a:gd name="T110" fmla="*/ 95654 w 2617787"/>
              <a:gd name="T111" fmla="*/ 702337 h 2027238"/>
              <a:gd name="T112" fmla="*/ 495 w 2617787"/>
              <a:gd name="T113" fmla="*/ 635259 h 2027238"/>
              <a:gd name="T114" fmla="*/ 34633 w 2617787"/>
              <a:gd name="T115" fmla="*/ 487720 h 2027238"/>
              <a:gd name="T116" fmla="*/ 81636 w 2617787"/>
              <a:gd name="T117" fmla="*/ 485903 h 2027238"/>
              <a:gd name="T118" fmla="*/ 229241 w 2617787"/>
              <a:gd name="T119" fmla="*/ 539599 h 2027238"/>
              <a:gd name="T120" fmla="*/ 325225 w 2617787"/>
              <a:gd name="T121" fmla="*/ 273764 h 2027238"/>
              <a:gd name="T122" fmla="*/ 460296 w 2617787"/>
              <a:gd name="T123" fmla="*/ 200739 h 2027238"/>
              <a:gd name="T124" fmla="*/ 480910 w 2617787"/>
              <a:gd name="T125" fmla="*/ 51217 h 20272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17787" h="2027238">
                <a:moveTo>
                  <a:pt x="865187" y="1674812"/>
                </a:moveTo>
                <a:lnTo>
                  <a:pt x="865187" y="1715407"/>
                </a:lnTo>
                <a:lnTo>
                  <a:pt x="908050" y="1755775"/>
                </a:lnTo>
                <a:lnTo>
                  <a:pt x="908050" y="1674812"/>
                </a:lnTo>
                <a:lnTo>
                  <a:pt x="865187" y="1674812"/>
                </a:lnTo>
                <a:close/>
                <a:moveTo>
                  <a:pt x="619125" y="1287462"/>
                </a:moveTo>
                <a:lnTo>
                  <a:pt x="538162" y="1305075"/>
                </a:lnTo>
                <a:lnTo>
                  <a:pt x="541337" y="1308783"/>
                </a:lnTo>
                <a:lnTo>
                  <a:pt x="549728" y="1318980"/>
                </a:lnTo>
                <a:lnTo>
                  <a:pt x="555171" y="1325006"/>
                </a:lnTo>
                <a:lnTo>
                  <a:pt x="561068" y="1331495"/>
                </a:lnTo>
                <a:lnTo>
                  <a:pt x="567418" y="1337984"/>
                </a:lnTo>
                <a:lnTo>
                  <a:pt x="573768" y="1343778"/>
                </a:lnTo>
                <a:lnTo>
                  <a:pt x="576716" y="1346095"/>
                </a:lnTo>
                <a:lnTo>
                  <a:pt x="579437" y="1347949"/>
                </a:lnTo>
                <a:lnTo>
                  <a:pt x="581932" y="1349572"/>
                </a:lnTo>
                <a:lnTo>
                  <a:pt x="584200" y="1350267"/>
                </a:lnTo>
                <a:lnTo>
                  <a:pt x="586468" y="1350962"/>
                </a:lnTo>
                <a:lnTo>
                  <a:pt x="588055" y="1350499"/>
                </a:lnTo>
                <a:lnTo>
                  <a:pt x="590096" y="1350035"/>
                </a:lnTo>
                <a:lnTo>
                  <a:pt x="591911" y="1348876"/>
                </a:lnTo>
                <a:lnTo>
                  <a:pt x="593271" y="1347022"/>
                </a:lnTo>
                <a:lnTo>
                  <a:pt x="595086" y="1344705"/>
                </a:lnTo>
                <a:lnTo>
                  <a:pt x="596673" y="1341924"/>
                </a:lnTo>
                <a:lnTo>
                  <a:pt x="598034" y="1338447"/>
                </a:lnTo>
                <a:lnTo>
                  <a:pt x="599848" y="1334739"/>
                </a:lnTo>
                <a:lnTo>
                  <a:pt x="601209" y="1330104"/>
                </a:lnTo>
                <a:lnTo>
                  <a:pt x="604838" y="1319444"/>
                </a:lnTo>
                <a:lnTo>
                  <a:pt x="608239" y="1309015"/>
                </a:lnTo>
                <a:lnTo>
                  <a:pt x="611188" y="1301135"/>
                </a:lnTo>
                <a:lnTo>
                  <a:pt x="613682" y="1295573"/>
                </a:lnTo>
                <a:lnTo>
                  <a:pt x="615723" y="1291865"/>
                </a:lnTo>
                <a:lnTo>
                  <a:pt x="617084" y="1289316"/>
                </a:lnTo>
                <a:lnTo>
                  <a:pt x="618218" y="1288157"/>
                </a:lnTo>
                <a:lnTo>
                  <a:pt x="618898" y="1287694"/>
                </a:lnTo>
                <a:lnTo>
                  <a:pt x="619125" y="1287462"/>
                </a:lnTo>
                <a:close/>
                <a:moveTo>
                  <a:pt x="826181" y="1263650"/>
                </a:moveTo>
                <a:lnTo>
                  <a:pt x="813935" y="1264104"/>
                </a:lnTo>
                <a:lnTo>
                  <a:pt x="798059" y="1265240"/>
                </a:lnTo>
                <a:lnTo>
                  <a:pt x="778783" y="1266376"/>
                </a:lnTo>
                <a:lnTo>
                  <a:pt x="756784" y="1268193"/>
                </a:lnTo>
                <a:lnTo>
                  <a:pt x="733879" y="1270464"/>
                </a:lnTo>
                <a:lnTo>
                  <a:pt x="711654" y="1272736"/>
                </a:lnTo>
                <a:lnTo>
                  <a:pt x="674915" y="1276824"/>
                </a:lnTo>
                <a:lnTo>
                  <a:pt x="659947" y="1278641"/>
                </a:lnTo>
                <a:lnTo>
                  <a:pt x="654504" y="1293633"/>
                </a:lnTo>
                <a:lnTo>
                  <a:pt x="648834" y="1309532"/>
                </a:lnTo>
                <a:lnTo>
                  <a:pt x="641577" y="1328158"/>
                </a:lnTo>
                <a:lnTo>
                  <a:pt x="634093" y="1347465"/>
                </a:lnTo>
                <a:lnTo>
                  <a:pt x="630011" y="1356550"/>
                </a:lnTo>
                <a:lnTo>
                  <a:pt x="626382" y="1365182"/>
                </a:lnTo>
                <a:lnTo>
                  <a:pt x="622527" y="1372904"/>
                </a:lnTo>
                <a:lnTo>
                  <a:pt x="619125" y="1379491"/>
                </a:lnTo>
                <a:lnTo>
                  <a:pt x="616177" y="1384489"/>
                </a:lnTo>
                <a:lnTo>
                  <a:pt x="614590" y="1386306"/>
                </a:lnTo>
                <a:lnTo>
                  <a:pt x="613456" y="1387896"/>
                </a:lnTo>
                <a:lnTo>
                  <a:pt x="611868" y="1389031"/>
                </a:lnTo>
                <a:lnTo>
                  <a:pt x="610734" y="1390167"/>
                </a:lnTo>
                <a:lnTo>
                  <a:pt x="609373" y="1390848"/>
                </a:lnTo>
                <a:lnTo>
                  <a:pt x="608013" y="1391530"/>
                </a:lnTo>
                <a:lnTo>
                  <a:pt x="606652" y="1392211"/>
                </a:lnTo>
                <a:lnTo>
                  <a:pt x="605291" y="1392438"/>
                </a:lnTo>
                <a:lnTo>
                  <a:pt x="602343" y="1392666"/>
                </a:lnTo>
                <a:lnTo>
                  <a:pt x="599168" y="1392666"/>
                </a:lnTo>
                <a:lnTo>
                  <a:pt x="595993" y="1391757"/>
                </a:lnTo>
                <a:lnTo>
                  <a:pt x="592818" y="1390848"/>
                </a:lnTo>
                <a:lnTo>
                  <a:pt x="589643" y="1389258"/>
                </a:lnTo>
                <a:lnTo>
                  <a:pt x="586468" y="1387668"/>
                </a:lnTo>
                <a:lnTo>
                  <a:pt x="583066" y="1385624"/>
                </a:lnTo>
                <a:lnTo>
                  <a:pt x="576716" y="1381309"/>
                </a:lnTo>
                <a:lnTo>
                  <a:pt x="564243" y="1372223"/>
                </a:lnTo>
                <a:lnTo>
                  <a:pt x="561295" y="1370406"/>
                </a:lnTo>
                <a:lnTo>
                  <a:pt x="558573" y="1369043"/>
                </a:lnTo>
                <a:lnTo>
                  <a:pt x="556079" y="1367907"/>
                </a:lnTo>
                <a:lnTo>
                  <a:pt x="553811" y="1367226"/>
                </a:lnTo>
                <a:lnTo>
                  <a:pt x="551770" y="1366999"/>
                </a:lnTo>
                <a:lnTo>
                  <a:pt x="549729" y="1366772"/>
                </a:lnTo>
                <a:lnTo>
                  <a:pt x="547914" y="1366772"/>
                </a:lnTo>
                <a:lnTo>
                  <a:pt x="546100" y="1366999"/>
                </a:lnTo>
                <a:lnTo>
                  <a:pt x="544739" y="1367453"/>
                </a:lnTo>
                <a:lnTo>
                  <a:pt x="543379" y="1367907"/>
                </a:lnTo>
                <a:lnTo>
                  <a:pt x="541564" y="1369043"/>
                </a:lnTo>
                <a:lnTo>
                  <a:pt x="540204" y="1369724"/>
                </a:lnTo>
                <a:lnTo>
                  <a:pt x="539750" y="1370179"/>
                </a:lnTo>
                <a:lnTo>
                  <a:pt x="542018" y="1486020"/>
                </a:lnTo>
                <a:lnTo>
                  <a:pt x="564243" y="1486020"/>
                </a:lnTo>
                <a:lnTo>
                  <a:pt x="564243" y="1689083"/>
                </a:lnTo>
                <a:lnTo>
                  <a:pt x="568098" y="1689083"/>
                </a:lnTo>
                <a:lnTo>
                  <a:pt x="578531" y="1688856"/>
                </a:lnTo>
                <a:lnTo>
                  <a:pt x="593272" y="1688402"/>
                </a:lnTo>
                <a:lnTo>
                  <a:pt x="601890" y="1687720"/>
                </a:lnTo>
                <a:lnTo>
                  <a:pt x="611188" y="1687039"/>
                </a:lnTo>
                <a:lnTo>
                  <a:pt x="615950" y="1686585"/>
                </a:lnTo>
                <a:lnTo>
                  <a:pt x="621393" y="1686585"/>
                </a:lnTo>
                <a:lnTo>
                  <a:pt x="627290" y="1687039"/>
                </a:lnTo>
                <a:lnTo>
                  <a:pt x="633640" y="1687266"/>
                </a:lnTo>
                <a:lnTo>
                  <a:pt x="647020" y="1688402"/>
                </a:lnTo>
                <a:lnTo>
                  <a:pt x="661081" y="1690219"/>
                </a:lnTo>
                <a:lnTo>
                  <a:pt x="674915" y="1692263"/>
                </a:lnTo>
                <a:lnTo>
                  <a:pt x="687841" y="1694080"/>
                </a:lnTo>
                <a:lnTo>
                  <a:pt x="699408" y="1696352"/>
                </a:lnTo>
                <a:lnTo>
                  <a:pt x="709159" y="1698169"/>
                </a:lnTo>
                <a:lnTo>
                  <a:pt x="716643" y="1699532"/>
                </a:lnTo>
                <a:lnTo>
                  <a:pt x="719818" y="1699759"/>
                </a:lnTo>
                <a:lnTo>
                  <a:pt x="722540" y="1700213"/>
                </a:lnTo>
                <a:lnTo>
                  <a:pt x="725034" y="1700213"/>
                </a:lnTo>
                <a:lnTo>
                  <a:pt x="727302" y="1700213"/>
                </a:lnTo>
                <a:lnTo>
                  <a:pt x="729343" y="1699532"/>
                </a:lnTo>
                <a:lnTo>
                  <a:pt x="731384" y="1699077"/>
                </a:lnTo>
                <a:lnTo>
                  <a:pt x="733199" y="1698169"/>
                </a:lnTo>
                <a:lnTo>
                  <a:pt x="735013" y="1697033"/>
                </a:lnTo>
                <a:lnTo>
                  <a:pt x="736600" y="1695670"/>
                </a:lnTo>
                <a:lnTo>
                  <a:pt x="738642" y="1694080"/>
                </a:lnTo>
                <a:lnTo>
                  <a:pt x="742270" y="1689992"/>
                </a:lnTo>
                <a:lnTo>
                  <a:pt x="747033" y="1684768"/>
                </a:lnTo>
                <a:lnTo>
                  <a:pt x="749527" y="1681588"/>
                </a:lnTo>
                <a:lnTo>
                  <a:pt x="751795" y="1677499"/>
                </a:lnTo>
                <a:lnTo>
                  <a:pt x="753836" y="1672956"/>
                </a:lnTo>
                <a:lnTo>
                  <a:pt x="755650" y="1667732"/>
                </a:lnTo>
                <a:lnTo>
                  <a:pt x="757465" y="1662281"/>
                </a:lnTo>
                <a:lnTo>
                  <a:pt x="759052" y="1656148"/>
                </a:lnTo>
                <a:lnTo>
                  <a:pt x="760640" y="1649788"/>
                </a:lnTo>
                <a:lnTo>
                  <a:pt x="762227" y="1642974"/>
                </a:lnTo>
                <a:lnTo>
                  <a:pt x="764949" y="1628891"/>
                </a:lnTo>
                <a:lnTo>
                  <a:pt x="767670" y="1613900"/>
                </a:lnTo>
                <a:lnTo>
                  <a:pt x="770618" y="1598909"/>
                </a:lnTo>
                <a:lnTo>
                  <a:pt x="773567" y="1584372"/>
                </a:lnTo>
                <a:lnTo>
                  <a:pt x="781958" y="1549392"/>
                </a:lnTo>
                <a:lnTo>
                  <a:pt x="786947" y="1528268"/>
                </a:lnTo>
                <a:lnTo>
                  <a:pt x="792617" y="1506463"/>
                </a:lnTo>
                <a:lnTo>
                  <a:pt x="798513" y="1484203"/>
                </a:lnTo>
                <a:lnTo>
                  <a:pt x="801915" y="1473527"/>
                </a:lnTo>
                <a:lnTo>
                  <a:pt x="805090" y="1463079"/>
                </a:lnTo>
                <a:lnTo>
                  <a:pt x="808265" y="1453539"/>
                </a:lnTo>
                <a:lnTo>
                  <a:pt x="811440" y="1444226"/>
                </a:lnTo>
                <a:lnTo>
                  <a:pt x="815069" y="1435822"/>
                </a:lnTo>
                <a:lnTo>
                  <a:pt x="818244" y="1428099"/>
                </a:lnTo>
                <a:lnTo>
                  <a:pt x="820058" y="1424692"/>
                </a:lnTo>
                <a:lnTo>
                  <a:pt x="821419" y="1420831"/>
                </a:lnTo>
                <a:lnTo>
                  <a:pt x="824140" y="1412881"/>
                </a:lnTo>
                <a:lnTo>
                  <a:pt x="826408" y="1404704"/>
                </a:lnTo>
                <a:lnTo>
                  <a:pt x="828449" y="1396300"/>
                </a:lnTo>
                <a:lnTo>
                  <a:pt x="830036" y="1387668"/>
                </a:lnTo>
                <a:lnTo>
                  <a:pt x="831624" y="1378356"/>
                </a:lnTo>
                <a:lnTo>
                  <a:pt x="832758" y="1369497"/>
                </a:lnTo>
                <a:lnTo>
                  <a:pt x="833892" y="1360412"/>
                </a:lnTo>
                <a:lnTo>
                  <a:pt x="835706" y="1342240"/>
                </a:lnTo>
                <a:lnTo>
                  <a:pt x="837747" y="1324751"/>
                </a:lnTo>
                <a:lnTo>
                  <a:pt x="838881" y="1316574"/>
                </a:lnTo>
                <a:lnTo>
                  <a:pt x="839788" y="1308624"/>
                </a:lnTo>
                <a:lnTo>
                  <a:pt x="841376" y="1301128"/>
                </a:lnTo>
                <a:lnTo>
                  <a:pt x="842736" y="1294314"/>
                </a:lnTo>
                <a:lnTo>
                  <a:pt x="844324" y="1287954"/>
                </a:lnTo>
                <a:lnTo>
                  <a:pt x="845231" y="1282503"/>
                </a:lnTo>
                <a:lnTo>
                  <a:pt x="845911" y="1278187"/>
                </a:lnTo>
                <a:lnTo>
                  <a:pt x="846138" y="1274326"/>
                </a:lnTo>
                <a:lnTo>
                  <a:pt x="845911" y="1272736"/>
                </a:lnTo>
                <a:lnTo>
                  <a:pt x="845685" y="1271146"/>
                </a:lnTo>
                <a:lnTo>
                  <a:pt x="845458" y="1269783"/>
                </a:lnTo>
                <a:lnTo>
                  <a:pt x="845004" y="1268874"/>
                </a:lnTo>
                <a:lnTo>
                  <a:pt x="844324" y="1267739"/>
                </a:lnTo>
                <a:lnTo>
                  <a:pt x="843417" y="1266830"/>
                </a:lnTo>
                <a:lnTo>
                  <a:pt x="842510" y="1266149"/>
                </a:lnTo>
                <a:lnTo>
                  <a:pt x="841376" y="1265467"/>
                </a:lnTo>
                <a:lnTo>
                  <a:pt x="840015" y="1265013"/>
                </a:lnTo>
                <a:lnTo>
                  <a:pt x="838654" y="1264331"/>
                </a:lnTo>
                <a:lnTo>
                  <a:pt x="835253" y="1263877"/>
                </a:lnTo>
                <a:lnTo>
                  <a:pt x="831170" y="1263650"/>
                </a:lnTo>
                <a:lnTo>
                  <a:pt x="826181" y="1263650"/>
                </a:lnTo>
                <a:close/>
                <a:moveTo>
                  <a:pt x="2151062" y="963613"/>
                </a:moveTo>
                <a:lnTo>
                  <a:pt x="2151062" y="1035193"/>
                </a:lnTo>
                <a:lnTo>
                  <a:pt x="2195512" y="1080009"/>
                </a:lnTo>
                <a:lnTo>
                  <a:pt x="2195512" y="963613"/>
                </a:lnTo>
                <a:lnTo>
                  <a:pt x="2151062" y="963613"/>
                </a:lnTo>
                <a:close/>
                <a:moveTo>
                  <a:pt x="1301750" y="963613"/>
                </a:moveTo>
                <a:lnTo>
                  <a:pt x="1301750" y="977900"/>
                </a:lnTo>
                <a:lnTo>
                  <a:pt x="1346200" y="977900"/>
                </a:lnTo>
                <a:lnTo>
                  <a:pt x="1346200" y="963613"/>
                </a:lnTo>
                <a:lnTo>
                  <a:pt x="1301750" y="963613"/>
                </a:lnTo>
                <a:close/>
                <a:moveTo>
                  <a:pt x="182562" y="928687"/>
                </a:moveTo>
                <a:lnTo>
                  <a:pt x="206961" y="985837"/>
                </a:lnTo>
                <a:lnTo>
                  <a:pt x="241300" y="928687"/>
                </a:lnTo>
                <a:lnTo>
                  <a:pt x="182562" y="928687"/>
                </a:lnTo>
                <a:close/>
                <a:moveTo>
                  <a:pt x="1943794" y="676631"/>
                </a:moveTo>
                <a:lnTo>
                  <a:pt x="1909300" y="783480"/>
                </a:lnTo>
                <a:lnTo>
                  <a:pt x="1914401" y="783108"/>
                </a:lnTo>
                <a:lnTo>
                  <a:pt x="1928246" y="782651"/>
                </a:lnTo>
                <a:lnTo>
                  <a:pt x="1939368" y="782422"/>
                </a:lnTo>
                <a:lnTo>
                  <a:pt x="1947085" y="782651"/>
                </a:lnTo>
                <a:lnTo>
                  <a:pt x="1950263" y="782879"/>
                </a:lnTo>
                <a:lnTo>
                  <a:pt x="1954803" y="782879"/>
                </a:lnTo>
                <a:lnTo>
                  <a:pt x="1965925" y="782422"/>
                </a:lnTo>
                <a:lnTo>
                  <a:pt x="1981904" y="781773"/>
                </a:lnTo>
                <a:lnTo>
                  <a:pt x="1979044" y="773626"/>
                </a:lnTo>
                <a:lnTo>
                  <a:pt x="1964950" y="734713"/>
                </a:lnTo>
                <a:lnTo>
                  <a:pt x="1943794" y="676631"/>
                </a:lnTo>
                <a:close/>
                <a:moveTo>
                  <a:pt x="778019" y="0"/>
                </a:moveTo>
                <a:lnTo>
                  <a:pt x="787084" y="0"/>
                </a:lnTo>
                <a:lnTo>
                  <a:pt x="796376" y="681"/>
                </a:lnTo>
                <a:lnTo>
                  <a:pt x="805667" y="1588"/>
                </a:lnTo>
                <a:lnTo>
                  <a:pt x="815186" y="3176"/>
                </a:lnTo>
                <a:lnTo>
                  <a:pt x="824704" y="4991"/>
                </a:lnTo>
                <a:lnTo>
                  <a:pt x="843061" y="9301"/>
                </a:lnTo>
                <a:lnTo>
                  <a:pt x="851447" y="11570"/>
                </a:lnTo>
                <a:lnTo>
                  <a:pt x="859832" y="13839"/>
                </a:lnTo>
                <a:lnTo>
                  <a:pt x="867084" y="15881"/>
                </a:lnTo>
                <a:lnTo>
                  <a:pt x="874109" y="18149"/>
                </a:lnTo>
                <a:lnTo>
                  <a:pt x="880682" y="20645"/>
                </a:lnTo>
                <a:lnTo>
                  <a:pt x="887254" y="23140"/>
                </a:lnTo>
                <a:lnTo>
                  <a:pt x="892920" y="25862"/>
                </a:lnTo>
                <a:lnTo>
                  <a:pt x="898585" y="28585"/>
                </a:lnTo>
                <a:lnTo>
                  <a:pt x="903798" y="31534"/>
                </a:lnTo>
                <a:lnTo>
                  <a:pt x="908784" y="34483"/>
                </a:lnTo>
                <a:lnTo>
                  <a:pt x="913316" y="37886"/>
                </a:lnTo>
                <a:lnTo>
                  <a:pt x="917622" y="41289"/>
                </a:lnTo>
                <a:lnTo>
                  <a:pt x="921702" y="44919"/>
                </a:lnTo>
                <a:lnTo>
                  <a:pt x="925554" y="49002"/>
                </a:lnTo>
                <a:lnTo>
                  <a:pt x="929180" y="52859"/>
                </a:lnTo>
                <a:lnTo>
                  <a:pt x="932127" y="56489"/>
                </a:lnTo>
                <a:lnTo>
                  <a:pt x="934619" y="59665"/>
                </a:lnTo>
                <a:lnTo>
                  <a:pt x="936206" y="62387"/>
                </a:lnTo>
                <a:lnTo>
                  <a:pt x="937792" y="64883"/>
                </a:lnTo>
                <a:lnTo>
                  <a:pt x="938925" y="67151"/>
                </a:lnTo>
                <a:lnTo>
                  <a:pt x="939832" y="68966"/>
                </a:lnTo>
                <a:lnTo>
                  <a:pt x="940059" y="70554"/>
                </a:lnTo>
                <a:lnTo>
                  <a:pt x="940059" y="72142"/>
                </a:lnTo>
                <a:lnTo>
                  <a:pt x="939832" y="73277"/>
                </a:lnTo>
                <a:lnTo>
                  <a:pt x="939379" y="74184"/>
                </a:lnTo>
                <a:lnTo>
                  <a:pt x="938472" y="75092"/>
                </a:lnTo>
                <a:lnTo>
                  <a:pt x="937566" y="75545"/>
                </a:lnTo>
                <a:lnTo>
                  <a:pt x="936206" y="75999"/>
                </a:lnTo>
                <a:lnTo>
                  <a:pt x="933713" y="76453"/>
                </a:lnTo>
                <a:lnTo>
                  <a:pt x="930087" y="76680"/>
                </a:lnTo>
                <a:lnTo>
                  <a:pt x="927367" y="76906"/>
                </a:lnTo>
                <a:lnTo>
                  <a:pt x="926234" y="76906"/>
                </a:lnTo>
                <a:lnTo>
                  <a:pt x="925328" y="77360"/>
                </a:lnTo>
                <a:lnTo>
                  <a:pt x="924648" y="77814"/>
                </a:lnTo>
                <a:lnTo>
                  <a:pt x="924195" y="78268"/>
                </a:lnTo>
                <a:lnTo>
                  <a:pt x="923968" y="78948"/>
                </a:lnTo>
                <a:lnTo>
                  <a:pt x="923741" y="80309"/>
                </a:lnTo>
                <a:lnTo>
                  <a:pt x="923968" y="83486"/>
                </a:lnTo>
                <a:lnTo>
                  <a:pt x="924874" y="88703"/>
                </a:lnTo>
                <a:lnTo>
                  <a:pt x="926461" y="95509"/>
                </a:lnTo>
                <a:lnTo>
                  <a:pt x="927367" y="100046"/>
                </a:lnTo>
                <a:lnTo>
                  <a:pt x="928954" y="104584"/>
                </a:lnTo>
                <a:lnTo>
                  <a:pt x="931900" y="113658"/>
                </a:lnTo>
                <a:lnTo>
                  <a:pt x="938699" y="133168"/>
                </a:lnTo>
                <a:lnTo>
                  <a:pt x="941645" y="142243"/>
                </a:lnTo>
                <a:lnTo>
                  <a:pt x="943005" y="146553"/>
                </a:lnTo>
                <a:lnTo>
                  <a:pt x="943911" y="150637"/>
                </a:lnTo>
                <a:lnTo>
                  <a:pt x="944818" y="154493"/>
                </a:lnTo>
                <a:lnTo>
                  <a:pt x="945044" y="158123"/>
                </a:lnTo>
                <a:lnTo>
                  <a:pt x="944818" y="161072"/>
                </a:lnTo>
                <a:lnTo>
                  <a:pt x="944138" y="164022"/>
                </a:lnTo>
                <a:lnTo>
                  <a:pt x="942098" y="169693"/>
                </a:lnTo>
                <a:lnTo>
                  <a:pt x="940738" y="173323"/>
                </a:lnTo>
                <a:lnTo>
                  <a:pt x="939832" y="176726"/>
                </a:lnTo>
                <a:lnTo>
                  <a:pt x="938925" y="179902"/>
                </a:lnTo>
                <a:lnTo>
                  <a:pt x="938472" y="183078"/>
                </a:lnTo>
                <a:lnTo>
                  <a:pt x="938699" y="184439"/>
                </a:lnTo>
                <a:lnTo>
                  <a:pt x="938925" y="185800"/>
                </a:lnTo>
                <a:lnTo>
                  <a:pt x="939605" y="186935"/>
                </a:lnTo>
                <a:lnTo>
                  <a:pt x="940285" y="187842"/>
                </a:lnTo>
                <a:lnTo>
                  <a:pt x="947764" y="195556"/>
                </a:lnTo>
                <a:lnTo>
                  <a:pt x="954110" y="202361"/>
                </a:lnTo>
                <a:lnTo>
                  <a:pt x="959775" y="208487"/>
                </a:lnTo>
                <a:lnTo>
                  <a:pt x="964308" y="214158"/>
                </a:lnTo>
                <a:lnTo>
                  <a:pt x="967934" y="219149"/>
                </a:lnTo>
                <a:lnTo>
                  <a:pt x="970880" y="223686"/>
                </a:lnTo>
                <a:lnTo>
                  <a:pt x="973373" y="227543"/>
                </a:lnTo>
                <a:lnTo>
                  <a:pt x="974960" y="231400"/>
                </a:lnTo>
                <a:lnTo>
                  <a:pt x="975639" y="234349"/>
                </a:lnTo>
                <a:lnTo>
                  <a:pt x="976093" y="237071"/>
                </a:lnTo>
                <a:lnTo>
                  <a:pt x="975866" y="239340"/>
                </a:lnTo>
                <a:lnTo>
                  <a:pt x="975186" y="241155"/>
                </a:lnTo>
                <a:lnTo>
                  <a:pt x="974280" y="242970"/>
                </a:lnTo>
                <a:lnTo>
                  <a:pt x="972693" y="244104"/>
                </a:lnTo>
                <a:lnTo>
                  <a:pt x="970880" y="245465"/>
                </a:lnTo>
                <a:lnTo>
                  <a:pt x="968841" y="246373"/>
                </a:lnTo>
                <a:lnTo>
                  <a:pt x="967481" y="246826"/>
                </a:lnTo>
                <a:lnTo>
                  <a:pt x="966121" y="247280"/>
                </a:lnTo>
                <a:lnTo>
                  <a:pt x="962495" y="247507"/>
                </a:lnTo>
                <a:lnTo>
                  <a:pt x="959322" y="247734"/>
                </a:lnTo>
                <a:lnTo>
                  <a:pt x="955923" y="247961"/>
                </a:lnTo>
                <a:lnTo>
                  <a:pt x="954336" y="248188"/>
                </a:lnTo>
                <a:lnTo>
                  <a:pt x="952976" y="248868"/>
                </a:lnTo>
                <a:lnTo>
                  <a:pt x="951390" y="249322"/>
                </a:lnTo>
                <a:lnTo>
                  <a:pt x="950484" y="250456"/>
                </a:lnTo>
                <a:lnTo>
                  <a:pt x="949350" y="251817"/>
                </a:lnTo>
                <a:lnTo>
                  <a:pt x="948444" y="253405"/>
                </a:lnTo>
                <a:lnTo>
                  <a:pt x="947991" y="255447"/>
                </a:lnTo>
                <a:lnTo>
                  <a:pt x="947764" y="257943"/>
                </a:lnTo>
                <a:lnTo>
                  <a:pt x="947537" y="261346"/>
                </a:lnTo>
                <a:lnTo>
                  <a:pt x="946857" y="265883"/>
                </a:lnTo>
                <a:lnTo>
                  <a:pt x="945951" y="275411"/>
                </a:lnTo>
                <a:lnTo>
                  <a:pt x="944818" y="285393"/>
                </a:lnTo>
                <a:lnTo>
                  <a:pt x="944365" y="289703"/>
                </a:lnTo>
                <a:lnTo>
                  <a:pt x="944138" y="293106"/>
                </a:lnTo>
                <a:lnTo>
                  <a:pt x="944365" y="296282"/>
                </a:lnTo>
                <a:lnTo>
                  <a:pt x="945044" y="299458"/>
                </a:lnTo>
                <a:lnTo>
                  <a:pt x="945498" y="302408"/>
                </a:lnTo>
                <a:lnTo>
                  <a:pt x="945724" y="305584"/>
                </a:lnTo>
                <a:lnTo>
                  <a:pt x="945724" y="306718"/>
                </a:lnTo>
                <a:lnTo>
                  <a:pt x="945498" y="308079"/>
                </a:lnTo>
                <a:lnTo>
                  <a:pt x="945271" y="309214"/>
                </a:lnTo>
                <a:lnTo>
                  <a:pt x="944818" y="310348"/>
                </a:lnTo>
                <a:lnTo>
                  <a:pt x="943911" y="311482"/>
                </a:lnTo>
                <a:lnTo>
                  <a:pt x="942778" y="312390"/>
                </a:lnTo>
                <a:lnTo>
                  <a:pt x="941418" y="313524"/>
                </a:lnTo>
                <a:lnTo>
                  <a:pt x="939832" y="314205"/>
                </a:lnTo>
                <a:lnTo>
                  <a:pt x="938019" y="315112"/>
                </a:lnTo>
                <a:lnTo>
                  <a:pt x="936433" y="316473"/>
                </a:lnTo>
                <a:lnTo>
                  <a:pt x="935299" y="317834"/>
                </a:lnTo>
                <a:lnTo>
                  <a:pt x="934166" y="319876"/>
                </a:lnTo>
                <a:lnTo>
                  <a:pt x="933033" y="321918"/>
                </a:lnTo>
                <a:lnTo>
                  <a:pt x="932353" y="324413"/>
                </a:lnTo>
                <a:lnTo>
                  <a:pt x="931900" y="326909"/>
                </a:lnTo>
                <a:lnTo>
                  <a:pt x="931447" y="329404"/>
                </a:lnTo>
                <a:lnTo>
                  <a:pt x="930540" y="335076"/>
                </a:lnTo>
                <a:lnTo>
                  <a:pt x="929860" y="340521"/>
                </a:lnTo>
                <a:lnTo>
                  <a:pt x="929634" y="345738"/>
                </a:lnTo>
                <a:lnTo>
                  <a:pt x="928954" y="350729"/>
                </a:lnTo>
                <a:lnTo>
                  <a:pt x="928274" y="354813"/>
                </a:lnTo>
                <a:lnTo>
                  <a:pt x="927594" y="359123"/>
                </a:lnTo>
                <a:lnTo>
                  <a:pt x="927141" y="361165"/>
                </a:lnTo>
                <a:lnTo>
                  <a:pt x="926687" y="362980"/>
                </a:lnTo>
                <a:lnTo>
                  <a:pt x="925781" y="364795"/>
                </a:lnTo>
                <a:lnTo>
                  <a:pt x="924874" y="366156"/>
                </a:lnTo>
                <a:lnTo>
                  <a:pt x="923515" y="367744"/>
                </a:lnTo>
                <a:lnTo>
                  <a:pt x="921928" y="368652"/>
                </a:lnTo>
                <a:lnTo>
                  <a:pt x="919889" y="369786"/>
                </a:lnTo>
                <a:lnTo>
                  <a:pt x="917622" y="370466"/>
                </a:lnTo>
                <a:lnTo>
                  <a:pt x="914903" y="370920"/>
                </a:lnTo>
                <a:lnTo>
                  <a:pt x="911730" y="371147"/>
                </a:lnTo>
                <a:lnTo>
                  <a:pt x="908330" y="370920"/>
                </a:lnTo>
                <a:lnTo>
                  <a:pt x="904025" y="370693"/>
                </a:lnTo>
                <a:lnTo>
                  <a:pt x="894959" y="369332"/>
                </a:lnTo>
                <a:lnTo>
                  <a:pt x="885441" y="367290"/>
                </a:lnTo>
                <a:lnTo>
                  <a:pt x="866404" y="362980"/>
                </a:lnTo>
                <a:lnTo>
                  <a:pt x="848727" y="359123"/>
                </a:lnTo>
                <a:lnTo>
                  <a:pt x="841248" y="357535"/>
                </a:lnTo>
                <a:lnTo>
                  <a:pt x="834903" y="356855"/>
                </a:lnTo>
                <a:lnTo>
                  <a:pt x="831050" y="356628"/>
                </a:lnTo>
                <a:lnTo>
                  <a:pt x="827197" y="357081"/>
                </a:lnTo>
                <a:lnTo>
                  <a:pt x="824024" y="357762"/>
                </a:lnTo>
                <a:lnTo>
                  <a:pt x="821305" y="358896"/>
                </a:lnTo>
                <a:lnTo>
                  <a:pt x="818812" y="360031"/>
                </a:lnTo>
                <a:lnTo>
                  <a:pt x="816546" y="361846"/>
                </a:lnTo>
                <a:lnTo>
                  <a:pt x="814733" y="363434"/>
                </a:lnTo>
                <a:lnTo>
                  <a:pt x="812920" y="365702"/>
                </a:lnTo>
                <a:lnTo>
                  <a:pt x="811333" y="367744"/>
                </a:lnTo>
                <a:lnTo>
                  <a:pt x="810200" y="370013"/>
                </a:lnTo>
                <a:lnTo>
                  <a:pt x="807934" y="374550"/>
                </a:lnTo>
                <a:lnTo>
                  <a:pt x="806121" y="378634"/>
                </a:lnTo>
                <a:lnTo>
                  <a:pt x="804308" y="382490"/>
                </a:lnTo>
                <a:lnTo>
                  <a:pt x="803401" y="383851"/>
                </a:lnTo>
                <a:lnTo>
                  <a:pt x="803174" y="385893"/>
                </a:lnTo>
                <a:lnTo>
                  <a:pt x="803401" y="387708"/>
                </a:lnTo>
                <a:lnTo>
                  <a:pt x="804081" y="389523"/>
                </a:lnTo>
                <a:lnTo>
                  <a:pt x="804761" y="391791"/>
                </a:lnTo>
                <a:lnTo>
                  <a:pt x="805894" y="394060"/>
                </a:lnTo>
                <a:lnTo>
                  <a:pt x="808840" y="399051"/>
                </a:lnTo>
                <a:lnTo>
                  <a:pt x="816546" y="410167"/>
                </a:lnTo>
                <a:lnTo>
                  <a:pt x="820852" y="416293"/>
                </a:lnTo>
                <a:lnTo>
                  <a:pt x="824704" y="423099"/>
                </a:lnTo>
                <a:lnTo>
                  <a:pt x="842835" y="456901"/>
                </a:lnTo>
                <a:lnTo>
                  <a:pt x="851447" y="473462"/>
                </a:lnTo>
                <a:lnTo>
                  <a:pt x="858245" y="485259"/>
                </a:lnTo>
                <a:lnTo>
                  <a:pt x="863458" y="494106"/>
                </a:lnTo>
                <a:lnTo>
                  <a:pt x="865724" y="497963"/>
                </a:lnTo>
                <a:lnTo>
                  <a:pt x="867990" y="502274"/>
                </a:lnTo>
                <a:lnTo>
                  <a:pt x="869350" y="506130"/>
                </a:lnTo>
                <a:lnTo>
                  <a:pt x="870030" y="508399"/>
                </a:lnTo>
                <a:lnTo>
                  <a:pt x="870483" y="510441"/>
                </a:lnTo>
                <a:lnTo>
                  <a:pt x="870710" y="512482"/>
                </a:lnTo>
                <a:lnTo>
                  <a:pt x="870710" y="514524"/>
                </a:lnTo>
                <a:lnTo>
                  <a:pt x="870483" y="516793"/>
                </a:lnTo>
                <a:lnTo>
                  <a:pt x="869804" y="518834"/>
                </a:lnTo>
                <a:lnTo>
                  <a:pt x="869577" y="521330"/>
                </a:lnTo>
                <a:lnTo>
                  <a:pt x="869350" y="523825"/>
                </a:lnTo>
                <a:lnTo>
                  <a:pt x="869577" y="526548"/>
                </a:lnTo>
                <a:lnTo>
                  <a:pt x="870030" y="529497"/>
                </a:lnTo>
                <a:lnTo>
                  <a:pt x="870937" y="532446"/>
                </a:lnTo>
                <a:lnTo>
                  <a:pt x="872070" y="535622"/>
                </a:lnTo>
                <a:lnTo>
                  <a:pt x="873430" y="539025"/>
                </a:lnTo>
                <a:lnTo>
                  <a:pt x="875016" y="542201"/>
                </a:lnTo>
                <a:lnTo>
                  <a:pt x="876829" y="545604"/>
                </a:lnTo>
                <a:lnTo>
                  <a:pt x="878869" y="548780"/>
                </a:lnTo>
                <a:lnTo>
                  <a:pt x="881135" y="552410"/>
                </a:lnTo>
                <a:lnTo>
                  <a:pt x="883175" y="555586"/>
                </a:lnTo>
                <a:lnTo>
                  <a:pt x="885668" y="558762"/>
                </a:lnTo>
                <a:lnTo>
                  <a:pt x="888387" y="561938"/>
                </a:lnTo>
                <a:lnTo>
                  <a:pt x="890880" y="564888"/>
                </a:lnTo>
                <a:lnTo>
                  <a:pt x="893826" y="568064"/>
                </a:lnTo>
                <a:lnTo>
                  <a:pt x="916489" y="591204"/>
                </a:lnTo>
                <a:lnTo>
                  <a:pt x="952976" y="628409"/>
                </a:lnTo>
                <a:lnTo>
                  <a:pt x="971787" y="647239"/>
                </a:lnTo>
                <a:lnTo>
                  <a:pt x="988557" y="664026"/>
                </a:lnTo>
                <a:lnTo>
                  <a:pt x="995809" y="670832"/>
                </a:lnTo>
                <a:lnTo>
                  <a:pt x="1001928" y="676277"/>
                </a:lnTo>
                <a:lnTo>
                  <a:pt x="1006688" y="680587"/>
                </a:lnTo>
                <a:lnTo>
                  <a:pt x="1009634" y="682856"/>
                </a:lnTo>
                <a:lnTo>
                  <a:pt x="1013033" y="685125"/>
                </a:lnTo>
                <a:lnTo>
                  <a:pt x="1018472" y="688981"/>
                </a:lnTo>
                <a:lnTo>
                  <a:pt x="1035243" y="701232"/>
                </a:lnTo>
                <a:lnTo>
                  <a:pt x="1057679" y="718020"/>
                </a:lnTo>
                <a:lnTo>
                  <a:pt x="1070597" y="727775"/>
                </a:lnTo>
                <a:lnTo>
                  <a:pt x="1084421" y="737757"/>
                </a:lnTo>
                <a:lnTo>
                  <a:pt x="1098926" y="747739"/>
                </a:lnTo>
                <a:lnTo>
                  <a:pt x="1113657" y="757947"/>
                </a:lnTo>
                <a:lnTo>
                  <a:pt x="1128841" y="767929"/>
                </a:lnTo>
                <a:lnTo>
                  <a:pt x="1144025" y="777684"/>
                </a:lnTo>
                <a:lnTo>
                  <a:pt x="1158756" y="786532"/>
                </a:lnTo>
                <a:lnTo>
                  <a:pt x="1166235" y="790842"/>
                </a:lnTo>
                <a:lnTo>
                  <a:pt x="1173260" y="794472"/>
                </a:lnTo>
                <a:lnTo>
                  <a:pt x="1180286" y="798102"/>
                </a:lnTo>
                <a:lnTo>
                  <a:pt x="1187085" y="801505"/>
                </a:lnTo>
                <a:lnTo>
                  <a:pt x="1193657" y="804454"/>
                </a:lnTo>
                <a:lnTo>
                  <a:pt x="1200229" y="807176"/>
                </a:lnTo>
                <a:lnTo>
                  <a:pt x="1205215" y="809445"/>
                </a:lnTo>
                <a:lnTo>
                  <a:pt x="1209521" y="811260"/>
                </a:lnTo>
                <a:lnTo>
                  <a:pt x="1213374" y="813529"/>
                </a:lnTo>
                <a:lnTo>
                  <a:pt x="1216546" y="815570"/>
                </a:lnTo>
                <a:lnTo>
                  <a:pt x="1219266" y="817839"/>
                </a:lnTo>
                <a:lnTo>
                  <a:pt x="1221306" y="820108"/>
                </a:lnTo>
                <a:lnTo>
                  <a:pt x="1222892" y="821923"/>
                </a:lnTo>
                <a:lnTo>
                  <a:pt x="1224252" y="824191"/>
                </a:lnTo>
                <a:lnTo>
                  <a:pt x="1224688" y="825500"/>
                </a:lnTo>
                <a:lnTo>
                  <a:pt x="1394461" y="825500"/>
                </a:lnTo>
                <a:lnTo>
                  <a:pt x="1407672" y="816269"/>
                </a:lnTo>
                <a:lnTo>
                  <a:pt x="1406764" y="814679"/>
                </a:lnTo>
                <a:lnTo>
                  <a:pt x="1405176" y="810816"/>
                </a:lnTo>
                <a:lnTo>
                  <a:pt x="1404041" y="808090"/>
                </a:lnTo>
                <a:lnTo>
                  <a:pt x="1403133" y="804909"/>
                </a:lnTo>
                <a:lnTo>
                  <a:pt x="1402226" y="801274"/>
                </a:lnTo>
                <a:lnTo>
                  <a:pt x="1401318" y="797866"/>
                </a:lnTo>
                <a:lnTo>
                  <a:pt x="1400864" y="794004"/>
                </a:lnTo>
                <a:lnTo>
                  <a:pt x="1400637" y="789915"/>
                </a:lnTo>
                <a:lnTo>
                  <a:pt x="1400864" y="786052"/>
                </a:lnTo>
                <a:lnTo>
                  <a:pt x="1401545" y="782190"/>
                </a:lnTo>
                <a:lnTo>
                  <a:pt x="1402453" y="780145"/>
                </a:lnTo>
                <a:lnTo>
                  <a:pt x="1403133" y="778328"/>
                </a:lnTo>
                <a:lnTo>
                  <a:pt x="1404041" y="776510"/>
                </a:lnTo>
                <a:lnTo>
                  <a:pt x="1405176" y="774693"/>
                </a:lnTo>
                <a:lnTo>
                  <a:pt x="1406310" y="773102"/>
                </a:lnTo>
                <a:lnTo>
                  <a:pt x="1407899" y="771512"/>
                </a:lnTo>
                <a:lnTo>
                  <a:pt x="1409487" y="770149"/>
                </a:lnTo>
                <a:lnTo>
                  <a:pt x="1411529" y="768558"/>
                </a:lnTo>
                <a:lnTo>
                  <a:pt x="1416068" y="765605"/>
                </a:lnTo>
                <a:lnTo>
                  <a:pt x="1421060" y="762197"/>
                </a:lnTo>
                <a:lnTo>
                  <a:pt x="1432406" y="753336"/>
                </a:lnTo>
                <a:lnTo>
                  <a:pt x="1446475" y="743340"/>
                </a:lnTo>
                <a:lnTo>
                  <a:pt x="1454418" y="737433"/>
                </a:lnTo>
                <a:lnTo>
                  <a:pt x="1463041" y="731753"/>
                </a:lnTo>
                <a:lnTo>
                  <a:pt x="1472571" y="725846"/>
                </a:lnTo>
                <a:lnTo>
                  <a:pt x="1482556" y="719939"/>
                </a:lnTo>
                <a:lnTo>
                  <a:pt x="1493448" y="713577"/>
                </a:lnTo>
                <a:lnTo>
                  <a:pt x="1504794" y="707670"/>
                </a:lnTo>
                <a:lnTo>
                  <a:pt x="1517275" y="701763"/>
                </a:lnTo>
                <a:lnTo>
                  <a:pt x="1530436" y="695856"/>
                </a:lnTo>
                <a:lnTo>
                  <a:pt x="1544279" y="690404"/>
                </a:lnTo>
                <a:lnTo>
                  <a:pt x="1558802" y="684951"/>
                </a:lnTo>
                <a:lnTo>
                  <a:pt x="1584671" y="676318"/>
                </a:lnTo>
                <a:lnTo>
                  <a:pt x="1607363" y="669502"/>
                </a:lnTo>
                <a:lnTo>
                  <a:pt x="1626878" y="664049"/>
                </a:lnTo>
                <a:lnTo>
                  <a:pt x="1643443" y="659732"/>
                </a:lnTo>
                <a:lnTo>
                  <a:pt x="1657739" y="656552"/>
                </a:lnTo>
                <a:lnTo>
                  <a:pt x="1669539" y="654507"/>
                </a:lnTo>
                <a:lnTo>
                  <a:pt x="1679070" y="653144"/>
                </a:lnTo>
                <a:lnTo>
                  <a:pt x="1686331" y="652462"/>
                </a:lnTo>
                <a:lnTo>
                  <a:pt x="1689735" y="652462"/>
                </a:lnTo>
                <a:lnTo>
                  <a:pt x="1693366" y="652462"/>
                </a:lnTo>
                <a:lnTo>
                  <a:pt x="1697451" y="653144"/>
                </a:lnTo>
                <a:lnTo>
                  <a:pt x="1701535" y="653825"/>
                </a:lnTo>
                <a:lnTo>
                  <a:pt x="1710158" y="655188"/>
                </a:lnTo>
                <a:lnTo>
                  <a:pt x="1718554" y="657233"/>
                </a:lnTo>
                <a:lnTo>
                  <a:pt x="1725816" y="659505"/>
                </a:lnTo>
                <a:lnTo>
                  <a:pt x="1732170" y="661323"/>
                </a:lnTo>
                <a:lnTo>
                  <a:pt x="1737843" y="662913"/>
                </a:lnTo>
                <a:lnTo>
                  <a:pt x="1757955" y="825500"/>
                </a:lnTo>
                <a:lnTo>
                  <a:pt x="1795330" y="825500"/>
                </a:lnTo>
                <a:lnTo>
                  <a:pt x="1795464" y="825183"/>
                </a:lnTo>
                <a:lnTo>
                  <a:pt x="1796372" y="823354"/>
                </a:lnTo>
                <a:lnTo>
                  <a:pt x="1797734" y="821525"/>
                </a:lnTo>
                <a:lnTo>
                  <a:pt x="1799096" y="819924"/>
                </a:lnTo>
                <a:lnTo>
                  <a:pt x="1802727" y="816265"/>
                </a:lnTo>
                <a:lnTo>
                  <a:pt x="1806813" y="812835"/>
                </a:lnTo>
                <a:lnTo>
                  <a:pt x="1811807" y="809405"/>
                </a:lnTo>
                <a:lnTo>
                  <a:pt x="1817254" y="806432"/>
                </a:lnTo>
                <a:lnTo>
                  <a:pt x="1822928" y="803002"/>
                </a:lnTo>
                <a:lnTo>
                  <a:pt x="1829284" y="800258"/>
                </a:lnTo>
                <a:lnTo>
                  <a:pt x="1835639" y="797514"/>
                </a:lnTo>
                <a:lnTo>
                  <a:pt x="1842222" y="794999"/>
                </a:lnTo>
                <a:lnTo>
                  <a:pt x="1849712" y="792712"/>
                </a:lnTo>
                <a:lnTo>
                  <a:pt x="1856734" y="791048"/>
                </a:lnTo>
                <a:lnTo>
                  <a:pt x="1803400" y="640325"/>
                </a:lnTo>
                <a:lnTo>
                  <a:pt x="1969600" y="134937"/>
                </a:lnTo>
                <a:lnTo>
                  <a:pt x="2003338" y="139243"/>
                </a:lnTo>
                <a:lnTo>
                  <a:pt x="2091185" y="215534"/>
                </a:lnTo>
                <a:lnTo>
                  <a:pt x="2092325" y="215676"/>
                </a:lnTo>
                <a:lnTo>
                  <a:pt x="2092111" y="216338"/>
                </a:lnTo>
                <a:lnTo>
                  <a:pt x="2092325" y="216524"/>
                </a:lnTo>
                <a:lnTo>
                  <a:pt x="1963865" y="614454"/>
                </a:lnTo>
                <a:lnTo>
                  <a:pt x="1994048" y="697384"/>
                </a:lnTo>
                <a:lnTo>
                  <a:pt x="2016098" y="758694"/>
                </a:lnTo>
                <a:lnTo>
                  <a:pt x="2023600" y="779961"/>
                </a:lnTo>
                <a:lnTo>
                  <a:pt x="2024052" y="781280"/>
                </a:lnTo>
                <a:lnTo>
                  <a:pt x="2026755" y="781507"/>
                </a:lnTo>
                <a:lnTo>
                  <a:pt x="2031294" y="781965"/>
                </a:lnTo>
                <a:lnTo>
                  <a:pt x="2034926" y="782879"/>
                </a:lnTo>
                <a:lnTo>
                  <a:pt x="2036288" y="783337"/>
                </a:lnTo>
                <a:lnTo>
                  <a:pt x="2037423" y="783794"/>
                </a:lnTo>
                <a:lnTo>
                  <a:pt x="2039011" y="785166"/>
                </a:lnTo>
                <a:lnTo>
                  <a:pt x="2041054" y="786767"/>
                </a:lnTo>
                <a:lnTo>
                  <a:pt x="2045140" y="790654"/>
                </a:lnTo>
                <a:lnTo>
                  <a:pt x="2048999" y="794999"/>
                </a:lnTo>
                <a:lnTo>
                  <a:pt x="2052857" y="800030"/>
                </a:lnTo>
                <a:lnTo>
                  <a:pt x="2056035" y="804603"/>
                </a:lnTo>
                <a:lnTo>
                  <a:pt x="2058532" y="809176"/>
                </a:lnTo>
                <a:lnTo>
                  <a:pt x="2060120" y="812606"/>
                </a:lnTo>
                <a:lnTo>
                  <a:pt x="2060801" y="813978"/>
                </a:lnTo>
                <a:lnTo>
                  <a:pt x="2061028" y="815122"/>
                </a:lnTo>
                <a:lnTo>
                  <a:pt x="2061217" y="825500"/>
                </a:lnTo>
                <a:lnTo>
                  <a:pt x="2617787" y="825500"/>
                </a:lnTo>
                <a:lnTo>
                  <a:pt x="2617787" y="866775"/>
                </a:lnTo>
                <a:lnTo>
                  <a:pt x="2617787" y="874713"/>
                </a:lnTo>
                <a:lnTo>
                  <a:pt x="2617787" y="963613"/>
                </a:lnTo>
                <a:lnTo>
                  <a:pt x="2249487" y="963613"/>
                </a:lnTo>
                <a:lnTo>
                  <a:pt x="2249487" y="2002513"/>
                </a:lnTo>
                <a:lnTo>
                  <a:pt x="2249487" y="2005235"/>
                </a:lnTo>
                <a:lnTo>
                  <a:pt x="2249026" y="2007504"/>
                </a:lnTo>
                <a:lnTo>
                  <a:pt x="2248565" y="2009999"/>
                </a:lnTo>
                <a:lnTo>
                  <a:pt x="2247642" y="2012267"/>
                </a:lnTo>
                <a:lnTo>
                  <a:pt x="2246489" y="2014536"/>
                </a:lnTo>
                <a:lnTo>
                  <a:pt x="2245335" y="2016577"/>
                </a:lnTo>
                <a:lnTo>
                  <a:pt x="2243951" y="2018165"/>
                </a:lnTo>
                <a:lnTo>
                  <a:pt x="2242337" y="2019980"/>
                </a:lnTo>
                <a:lnTo>
                  <a:pt x="2240491" y="2021794"/>
                </a:lnTo>
                <a:lnTo>
                  <a:pt x="2238646" y="2022928"/>
                </a:lnTo>
                <a:lnTo>
                  <a:pt x="2236570" y="2024289"/>
                </a:lnTo>
                <a:lnTo>
                  <a:pt x="2234494" y="2025197"/>
                </a:lnTo>
                <a:lnTo>
                  <a:pt x="2232188" y="2026104"/>
                </a:lnTo>
                <a:lnTo>
                  <a:pt x="2229650" y="2026558"/>
                </a:lnTo>
                <a:lnTo>
                  <a:pt x="2227113" y="2027238"/>
                </a:lnTo>
                <a:lnTo>
                  <a:pt x="2224576" y="2027238"/>
                </a:lnTo>
                <a:lnTo>
                  <a:pt x="2220424" y="2027238"/>
                </a:lnTo>
                <a:lnTo>
                  <a:pt x="2217887" y="2027238"/>
                </a:lnTo>
                <a:lnTo>
                  <a:pt x="2215580" y="2026558"/>
                </a:lnTo>
                <a:lnTo>
                  <a:pt x="2213043" y="2026104"/>
                </a:lnTo>
                <a:lnTo>
                  <a:pt x="2210736" y="2025197"/>
                </a:lnTo>
                <a:lnTo>
                  <a:pt x="2208429" y="2024289"/>
                </a:lnTo>
                <a:lnTo>
                  <a:pt x="2206353" y="2022928"/>
                </a:lnTo>
                <a:lnTo>
                  <a:pt x="2204739" y="2021794"/>
                </a:lnTo>
                <a:lnTo>
                  <a:pt x="2202893" y="2019980"/>
                </a:lnTo>
                <a:lnTo>
                  <a:pt x="2201279" y="2018165"/>
                </a:lnTo>
                <a:lnTo>
                  <a:pt x="2199895" y="2016577"/>
                </a:lnTo>
                <a:lnTo>
                  <a:pt x="2198742" y="2014536"/>
                </a:lnTo>
                <a:lnTo>
                  <a:pt x="2197588" y="2012267"/>
                </a:lnTo>
                <a:lnTo>
                  <a:pt x="2196666" y="2009999"/>
                </a:lnTo>
                <a:lnTo>
                  <a:pt x="2196204" y="2007504"/>
                </a:lnTo>
                <a:lnTo>
                  <a:pt x="2195512" y="2005235"/>
                </a:lnTo>
                <a:lnTo>
                  <a:pt x="2195512" y="2002513"/>
                </a:lnTo>
                <a:lnTo>
                  <a:pt x="2195512" y="1138896"/>
                </a:lnTo>
                <a:lnTo>
                  <a:pt x="2151062" y="1092447"/>
                </a:lnTo>
                <a:lnTo>
                  <a:pt x="2151062" y="1888408"/>
                </a:lnTo>
                <a:lnTo>
                  <a:pt x="2150835" y="1890907"/>
                </a:lnTo>
                <a:lnTo>
                  <a:pt x="2150607" y="1893632"/>
                </a:lnTo>
                <a:lnTo>
                  <a:pt x="2149924" y="1896130"/>
                </a:lnTo>
                <a:lnTo>
                  <a:pt x="2149240" y="1898628"/>
                </a:lnTo>
                <a:lnTo>
                  <a:pt x="2148102" y="1900899"/>
                </a:lnTo>
                <a:lnTo>
                  <a:pt x="2146963" y="1903170"/>
                </a:lnTo>
                <a:lnTo>
                  <a:pt x="2145369" y="1905214"/>
                </a:lnTo>
                <a:lnTo>
                  <a:pt x="2144002" y="1906804"/>
                </a:lnTo>
                <a:lnTo>
                  <a:pt x="2142180" y="1908620"/>
                </a:lnTo>
                <a:lnTo>
                  <a:pt x="2140131" y="1909983"/>
                </a:lnTo>
                <a:lnTo>
                  <a:pt x="2138309" y="1911573"/>
                </a:lnTo>
                <a:lnTo>
                  <a:pt x="2136031" y="1912481"/>
                </a:lnTo>
                <a:lnTo>
                  <a:pt x="2133754" y="1913617"/>
                </a:lnTo>
                <a:lnTo>
                  <a:pt x="2131476" y="1914071"/>
                </a:lnTo>
                <a:lnTo>
                  <a:pt x="2128971" y="1914525"/>
                </a:lnTo>
                <a:lnTo>
                  <a:pt x="2126466" y="1914525"/>
                </a:lnTo>
                <a:lnTo>
                  <a:pt x="2122367" y="1914525"/>
                </a:lnTo>
                <a:lnTo>
                  <a:pt x="2119862" y="1914525"/>
                </a:lnTo>
                <a:lnTo>
                  <a:pt x="2117356" y="1914071"/>
                </a:lnTo>
                <a:lnTo>
                  <a:pt x="2115079" y="1913617"/>
                </a:lnTo>
                <a:lnTo>
                  <a:pt x="2112801" y="1912481"/>
                </a:lnTo>
                <a:lnTo>
                  <a:pt x="2110524" y="1911573"/>
                </a:lnTo>
                <a:lnTo>
                  <a:pt x="2108702" y="1909983"/>
                </a:lnTo>
                <a:lnTo>
                  <a:pt x="2106652" y="1908620"/>
                </a:lnTo>
                <a:lnTo>
                  <a:pt x="2104830" y="1906804"/>
                </a:lnTo>
                <a:lnTo>
                  <a:pt x="2103464" y="1905214"/>
                </a:lnTo>
                <a:lnTo>
                  <a:pt x="2101870" y="1903170"/>
                </a:lnTo>
                <a:lnTo>
                  <a:pt x="2100731" y="1900899"/>
                </a:lnTo>
                <a:lnTo>
                  <a:pt x="2099592" y="1898628"/>
                </a:lnTo>
                <a:lnTo>
                  <a:pt x="2098909" y="1896130"/>
                </a:lnTo>
                <a:lnTo>
                  <a:pt x="2098226" y="1893632"/>
                </a:lnTo>
                <a:lnTo>
                  <a:pt x="2097998" y="1890907"/>
                </a:lnTo>
                <a:lnTo>
                  <a:pt x="2097543" y="1888408"/>
                </a:lnTo>
                <a:lnTo>
                  <a:pt x="2097099" y="963613"/>
                </a:lnTo>
                <a:lnTo>
                  <a:pt x="1400175" y="963613"/>
                </a:lnTo>
                <a:lnTo>
                  <a:pt x="1400175" y="977900"/>
                </a:lnTo>
                <a:lnTo>
                  <a:pt x="1631496" y="977900"/>
                </a:lnTo>
                <a:lnTo>
                  <a:pt x="1638300" y="978127"/>
                </a:lnTo>
                <a:lnTo>
                  <a:pt x="1644650" y="979035"/>
                </a:lnTo>
                <a:lnTo>
                  <a:pt x="1651000" y="979943"/>
                </a:lnTo>
                <a:lnTo>
                  <a:pt x="1657123" y="981077"/>
                </a:lnTo>
                <a:lnTo>
                  <a:pt x="1662793" y="982666"/>
                </a:lnTo>
                <a:lnTo>
                  <a:pt x="1668235" y="984709"/>
                </a:lnTo>
                <a:lnTo>
                  <a:pt x="1673225" y="986978"/>
                </a:lnTo>
                <a:lnTo>
                  <a:pt x="1677760" y="989702"/>
                </a:lnTo>
                <a:lnTo>
                  <a:pt x="1682069" y="992425"/>
                </a:lnTo>
                <a:lnTo>
                  <a:pt x="1685698" y="995376"/>
                </a:lnTo>
                <a:lnTo>
                  <a:pt x="1689100" y="998553"/>
                </a:lnTo>
                <a:lnTo>
                  <a:pt x="1691821" y="1001957"/>
                </a:lnTo>
                <a:lnTo>
                  <a:pt x="1694089" y="1005589"/>
                </a:lnTo>
                <a:lnTo>
                  <a:pt x="1694996" y="1007404"/>
                </a:lnTo>
                <a:lnTo>
                  <a:pt x="1695677" y="1009220"/>
                </a:lnTo>
                <a:lnTo>
                  <a:pt x="1696130" y="1011263"/>
                </a:lnTo>
                <a:lnTo>
                  <a:pt x="1696810" y="1013078"/>
                </a:lnTo>
                <a:lnTo>
                  <a:pt x="1697037" y="1015121"/>
                </a:lnTo>
                <a:lnTo>
                  <a:pt x="1697037" y="1017164"/>
                </a:lnTo>
                <a:lnTo>
                  <a:pt x="1697037" y="1843966"/>
                </a:lnTo>
                <a:lnTo>
                  <a:pt x="1697037" y="1845781"/>
                </a:lnTo>
                <a:lnTo>
                  <a:pt x="1696810" y="1847824"/>
                </a:lnTo>
                <a:lnTo>
                  <a:pt x="1696130" y="1849866"/>
                </a:lnTo>
                <a:lnTo>
                  <a:pt x="1695677" y="1851909"/>
                </a:lnTo>
                <a:lnTo>
                  <a:pt x="1694996" y="1853498"/>
                </a:lnTo>
                <a:lnTo>
                  <a:pt x="1694089" y="1855540"/>
                </a:lnTo>
                <a:lnTo>
                  <a:pt x="1691821" y="1858945"/>
                </a:lnTo>
                <a:lnTo>
                  <a:pt x="1689100" y="1862576"/>
                </a:lnTo>
                <a:lnTo>
                  <a:pt x="1685698" y="1865753"/>
                </a:lnTo>
                <a:lnTo>
                  <a:pt x="1682069" y="1868704"/>
                </a:lnTo>
                <a:lnTo>
                  <a:pt x="1677760" y="1871427"/>
                </a:lnTo>
                <a:lnTo>
                  <a:pt x="1673225" y="1873924"/>
                </a:lnTo>
                <a:lnTo>
                  <a:pt x="1668235" y="1876420"/>
                </a:lnTo>
                <a:lnTo>
                  <a:pt x="1662793" y="1878236"/>
                </a:lnTo>
                <a:lnTo>
                  <a:pt x="1657123" y="1879825"/>
                </a:lnTo>
                <a:lnTo>
                  <a:pt x="1651000" y="1881186"/>
                </a:lnTo>
                <a:lnTo>
                  <a:pt x="1644650" y="1882094"/>
                </a:lnTo>
                <a:lnTo>
                  <a:pt x="1638300" y="1882775"/>
                </a:lnTo>
                <a:lnTo>
                  <a:pt x="1631496" y="1882775"/>
                </a:lnTo>
                <a:lnTo>
                  <a:pt x="1400175" y="1882775"/>
                </a:lnTo>
                <a:lnTo>
                  <a:pt x="1400175" y="2002513"/>
                </a:lnTo>
                <a:lnTo>
                  <a:pt x="1400175" y="2005235"/>
                </a:lnTo>
                <a:lnTo>
                  <a:pt x="1399714" y="2007504"/>
                </a:lnTo>
                <a:lnTo>
                  <a:pt x="1399022" y="2009999"/>
                </a:lnTo>
                <a:lnTo>
                  <a:pt x="1398330" y="2012267"/>
                </a:lnTo>
                <a:lnTo>
                  <a:pt x="1397177" y="2014536"/>
                </a:lnTo>
                <a:lnTo>
                  <a:pt x="1395793" y="2016577"/>
                </a:lnTo>
                <a:lnTo>
                  <a:pt x="1394639" y="2018165"/>
                </a:lnTo>
                <a:lnTo>
                  <a:pt x="1392794" y="2019980"/>
                </a:lnTo>
                <a:lnTo>
                  <a:pt x="1390949" y="2021794"/>
                </a:lnTo>
                <a:lnTo>
                  <a:pt x="1389334" y="2022928"/>
                </a:lnTo>
                <a:lnTo>
                  <a:pt x="1387258" y="2024289"/>
                </a:lnTo>
                <a:lnTo>
                  <a:pt x="1384952" y="2025197"/>
                </a:lnTo>
                <a:lnTo>
                  <a:pt x="1382645" y="2026104"/>
                </a:lnTo>
                <a:lnTo>
                  <a:pt x="1380338" y="2026558"/>
                </a:lnTo>
                <a:lnTo>
                  <a:pt x="1378032" y="2027238"/>
                </a:lnTo>
                <a:lnTo>
                  <a:pt x="1375494" y="2027238"/>
                </a:lnTo>
                <a:lnTo>
                  <a:pt x="1371112" y="2027238"/>
                </a:lnTo>
                <a:lnTo>
                  <a:pt x="1368575" y="2027238"/>
                </a:lnTo>
                <a:lnTo>
                  <a:pt x="1366037" y="2026558"/>
                </a:lnTo>
                <a:lnTo>
                  <a:pt x="1363500" y="2026104"/>
                </a:lnTo>
                <a:lnTo>
                  <a:pt x="1361193" y="2025197"/>
                </a:lnTo>
                <a:lnTo>
                  <a:pt x="1359348" y="2024289"/>
                </a:lnTo>
                <a:lnTo>
                  <a:pt x="1357272" y="2022928"/>
                </a:lnTo>
                <a:lnTo>
                  <a:pt x="1355196" y="2021794"/>
                </a:lnTo>
                <a:lnTo>
                  <a:pt x="1353351" y="2019980"/>
                </a:lnTo>
                <a:lnTo>
                  <a:pt x="1351967" y="2018165"/>
                </a:lnTo>
                <a:lnTo>
                  <a:pt x="1350352" y="2016577"/>
                </a:lnTo>
                <a:lnTo>
                  <a:pt x="1349199" y="2014536"/>
                </a:lnTo>
                <a:lnTo>
                  <a:pt x="1348276" y="2012267"/>
                </a:lnTo>
                <a:lnTo>
                  <a:pt x="1347123" y="2009999"/>
                </a:lnTo>
                <a:lnTo>
                  <a:pt x="1346662" y="2007504"/>
                </a:lnTo>
                <a:lnTo>
                  <a:pt x="1346431" y="2005235"/>
                </a:lnTo>
                <a:lnTo>
                  <a:pt x="1346200" y="2002513"/>
                </a:lnTo>
                <a:lnTo>
                  <a:pt x="1346200" y="1882775"/>
                </a:lnTo>
                <a:lnTo>
                  <a:pt x="1292452" y="1882775"/>
                </a:lnTo>
                <a:lnTo>
                  <a:pt x="1285875" y="1882775"/>
                </a:lnTo>
                <a:lnTo>
                  <a:pt x="1279071" y="1882094"/>
                </a:lnTo>
                <a:lnTo>
                  <a:pt x="1272948" y="1881186"/>
                </a:lnTo>
                <a:lnTo>
                  <a:pt x="1267052" y="1879825"/>
                </a:lnTo>
                <a:lnTo>
                  <a:pt x="1261382" y="1878236"/>
                </a:lnTo>
                <a:lnTo>
                  <a:pt x="1255939" y="1876420"/>
                </a:lnTo>
                <a:lnTo>
                  <a:pt x="1250950" y="1873924"/>
                </a:lnTo>
                <a:lnTo>
                  <a:pt x="1246187" y="1871427"/>
                </a:lnTo>
                <a:lnTo>
                  <a:pt x="1241878" y="1868704"/>
                </a:lnTo>
                <a:lnTo>
                  <a:pt x="1238250" y="1865753"/>
                </a:lnTo>
                <a:lnTo>
                  <a:pt x="1235075" y="1862576"/>
                </a:lnTo>
                <a:lnTo>
                  <a:pt x="1232353" y="1858945"/>
                </a:lnTo>
                <a:lnTo>
                  <a:pt x="1230085" y="1855540"/>
                </a:lnTo>
                <a:lnTo>
                  <a:pt x="1229178" y="1853498"/>
                </a:lnTo>
                <a:lnTo>
                  <a:pt x="1228271" y="1851909"/>
                </a:lnTo>
                <a:lnTo>
                  <a:pt x="1227818" y="1849866"/>
                </a:lnTo>
                <a:lnTo>
                  <a:pt x="1227364" y="1847824"/>
                </a:lnTo>
                <a:lnTo>
                  <a:pt x="1227137" y="1845781"/>
                </a:lnTo>
                <a:lnTo>
                  <a:pt x="1227137" y="1843966"/>
                </a:lnTo>
                <a:lnTo>
                  <a:pt x="1227137" y="1017164"/>
                </a:lnTo>
                <a:lnTo>
                  <a:pt x="1227137" y="1015121"/>
                </a:lnTo>
                <a:lnTo>
                  <a:pt x="1227364" y="1013078"/>
                </a:lnTo>
                <a:lnTo>
                  <a:pt x="1227818" y="1011263"/>
                </a:lnTo>
                <a:lnTo>
                  <a:pt x="1228271" y="1009220"/>
                </a:lnTo>
                <a:lnTo>
                  <a:pt x="1229178" y="1007404"/>
                </a:lnTo>
                <a:lnTo>
                  <a:pt x="1230085" y="1005589"/>
                </a:lnTo>
                <a:lnTo>
                  <a:pt x="1232353" y="1001957"/>
                </a:lnTo>
                <a:lnTo>
                  <a:pt x="1235075" y="998553"/>
                </a:lnTo>
                <a:lnTo>
                  <a:pt x="1238250" y="995376"/>
                </a:lnTo>
                <a:lnTo>
                  <a:pt x="1241878" y="992425"/>
                </a:lnTo>
                <a:lnTo>
                  <a:pt x="1246187" y="989702"/>
                </a:lnTo>
                <a:lnTo>
                  <a:pt x="1247833" y="988761"/>
                </a:lnTo>
                <a:lnTo>
                  <a:pt x="1247813" y="963613"/>
                </a:lnTo>
                <a:lnTo>
                  <a:pt x="881062" y="963613"/>
                </a:lnTo>
                <a:lnTo>
                  <a:pt x="881062" y="874713"/>
                </a:lnTo>
                <a:lnTo>
                  <a:pt x="881062" y="866775"/>
                </a:lnTo>
                <a:lnTo>
                  <a:pt x="881062" y="848089"/>
                </a:lnTo>
                <a:lnTo>
                  <a:pt x="840568" y="827821"/>
                </a:lnTo>
                <a:lnTo>
                  <a:pt x="839888" y="826233"/>
                </a:lnTo>
                <a:lnTo>
                  <a:pt x="837849" y="823057"/>
                </a:lnTo>
                <a:lnTo>
                  <a:pt x="836716" y="821015"/>
                </a:lnTo>
                <a:lnTo>
                  <a:pt x="834903" y="818746"/>
                </a:lnTo>
                <a:lnTo>
                  <a:pt x="833316" y="816705"/>
                </a:lnTo>
                <a:lnTo>
                  <a:pt x="831277" y="814890"/>
                </a:lnTo>
                <a:lnTo>
                  <a:pt x="829010" y="813302"/>
                </a:lnTo>
                <a:lnTo>
                  <a:pt x="826744" y="812167"/>
                </a:lnTo>
                <a:lnTo>
                  <a:pt x="825837" y="811941"/>
                </a:lnTo>
                <a:lnTo>
                  <a:pt x="824478" y="811487"/>
                </a:lnTo>
                <a:lnTo>
                  <a:pt x="823345" y="811487"/>
                </a:lnTo>
                <a:lnTo>
                  <a:pt x="822211" y="811941"/>
                </a:lnTo>
                <a:lnTo>
                  <a:pt x="821078" y="812167"/>
                </a:lnTo>
                <a:lnTo>
                  <a:pt x="819945" y="812848"/>
                </a:lnTo>
                <a:lnTo>
                  <a:pt x="818812" y="813755"/>
                </a:lnTo>
                <a:lnTo>
                  <a:pt x="817679" y="814890"/>
                </a:lnTo>
                <a:lnTo>
                  <a:pt x="816319" y="816251"/>
                </a:lnTo>
                <a:lnTo>
                  <a:pt x="815412" y="818066"/>
                </a:lnTo>
                <a:lnTo>
                  <a:pt x="814053" y="820335"/>
                </a:lnTo>
                <a:lnTo>
                  <a:pt x="813146" y="822830"/>
                </a:lnTo>
                <a:lnTo>
                  <a:pt x="810653" y="828275"/>
                </a:lnTo>
                <a:lnTo>
                  <a:pt x="807480" y="834400"/>
                </a:lnTo>
                <a:lnTo>
                  <a:pt x="803401" y="841433"/>
                </a:lnTo>
                <a:lnTo>
                  <a:pt x="799095" y="848692"/>
                </a:lnTo>
                <a:lnTo>
                  <a:pt x="794109" y="856406"/>
                </a:lnTo>
                <a:lnTo>
                  <a:pt x="788897" y="864346"/>
                </a:lnTo>
                <a:lnTo>
                  <a:pt x="777792" y="880907"/>
                </a:lnTo>
                <a:lnTo>
                  <a:pt x="766234" y="897014"/>
                </a:lnTo>
                <a:lnTo>
                  <a:pt x="755356" y="911760"/>
                </a:lnTo>
                <a:lnTo>
                  <a:pt x="745611" y="924691"/>
                </a:lnTo>
                <a:lnTo>
                  <a:pt x="737905" y="934446"/>
                </a:lnTo>
                <a:lnTo>
                  <a:pt x="734506" y="938303"/>
                </a:lnTo>
                <a:lnTo>
                  <a:pt x="731786" y="942386"/>
                </a:lnTo>
                <a:lnTo>
                  <a:pt x="729747" y="946016"/>
                </a:lnTo>
                <a:lnTo>
                  <a:pt x="727707" y="949873"/>
                </a:lnTo>
                <a:lnTo>
                  <a:pt x="725894" y="953503"/>
                </a:lnTo>
                <a:lnTo>
                  <a:pt x="724534" y="956906"/>
                </a:lnTo>
                <a:lnTo>
                  <a:pt x="723174" y="960535"/>
                </a:lnTo>
                <a:lnTo>
                  <a:pt x="722041" y="963938"/>
                </a:lnTo>
                <a:lnTo>
                  <a:pt x="720455" y="970291"/>
                </a:lnTo>
                <a:lnTo>
                  <a:pt x="719548" y="976870"/>
                </a:lnTo>
                <a:lnTo>
                  <a:pt x="717735" y="988440"/>
                </a:lnTo>
                <a:lnTo>
                  <a:pt x="717509" y="991162"/>
                </a:lnTo>
                <a:lnTo>
                  <a:pt x="717509" y="993657"/>
                </a:lnTo>
                <a:lnTo>
                  <a:pt x="717735" y="996153"/>
                </a:lnTo>
                <a:lnTo>
                  <a:pt x="718415" y="998195"/>
                </a:lnTo>
                <a:lnTo>
                  <a:pt x="719775" y="1000463"/>
                </a:lnTo>
                <a:lnTo>
                  <a:pt x="721135" y="1002051"/>
                </a:lnTo>
                <a:lnTo>
                  <a:pt x="722948" y="1003866"/>
                </a:lnTo>
                <a:lnTo>
                  <a:pt x="725214" y="1005681"/>
                </a:lnTo>
                <a:lnTo>
                  <a:pt x="727934" y="1006815"/>
                </a:lnTo>
                <a:lnTo>
                  <a:pt x="731106" y="1008403"/>
                </a:lnTo>
                <a:lnTo>
                  <a:pt x="734506" y="1009538"/>
                </a:lnTo>
                <a:lnTo>
                  <a:pt x="738585" y="1010899"/>
                </a:lnTo>
                <a:lnTo>
                  <a:pt x="743118" y="1011806"/>
                </a:lnTo>
                <a:lnTo>
                  <a:pt x="747877" y="1012941"/>
                </a:lnTo>
                <a:lnTo>
                  <a:pt x="759208" y="1014982"/>
                </a:lnTo>
                <a:lnTo>
                  <a:pt x="767140" y="1016344"/>
                </a:lnTo>
                <a:lnTo>
                  <a:pt x="778019" y="1018385"/>
                </a:lnTo>
                <a:lnTo>
                  <a:pt x="807934" y="1024738"/>
                </a:lnTo>
                <a:lnTo>
                  <a:pt x="845781" y="1033358"/>
                </a:lnTo>
                <a:lnTo>
                  <a:pt x="866631" y="1038349"/>
                </a:lnTo>
                <a:lnTo>
                  <a:pt x="888387" y="1043794"/>
                </a:lnTo>
                <a:lnTo>
                  <a:pt x="910823" y="1049465"/>
                </a:lnTo>
                <a:lnTo>
                  <a:pt x="933033" y="1055364"/>
                </a:lnTo>
                <a:lnTo>
                  <a:pt x="954790" y="1061489"/>
                </a:lnTo>
                <a:lnTo>
                  <a:pt x="975866" y="1067614"/>
                </a:lnTo>
                <a:lnTo>
                  <a:pt x="996036" y="1073740"/>
                </a:lnTo>
                <a:lnTo>
                  <a:pt x="1014620" y="1079865"/>
                </a:lnTo>
                <a:lnTo>
                  <a:pt x="1030937" y="1085763"/>
                </a:lnTo>
                <a:lnTo>
                  <a:pt x="1038416" y="1088713"/>
                </a:lnTo>
                <a:lnTo>
                  <a:pt x="1045215" y="1091662"/>
                </a:lnTo>
                <a:lnTo>
                  <a:pt x="1072637" y="1103912"/>
                </a:lnTo>
                <a:lnTo>
                  <a:pt x="1087141" y="1110491"/>
                </a:lnTo>
                <a:lnTo>
                  <a:pt x="1101872" y="1117524"/>
                </a:lnTo>
                <a:lnTo>
                  <a:pt x="1116376" y="1124557"/>
                </a:lnTo>
                <a:lnTo>
                  <a:pt x="1130880" y="1132270"/>
                </a:lnTo>
                <a:lnTo>
                  <a:pt x="1144705" y="1139984"/>
                </a:lnTo>
                <a:lnTo>
                  <a:pt x="1158076" y="1147924"/>
                </a:lnTo>
                <a:lnTo>
                  <a:pt x="1164422" y="1152007"/>
                </a:lnTo>
                <a:lnTo>
                  <a:pt x="1170541" y="1155864"/>
                </a:lnTo>
                <a:lnTo>
                  <a:pt x="1176206" y="1159947"/>
                </a:lnTo>
                <a:lnTo>
                  <a:pt x="1181872" y="1163804"/>
                </a:lnTo>
                <a:lnTo>
                  <a:pt x="1186858" y="1168115"/>
                </a:lnTo>
                <a:lnTo>
                  <a:pt x="1191844" y="1171971"/>
                </a:lnTo>
                <a:lnTo>
                  <a:pt x="1195923" y="1176055"/>
                </a:lnTo>
                <a:lnTo>
                  <a:pt x="1200002" y="1179911"/>
                </a:lnTo>
                <a:lnTo>
                  <a:pt x="1203628" y="1183995"/>
                </a:lnTo>
                <a:lnTo>
                  <a:pt x="1206575" y="1187852"/>
                </a:lnTo>
                <a:lnTo>
                  <a:pt x="1209068" y="1191935"/>
                </a:lnTo>
                <a:lnTo>
                  <a:pt x="1211334" y="1195792"/>
                </a:lnTo>
                <a:lnTo>
                  <a:pt x="1212467" y="1199648"/>
                </a:lnTo>
                <a:lnTo>
                  <a:pt x="1213600" y="1203505"/>
                </a:lnTo>
                <a:lnTo>
                  <a:pt x="1213827" y="1205320"/>
                </a:lnTo>
                <a:lnTo>
                  <a:pt x="1213827" y="1207362"/>
                </a:lnTo>
                <a:lnTo>
                  <a:pt x="1213827" y="1208950"/>
                </a:lnTo>
                <a:lnTo>
                  <a:pt x="1213600" y="1210992"/>
                </a:lnTo>
                <a:lnTo>
                  <a:pt x="1211787" y="1221200"/>
                </a:lnTo>
                <a:lnTo>
                  <a:pt x="1210201" y="1237081"/>
                </a:lnTo>
                <a:lnTo>
                  <a:pt x="1207934" y="1257498"/>
                </a:lnTo>
                <a:lnTo>
                  <a:pt x="1205441" y="1281999"/>
                </a:lnTo>
                <a:lnTo>
                  <a:pt x="1200229" y="1340076"/>
                </a:lnTo>
                <a:lnTo>
                  <a:pt x="1194337" y="1404959"/>
                </a:lnTo>
                <a:lnTo>
                  <a:pt x="1188444" y="1471203"/>
                </a:lnTo>
                <a:lnTo>
                  <a:pt x="1182779" y="1532682"/>
                </a:lnTo>
                <a:lnTo>
                  <a:pt x="1180059" y="1560133"/>
                </a:lnTo>
                <a:lnTo>
                  <a:pt x="1177566" y="1583953"/>
                </a:lnTo>
                <a:lnTo>
                  <a:pt x="1175300" y="1603237"/>
                </a:lnTo>
                <a:lnTo>
                  <a:pt x="1173487" y="1618210"/>
                </a:lnTo>
                <a:lnTo>
                  <a:pt x="1166235" y="1661086"/>
                </a:lnTo>
                <a:lnTo>
                  <a:pt x="1163288" y="1679462"/>
                </a:lnTo>
                <a:lnTo>
                  <a:pt x="1160796" y="1695796"/>
                </a:lnTo>
                <a:lnTo>
                  <a:pt x="1158756" y="1710316"/>
                </a:lnTo>
                <a:lnTo>
                  <a:pt x="1157169" y="1724154"/>
                </a:lnTo>
                <a:lnTo>
                  <a:pt x="1156036" y="1736632"/>
                </a:lnTo>
                <a:lnTo>
                  <a:pt x="1155810" y="1742984"/>
                </a:lnTo>
                <a:lnTo>
                  <a:pt x="1155810" y="1748882"/>
                </a:lnTo>
                <a:lnTo>
                  <a:pt x="1155583" y="1759318"/>
                </a:lnTo>
                <a:lnTo>
                  <a:pt x="1155356" y="1763628"/>
                </a:lnTo>
                <a:lnTo>
                  <a:pt x="1154903" y="1767712"/>
                </a:lnTo>
                <a:lnTo>
                  <a:pt x="1154450" y="1771115"/>
                </a:lnTo>
                <a:lnTo>
                  <a:pt x="1153543" y="1774064"/>
                </a:lnTo>
                <a:lnTo>
                  <a:pt x="1152863" y="1776559"/>
                </a:lnTo>
                <a:lnTo>
                  <a:pt x="1151730" y="1778828"/>
                </a:lnTo>
                <a:lnTo>
                  <a:pt x="1150371" y="1780643"/>
                </a:lnTo>
                <a:lnTo>
                  <a:pt x="1148784" y="1782004"/>
                </a:lnTo>
                <a:lnTo>
                  <a:pt x="1147198" y="1783138"/>
                </a:lnTo>
                <a:lnTo>
                  <a:pt x="1145158" y="1783819"/>
                </a:lnTo>
                <a:lnTo>
                  <a:pt x="1142892" y="1784500"/>
                </a:lnTo>
                <a:lnTo>
                  <a:pt x="1140399" y="1785180"/>
                </a:lnTo>
                <a:lnTo>
                  <a:pt x="1137453" y="1785180"/>
                </a:lnTo>
                <a:lnTo>
                  <a:pt x="1134280" y="1785407"/>
                </a:lnTo>
                <a:lnTo>
                  <a:pt x="1112750" y="1785634"/>
                </a:lnTo>
                <a:lnTo>
                  <a:pt x="1081929" y="1786541"/>
                </a:lnTo>
                <a:lnTo>
                  <a:pt x="1042948" y="1787903"/>
                </a:lnTo>
                <a:lnTo>
                  <a:pt x="1043175" y="1793801"/>
                </a:lnTo>
                <a:lnTo>
                  <a:pt x="1043402" y="1800153"/>
                </a:lnTo>
                <a:lnTo>
                  <a:pt x="1044308" y="1807866"/>
                </a:lnTo>
                <a:lnTo>
                  <a:pt x="1044988" y="1812177"/>
                </a:lnTo>
                <a:lnTo>
                  <a:pt x="1045894" y="1816487"/>
                </a:lnTo>
                <a:lnTo>
                  <a:pt x="1046801" y="1821024"/>
                </a:lnTo>
                <a:lnTo>
                  <a:pt x="1047934" y="1825335"/>
                </a:lnTo>
                <a:lnTo>
                  <a:pt x="1049521" y="1829419"/>
                </a:lnTo>
                <a:lnTo>
                  <a:pt x="1051334" y="1833502"/>
                </a:lnTo>
                <a:lnTo>
                  <a:pt x="1052920" y="1837132"/>
                </a:lnTo>
                <a:lnTo>
                  <a:pt x="1055186" y="1840308"/>
                </a:lnTo>
                <a:lnTo>
                  <a:pt x="1057906" y="1843711"/>
                </a:lnTo>
                <a:lnTo>
                  <a:pt x="1060852" y="1846660"/>
                </a:lnTo>
                <a:lnTo>
                  <a:pt x="1064251" y="1849836"/>
                </a:lnTo>
                <a:lnTo>
                  <a:pt x="1067877" y="1852785"/>
                </a:lnTo>
                <a:lnTo>
                  <a:pt x="1075583" y="1858911"/>
                </a:lnTo>
                <a:lnTo>
                  <a:pt x="1084195" y="1865263"/>
                </a:lnTo>
                <a:lnTo>
                  <a:pt x="1092807" y="1871161"/>
                </a:lnTo>
                <a:lnTo>
                  <a:pt x="1101645" y="1876606"/>
                </a:lnTo>
                <a:lnTo>
                  <a:pt x="1109804" y="1882051"/>
                </a:lnTo>
                <a:lnTo>
                  <a:pt x="1116829" y="1887042"/>
                </a:lnTo>
                <a:lnTo>
                  <a:pt x="1120682" y="1889537"/>
                </a:lnTo>
                <a:lnTo>
                  <a:pt x="1125668" y="1892486"/>
                </a:lnTo>
                <a:lnTo>
                  <a:pt x="1131334" y="1895435"/>
                </a:lnTo>
                <a:lnTo>
                  <a:pt x="1137679" y="1898838"/>
                </a:lnTo>
                <a:lnTo>
                  <a:pt x="1144931" y="1902468"/>
                </a:lnTo>
                <a:lnTo>
                  <a:pt x="1152863" y="1905871"/>
                </a:lnTo>
                <a:lnTo>
                  <a:pt x="1161022" y="1909501"/>
                </a:lnTo>
                <a:lnTo>
                  <a:pt x="1169407" y="1913131"/>
                </a:lnTo>
                <a:lnTo>
                  <a:pt x="1178473" y="1916534"/>
                </a:lnTo>
                <a:lnTo>
                  <a:pt x="1187311" y="1919710"/>
                </a:lnTo>
                <a:lnTo>
                  <a:pt x="1196150" y="1923113"/>
                </a:lnTo>
                <a:lnTo>
                  <a:pt x="1205215" y="1926062"/>
                </a:lnTo>
                <a:lnTo>
                  <a:pt x="1213827" y="1928557"/>
                </a:lnTo>
                <a:lnTo>
                  <a:pt x="1221985" y="1930599"/>
                </a:lnTo>
                <a:lnTo>
                  <a:pt x="1229917" y="1932187"/>
                </a:lnTo>
                <a:lnTo>
                  <a:pt x="1237396" y="1933321"/>
                </a:lnTo>
                <a:lnTo>
                  <a:pt x="1250994" y="1935136"/>
                </a:lnTo>
                <a:lnTo>
                  <a:pt x="1263685" y="1936044"/>
                </a:lnTo>
                <a:lnTo>
                  <a:pt x="1275243" y="1937178"/>
                </a:lnTo>
                <a:lnTo>
                  <a:pt x="1285442" y="1938086"/>
                </a:lnTo>
                <a:lnTo>
                  <a:pt x="1289974" y="1938993"/>
                </a:lnTo>
                <a:lnTo>
                  <a:pt x="1293827" y="1939674"/>
                </a:lnTo>
                <a:lnTo>
                  <a:pt x="1297453" y="1940581"/>
                </a:lnTo>
                <a:lnTo>
                  <a:pt x="1300852" y="1941715"/>
                </a:lnTo>
                <a:lnTo>
                  <a:pt x="1303799" y="1942850"/>
                </a:lnTo>
                <a:lnTo>
                  <a:pt x="1306065" y="1944665"/>
                </a:lnTo>
                <a:lnTo>
                  <a:pt x="1306745" y="1945345"/>
                </a:lnTo>
                <a:lnTo>
                  <a:pt x="1307651" y="1946253"/>
                </a:lnTo>
                <a:lnTo>
                  <a:pt x="1308331" y="1947387"/>
                </a:lnTo>
                <a:lnTo>
                  <a:pt x="1309011" y="1948521"/>
                </a:lnTo>
                <a:lnTo>
                  <a:pt x="1311051" y="1953285"/>
                </a:lnTo>
                <a:lnTo>
                  <a:pt x="1312637" y="1958276"/>
                </a:lnTo>
                <a:lnTo>
                  <a:pt x="1313317" y="1960545"/>
                </a:lnTo>
                <a:lnTo>
                  <a:pt x="1314224" y="1963040"/>
                </a:lnTo>
                <a:lnTo>
                  <a:pt x="1314450" y="1965536"/>
                </a:lnTo>
                <a:lnTo>
                  <a:pt x="1314450" y="1967578"/>
                </a:lnTo>
                <a:lnTo>
                  <a:pt x="1313997" y="1970073"/>
                </a:lnTo>
                <a:lnTo>
                  <a:pt x="1313090" y="1972342"/>
                </a:lnTo>
                <a:lnTo>
                  <a:pt x="1311957" y="1974610"/>
                </a:lnTo>
                <a:lnTo>
                  <a:pt x="1310144" y="1976879"/>
                </a:lnTo>
                <a:lnTo>
                  <a:pt x="1307651" y="1979148"/>
                </a:lnTo>
                <a:lnTo>
                  <a:pt x="1304705" y="1980963"/>
                </a:lnTo>
                <a:lnTo>
                  <a:pt x="1300852" y="1983004"/>
                </a:lnTo>
                <a:lnTo>
                  <a:pt x="1296320" y="1985046"/>
                </a:lnTo>
                <a:lnTo>
                  <a:pt x="1290427" y="1987088"/>
                </a:lnTo>
                <a:lnTo>
                  <a:pt x="1282722" y="1988903"/>
                </a:lnTo>
                <a:lnTo>
                  <a:pt x="1273204" y="1990945"/>
                </a:lnTo>
                <a:lnTo>
                  <a:pt x="1262552" y="1992986"/>
                </a:lnTo>
                <a:lnTo>
                  <a:pt x="1250994" y="1994801"/>
                </a:lnTo>
                <a:lnTo>
                  <a:pt x="1238529" y="1996616"/>
                </a:lnTo>
                <a:lnTo>
                  <a:pt x="1212467" y="2000473"/>
                </a:lnTo>
                <a:lnTo>
                  <a:pt x="1186858" y="2003649"/>
                </a:lnTo>
                <a:lnTo>
                  <a:pt x="1163288" y="2006598"/>
                </a:lnTo>
                <a:lnTo>
                  <a:pt x="1131787" y="2010001"/>
                </a:lnTo>
                <a:lnTo>
                  <a:pt x="1127254" y="2010682"/>
                </a:lnTo>
                <a:lnTo>
                  <a:pt x="1122269" y="2010682"/>
                </a:lnTo>
                <a:lnTo>
                  <a:pt x="1116603" y="2010682"/>
                </a:lnTo>
                <a:lnTo>
                  <a:pt x="1110710" y="2010228"/>
                </a:lnTo>
                <a:lnTo>
                  <a:pt x="1104591" y="2010001"/>
                </a:lnTo>
                <a:lnTo>
                  <a:pt x="1097793" y="2009320"/>
                </a:lnTo>
                <a:lnTo>
                  <a:pt x="1090994" y="2008640"/>
                </a:lnTo>
                <a:lnTo>
                  <a:pt x="1083742" y="2007505"/>
                </a:lnTo>
                <a:lnTo>
                  <a:pt x="1076489" y="2006371"/>
                </a:lnTo>
                <a:lnTo>
                  <a:pt x="1069011" y="2004783"/>
                </a:lnTo>
                <a:lnTo>
                  <a:pt x="1061759" y="2003422"/>
                </a:lnTo>
                <a:lnTo>
                  <a:pt x="1054053" y="2001380"/>
                </a:lnTo>
                <a:lnTo>
                  <a:pt x="1046574" y="1999565"/>
                </a:lnTo>
                <a:lnTo>
                  <a:pt x="1039322" y="1997524"/>
                </a:lnTo>
                <a:lnTo>
                  <a:pt x="1032297" y="1995255"/>
                </a:lnTo>
                <a:lnTo>
                  <a:pt x="1025271" y="1992533"/>
                </a:lnTo>
                <a:lnTo>
                  <a:pt x="1012580" y="1987768"/>
                </a:lnTo>
                <a:lnTo>
                  <a:pt x="1001702" y="1984366"/>
                </a:lnTo>
                <a:lnTo>
                  <a:pt x="997169" y="1982777"/>
                </a:lnTo>
                <a:lnTo>
                  <a:pt x="993090" y="1981870"/>
                </a:lnTo>
                <a:lnTo>
                  <a:pt x="989011" y="1980736"/>
                </a:lnTo>
                <a:lnTo>
                  <a:pt x="985838" y="1980509"/>
                </a:lnTo>
                <a:lnTo>
                  <a:pt x="982892" y="1980282"/>
                </a:lnTo>
                <a:lnTo>
                  <a:pt x="980399" y="1980509"/>
                </a:lnTo>
                <a:lnTo>
                  <a:pt x="978359" y="1980963"/>
                </a:lnTo>
                <a:lnTo>
                  <a:pt x="976773" y="1982097"/>
                </a:lnTo>
                <a:lnTo>
                  <a:pt x="975413" y="1983458"/>
                </a:lnTo>
                <a:lnTo>
                  <a:pt x="974506" y="1985273"/>
                </a:lnTo>
                <a:lnTo>
                  <a:pt x="974053" y="1987542"/>
                </a:lnTo>
                <a:lnTo>
                  <a:pt x="973600" y="1990037"/>
                </a:lnTo>
                <a:lnTo>
                  <a:pt x="973600" y="1992759"/>
                </a:lnTo>
                <a:lnTo>
                  <a:pt x="973373" y="1995255"/>
                </a:lnTo>
                <a:lnTo>
                  <a:pt x="972920" y="1997524"/>
                </a:lnTo>
                <a:lnTo>
                  <a:pt x="972240" y="1999565"/>
                </a:lnTo>
                <a:lnTo>
                  <a:pt x="971560" y="2001380"/>
                </a:lnTo>
                <a:lnTo>
                  <a:pt x="970200" y="2003195"/>
                </a:lnTo>
                <a:lnTo>
                  <a:pt x="968841" y="2004329"/>
                </a:lnTo>
                <a:lnTo>
                  <a:pt x="967027" y="2005917"/>
                </a:lnTo>
                <a:lnTo>
                  <a:pt x="964988" y="2006825"/>
                </a:lnTo>
                <a:lnTo>
                  <a:pt x="962722" y="2007959"/>
                </a:lnTo>
                <a:lnTo>
                  <a:pt x="959775" y="2008640"/>
                </a:lnTo>
                <a:lnTo>
                  <a:pt x="956829" y="2009094"/>
                </a:lnTo>
                <a:lnTo>
                  <a:pt x="953203" y="2009547"/>
                </a:lnTo>
                <a:lnTo>
                  <a:pt x="949124" y="2009774"/>
                </a:lnTo>
                <a:lnTo>
                  <a:pt x="939832" y="2010001"/>
                </a:lnTo>
                <a:lnTo>
                  <a:pt x="934619" y="2010001"/>
                </a:lnTo>
                <a:lnTo>
                  <a:pt x="929634" y="2009547"/>
                </a:lnTo>
                <a:lnTo>
                  <a:pt x="924421" y="2009094"/>
                </a:lnTo>
                <a:lnTo>
                  <a:pt x="919435" y="2008186"/>
                </a:lnTo>
                <a:lnTo>
                  <a:pt x="910144" y="2006144"/>
                </a:lnTo>
                <a:lnTo>
                  <a:pt x="900852" y="2003876"/>
                </a:lnTo>
                <a:lnTo>
                  <a:pt x="884988" y="1999565"/>
                </a:lnTo>
                <a:lnTo>
                  <a:pt x="878642" y="1998204"/>
                </a:lnTo>
                <a:lnTo>
                  <a:pt x="875923" y="1997750"/>
                </a:lnTo>
                <a:lnTo>
                  <a:pt x="873430" y="1997750"/>
                </a:lnTo>
                <a:lnTo>
                  <a:pt x="870937" y="1997524"/>
                </a:lnTo>
                <a:lnTo>
                  <a:pt x="868217" y="1996843"/>
                </a:lnTo>
                <a:lnTo>
                  <a:pt x="865498" y="1995936"/>
                </a:lnTo>
                <a:lnTo>
                  <a:pt x="862551" y="1995028"/>
                </a:lnTo>
                <a:lnTo>
                  <a:pt x="859832" y="1993440"/>
                </a:lnTo>
                <a:lnTo>
                  <a:pt x="856659" y="1992079"/>
                </a:lnTo>
                <a:lnTo>
                  <a:pt x="853713" y="1990037"/>
                </a:lnTo>
                <a:lnTo>
                  <a:pt x="850993" y="1988222"/>
                </a:lnTo>
                <a:lnTo>
                  <a:pt x="848274" y="1985954"/>
                </a:lnTo>
                <a:lnTo>
                  <a:pt x="846007" y="1984139"/>
                </a:lnTo>
                <a:lnTo>
                  <a:pt x="843968" y="1981870"/>
                </a:lnTo>
                <a:lnTo>
                  <a:pt x="841928" y="1979601"/>
                </a:lnTo>
                <a:lnTo>
                  <a:pt x="840342" y="1977333"/>
                </a:lnTo>
                <a:lnTo>
                  <a:pt x="839209" y="1975064"/>
                </a:lnTo>
                <a:lnTo>
                  <a:pt x="838529" y="1973022"/>
                </a:lnTo>
                <a:lnTo>
                  <a:pt x="838075" y="1971208"/>
                </a:lnTo>
                <a:lnTo>
                  <a:pt x="838075" y="1969393"/>
                </a:lnTo>
                <a:lnTo>
                  <a:pt x="837622" y="1968258"/>
                </a:lnTo>
                <a:lnTo>
                  <a:pt x="837169" y="1967351"/>
                </a:lnTo>
                <a:lnTo>
                  <a:pt x="836262" y="1966897"/>
                </a:lnTo>
                <a:lnTo>
                  <a:pt x="835129" y="1966670"/>
                </a:lnTo>
                <a:lnTo>
                  <a:pt x="833996" y="1966670"/>
                </a:lnTo>
                <a:lnTo>
                  <a:pt x="831277" y="1967351"/>
                </a:lnTo>
                <a:lnTo>
                  <a:pt x="824024" y="1969619"/>
                </a:lnTo>
                <a:lnTo>
                  <a:pt x="819945" y="1970527"/>
                </a:lnTo>
                <a:lnTo>
                  <a:pt x="817905" y="1971208"/>
                </a:lnTo>
                <a:lnTo>
                  <a:pt x="815639" y="1971208"/>
                </a:lnTo>
                <a:lnTo>
                  <a:pt x="813373" y="1970981"/>
                </a:lnTo>
                <a:lnTo>
                  <a:pt x="811107" y="1970300"/>
                </a:lnTo>
                <a:lnTo>
                  <a:pt x="808840" y="1969393"/>
                </a:lnTo>
                <a:lnTo>
                  <a:pt x="806801" y="1968258"/>
                </a:lnTo>
                <a:lnTo>
                  <a:pt x="804534" y="1966670"/>
                </a:lnTo>
                <a:lnTo>
                  <a:pt x="802495" y="1964628"/>
                </a:lnTo>
                <a:lnTo>
                  <a:pt x="800455" y="1962360"/>
                </a:lnTo>
                <a:lnTo>
                  <a:pt x="798415" y="1960318"/>
                </a:lnTo>
                <a:lnTo>
                  <a:pt x="796829" y="1957596"/>
                </a:lnTo>
                <a:lnTo>
                  <a:pt x="795242" y="1954873"/>
                </a:lnTo>
                <a:lnTo>
                  <a:pt x="793883" y="1951924"/>
                </a:lnTo>
                <a:lnTo>
                  <a:pt x="792749" y="1948748"/>
                </a:lnTo>
                <a:lnTo>
                  <a:pt x="792070" y="1945799"/>
                </a:lnTo>
                <a:lnTo>
                  <a:pt x="791616" y="1942623"/>
                </a:lnTo>
                <a:lnTo>
                  <a:pt x="791616" y="1939447"/>
                </a:lnTo>
                <a:lnTo>
                  <a:pt x="791843" y="1935817"/>
                </a:lnTo>
                <a:lnTo>
                  <a:pt x="792523" y="1932641"/>
                </a:lnTo>
                <a:lnTo>
                  <a:pt x="793883" y="1929011"/>
                </a:lnTo>
                <a:lnTo>
                  <a:pt x="795242" y="1925154"/>
                </a:lnTo>
                <a:lnTo>
                  <a:pt x="797282" y="1921298"/>
                </a:lnTo>
                <a:lnTo>
                  <a:pt x="799548" y="1917441"/>
                </a:lnTo>
                <a:lnTo>
                  <a:pt x="802041" y="1913584"/>
                </a:lnTo>
                <a:lnTo>
                  <a:pt x="807254" y="1906098"/>
                </a:lnTo>
                <a:lnTo>
                  <a:pt x="812240" y="1899746"/>
                </a:lnTo>
                <a:lnTo>
                  <a:pt x="816319" y="1894301"/>
                </a:lnTo>
                <a:lnTo>
                  <a:pt x="820625" y="1889537"/>
                </a:lnTo>
                <a:lnTo>
                  <a:pt x="786630" y="1856869"/>
                </a:lnTo>
                <a:lnTo>
                  <a:pt x="785724" y="1858457"/>
                </a:lnTo>
                <a:lnTo>
                  <a:pt x="784364" y="1860272"/>
                </a:lnTo>
                <a:lnTo>
                  <a:pt x="782325" y="1862314"/>
                </a:lnTo>
                <a:lnTo>
                  <a:pt x="779605" y="1864128"/>
                </a:lnTo>
                <a:lnTo>
                  <a:pt x="778019" y="1865490"/>
                </a:lnTo>
                <a:lnTo>
                  <a:pt x="776206" y="1866397"/>
                </a:lnTo>
                <a:lnTo>
                  <a:pt x="773939" y="1867531"/>
                </a:lnTo>
                <a:lnTo>
                  <a:pt x="771673" y="1868212"/>
                </a:lnTo>
                <a:lnTo>
                  <a:pt x="769180" y="1868893"/>
                </a:lnTo>
                <a:lnTo>
                  <a:pt x="766460" y="1869346"/>
                </a:lnTo>
                <a:lnTo>
                  <a:pt x="763288" y="1869573"/>
                </a:lnTo>
                <a:lnTo>
                  <a:pt x="759208" y="1869573"/>
                </a:lnTo>
                <a:lnTo>
                  <a:pt x="754223" y="1869119"/>
                </a:lnTo>
                <a:lnTo>
                  <a:pt x="748783" y="1868439"/>
                </a:lnTo>
                <a:lnTo>
                  <a:pt x="736545" y="1866397"/>
                </a:lnTo>
                <a:lnTo>
                  <a:pt x="723854" y="1863902"/>
                </a:lnTo>
                <a:lnTo>
                  <a:pt x="712069" y="1861406"/>
                </a:lnTo>
                <a:lnTo>
                  <a:pt x="702098" y="1859137"/>
                </a:lnTo>
                <a:lnTo>
                  <a:pt x="692806" y="1856869"/>
                </a:lnTo>
                <a:lnTo>
                  <a:pt x="687593" y="1795162"/>
                </a:lnTo>
                <a:lnTo>
                  <a:pt x="686914" y="1793347"/>
                </a:lnTo>
                <a:lnTo>
                  <a:pt x="685780" y="1791079"/>
                </a:lnTo>
                <a:lnTo>
                  <a:pt x="683967" y="1787903"/>
                </a:lnTo>
                <a:lnTo>
                  <a:pt x="681248" y="1784273"/>
                </a:lnTo>
                <a:lnTo>
                  <a:pt x="679661" y="1782231"/>
                </a:lnTo>
                <a:lnTo>
                  <a:pt x="677622" y="1780189"/>
                </a:lnTo>
                <a:lnTo>
                  <a:pt x="675129" y="1778147"/>
                </a:lnTo>
                <a:lnTo>
                  <a:pt x="672636" y="1775879"/>
                </a:lnTo>
                <a:lnTo>
                  <a:pt x="669690" y="1773610"/>
                </a:lnTo>
                <a:lnTo>
                  <a:pt x="666290" y="1771342"/>
                </a:lnTo>
                <a:lnTo>
                  <a:pt x="658132" y="1766124"/>
                </a:lnTo>
                <a:lnTo>
                  <a:pt x="648387" y="1760452"/>
                </a:lnTo>
                <a:lnTo>
                  <a:pt x="637735" y="1754781"/>
                </a:lnTo>
                <a:lnTo>
                  <a:pt x="631843" y="1752058"/>
                </a:lnTo>
                <a:lnTo>
                  <a:pt x="625724" y="1749336"/>
                </a:lnTo>
                <a:lnTo>
                  <a:pt x="619378" y="1746614"/>
                </a:lnTo>
                <a:lnTo>
                  <a:pt x="613032" y="1744118"/>
                </a:lnTo>
                <a:lnTo>
                  <a:pt x="606234" y="1741623"/>
                </a:lnTo>
                <a:lnTo>
                  <a:pt x="598981" y="1739581"/>
                </a:lnTo>
                <a:lnTo>
                  <a:pt x="592183" y="1737766"/>
                </a:lnTo>
                <a:lnTo>
                  <a:pt x="584704" y="1735951"/>
                </a:lnTo>
                <a:lnTo>
                  <a:pt x="577225" y="1734817"/>
                </a:lnTo>
                <a:lnTo>
                  <a:pt x="569520" y="1733682"/>
                </a:lnTo>
                <a:lnTo>
                  <a:pt x="568613" y="1733682"/>
                </a:lnTo>
                <a:lnTo>
                  <a:pt x="567933" y="1733909"/>
                </a:lnTo>
                <a:lnTo>
                  <a:pt x="567480" y="1734817"/>
                </a:lnTo>
                <a:lnTo>
                  <a:pt x="567480" y="1735724"/>
                </a:lnTo>
                <a:lnTo>
                  <a:pt x="567933" y="1738220"/>
                </a:lnTo>
                <a:lnTo>
                  <a:pt x="567933" y="1739808"/>
                </a:lnTo>
                <a:lnTo>
                  <a:pt x="567933" y="1741850"/>
                </a:lnTo>
                <a:lnTo>
                  <a:pt x="567480" y="1751605"/>
                </a:lnTo>
                <a:lnTo>
                  <a:pt x="567253" y="1767258"/>
                </a:lnTo>
                <a:lnTo>
                  <a:pt x="567027" y="1788356"/>
                </a:lnTo>
                <a:lnTo>
                  <a:pt x="545270" y="1788129"/>
                </a:lnTo>
                <a:lnTo>
                  <a:pt x="544817" y="1794255"/>
                </a:lnTo>
                <a:lnTo>
                  <a:pt x="547537" y="1797204"/>
                </a:lnTo>
                <a:lnTo>
                  <a:pt x="550256" y="1800380"/>
                </a:lnTo>
                <a:lnTo>
                  <a:pt x="553202" y="1804690"/>
                </a:lnTo>
                <a:lnTo>
                  <a:pt x="556375" y="1809228"/>
                </a:lnTo>
                <a:lnTo>
                  <a:pt x="557962" y="1811723"/>
                </a:lnTo>
                <a:lnTo>
                  <a:pt x="559095" y="1814445"/>
                </a:lnTo>
                <a:lnTo>
                  <a:pt x="560228" y="1816714"/>
                </a:lnTo>
                <a:lnTo>
                  <a:pt x="560908" y="1819210"/>
                </a:lnTo>
                <a:lnTo>
                  <a:pt x="561361" y="1821705"/>
                </a:lnTo>
                <a:lnTo>
                  <a:pt x="561361" y="1824201"/>
                </a:lnTo>
                <a:lnTo>
                  <a:pt x="561361" y="1826696"/>
                </a:lnTo>
                <a:lnTo>
                  <a:pt x="560908" y="1829645"/>
                </a:lnTo>
                <a:lnTo>
                  <a:pt x="560001" y="1832595"/>
                </a:lnTo>
                <a:lnTo>
                  <a:pt x="558868" y="1835771"/>
                </a:lnTo>
                <a:lnTo>
                  <a:pt x="557508" y="1838947"/>
                </a:lnTo>
                <a:lnTo>
                  <a:pt x="555695" y="1842350"/>
                </a:lnTo>
                <a:lnTo>
                  <a:pt x="553656" y="1845526"/>
                </a:lnTo>
                <a:lnTo>
                  <a:pt x="551163" y="1848475"/>
                </a:lnTo>
                <a:lnTo>
                  <a:pt x="548443" y="1851651"/>
                </a:lnTo>
                <a:lnTo>
                  <a:pt x="545270" y="1854373"/>
                </a:lnTo>
                <a:lnTo>
                  <a:pt x="541644" y="1857096"/>
                </a:lnTo>
                <a:lnTo>
                  <a:pt x="537565" y="1858911"/>
                </a:lnTo>
                <a:lnTo>
                  <a:pt x="533259" y="1860952"/>
                </a:lnTo>
                <a:lnTo>
                  <a:pt x="528273" y="1862314"/>
                </a:lnTo>
                <a:lnTo>
                  <a:pt x="525780" y="1862767"/>
                </a:lnTo>
                <a:lnTo>
                  <a:pt x="523061" y="1862994"/>
                </a:lnTo>
                <a:lnTo>
                  <a:pt x="520114" y="1863221"/>
                </a:lnTo>
                <a:lnTo>
                  <a:pt x="516942" y="1863448"/>
                </a:lnTo>
                <a:lnTo>
                  <a:pt x="511276" y="1863221"/>
                </a:lnTo>
                <a:lnTo>
                  <a:pt x="505837" y="1862314"/>
                </a:lnTo>
                <a:lnTo>
                  <a:pt x="500624" y="1860952"/>
                </a:lnTo>
                <a:lnTo>
                  <a:pt x="496092" y="1859137"/>
                </a:lnTo>
                <a:lnTo>
                  <a:pt x="491559" y="1857323"/>
                </a:lnTo>
                <a:lnTo>
                  <a:pt x="487480" y="1854827"/>
                </a:lnTo>
                <a:lnTo>
                  <a:pt x="483854" y="1852105"/>
                </a:lnTo>
                <a:lnTo>
                  <a:pt x="480681" y="1849156"/>
                </a:lnTo>
                <a:lnTo>
                  <a:pt x="477961" y="1845753"/>
                </a:lnTo>
                <a:lnTo>
                  <a:pt x="475242" y="1842350"/>
                </a:lnTo>
                <a:lnTo>
                  <a:pt x="473202" y="1838947"/>
                </a:lnTo>
                <a:lnTo>
                  <a:pt x="471389" y="1835544"/>
                </a:lnTo>
                <a:lnTo>
                  <a:pt x="470029" y="1831687"/>
                </a:lnTo>
                <a:lnTo>
                  <a:pt x="468896" y="1828284"/>
                </a:lnTo>
                <a:lnTo>
                  <a:pt x="468443" y="1824427"/>
                </a:lnTo>
                <a:lnTo>
                  <a:pt x="468216" y="1821024"/>
                </a:lnTo>
                <a:lnTo>
                  <a:pt x="468443" y="1817622"/>
                </a:lnTo>
                <a:lnTo>
                  <a:pt x="468670" y="1814672"/>
                </a:lnTo>
                <a:lnTo>
                  <a:pt x="468896" y="1811269"/>
                </a:lnTo>
                <a:lnTo>
                  <a:pt x="469803" y="1808547"/>
                </a:lnTo>
                <a:lnTo>
                  <a:pt x="470483" y="1805825"/>
                </a:lnTo>
                <a:lnTo>
                  <a:pt x="471162" y="1803329"/>
                </a:lnTo>
                <a:lnTo>
                  <a:pt x="472976" y="1799019"/>
                </a:lnTo>
                <a:lnTo>
                  <a:pt x="475242" y="1795389"/>
                </a:lnTo>
                <a:lnTo>
                  <a:pt x="477508" y="1792667"/>
                </a:lnTo>
                <a:lnTo>
                  <a:pt x="479321" y="1790852"/>
                </a:lnTo>
                <a:lnTo>
                  <a:pt x="480454" y="1789944"/>
                </a:lnTo>
                <a:lnTo>
                  <a:pt x="481361" y="1789717"/>
                </a:lnTo>
                <a:lnTo>
                  <a:pt x="482041" y="1789037"/>
                </a:lnTo>
                <a:lnTo>
                  <a:pt x="482494" y="1788129"/>
                </a:lnTo>
                <a:lnTo>
                  <a:pt x="483400" y="1786541"/>
                </a:lnTo>
                <a:lnTo>
                  <a:pt x="483627" y="1784500"/>
                </a:lnTo>
                <a:lnTo>
                  <a:pt x="484307" y="1780189"/>
                </a:lnTo>
                <a:lnTo>
                  <a:pt x="484534" y="1775198"/>
                </a:lnTo>
                <a:lnTo>
                  <a:pt x="484534" y="1770207"/>
                </a:lnTo>
                <a:lnTo>
                  <a:pt x="484534" y="1765897"/>
                </a:lnTo>
                <a:lnTo>
                  <a:pt x="484307" y="1761813"/>
                </a:lnTo>
                <a:lnTo>
                  <a:pt x="482947" y="1762040"/>
                </a:lnTo>
                <a:lnTo>
                  <a:pt x="481361" y="1762267"/>
                </a:lnTo>
                <a:lnTo>
                  <a:pt x="479321" y="1762494"/>
                </a:lnTo>
                <a:lnTo>
                  <a:pt x="476828" y="1763175"/>
                </a:lnTo>
                <a:lnTo>
                  <a:pt x="474335" y="1764536"/>
                </a:lnTo>
                <a:lnTo>
                  <a:pt x="471616" y="1765897"/>
                </a:lnTo>
                <a:lnTo>
                  <a:pt x="468896" y="1767939"/>
                </a:lnTo>
                <a:lnTo>
                  <a:pt x="463684" y="1772703"/>
                </a:lnTo>
                <a:lnTo>
                  <a:pt x="457111" y="1779055"/>
                </a:lnTo>
                <a:lnTo>
                  <a:pt x="449179" y="1786995"/>
                </a:lnTo>
                <a:lnTo>
                  <a:pt x="440568" y="1796750"/>
                </a:lnTo>
                <a:lnTo>
                  <a:pt x="435808" y="1802195"/>
                </a:lnTo>
                <a:lnTo>
                  <a:pt x="431276" y="1807866"/>
                </a:lnTo>
                <a:lnTo>
                  <a:pt x="426517" y="1813765"/>
                </a:lnTo>
                <a:lnTo>
                  <a:pt x="421984" y="1820344"/>
                </a:lnTo>
                <a:lnTo>
                  <a:pt x="417225" y="1826923"/>
                </a:lnTo>
                <a:lnTo>
                  <a:pt x="412465" y="1833956"/>
                </a:lnTo>
                <a:lnTo>
                  <a:pt x="407933" y="1841215"/>
                </a:lnTo>
                <a:lnTo>
                  <a:pt x="403854" y="1848929"/>
                </a:lnTo>
                <a:lnTo>
                  <a:pt x="389123" y="1875925"/>
                </a:lnTo>
                <a:lnTo>
                  <a:pt x="378924" y="1895209"/>
                </a:lnTo>
                <a:lnTo>
                  <a:pt x="375298" y="1902695"/>
                </a:lnTo>
                <a:lnTo>
                  <a:pt x="372352" y="1908367"/>
                </a:lnTo>
                <a:lnTo>
                  <a:pt x="370312" y="1913131"/>
                </a:lnTo>
                <a:lnTo>
                  <a:pt x="369179" y="1916534"/>
                </a:lnTo>
                <a:lnTo>
                  <a:pt x="368273" y="1918802"/>
                </a:lnTo>
                <a:lnTo>
                  <a:pt x="368046" y="1920844"/>
                </a:lnTo>
                <a:lnTo>
                  <a:pt x="368273" y="1921978"/>
                </a:lnTo>
                <a:lnTo>
                  <a:pt x="368953" y="1922659"/>
                </a:lnTo>
                <a:lnTo>
                  <a:pt x="369633" y="1923566"/>
                </a:lnTo>
                <a:lnTo>
                  <a:pt x="370992" y="1924247"/>
                </a:lnTo>
                <a:lnTo>
                  <a:pt x="375298" y="1926516"/>
                </a:lnTo>
                <a:lnTo>
                  <a:pt x="376658" y="1927196"/>
                </a:lnTo>
                <a:lnTo>
                  <a:pt x="378018" y="1928557"/>
                </a:lnTo>
                <a:lnTo>
                  <a:pt x="379604" y="1929692"/>
                </a:lnTo>
                <a:lnTo>
                  <a:pt x="380964" y="1931507"/>
                </a:lnTo>
                <a:lnTo>
                  <a:pt x="383684" y="1935363"/>
                </a:lnTo>
                <a:lnTo>
                  <a:pt x="385270" y="1937859"/>
                </a:lnTo>
                <a:lnTo>
                  <a:pt x="386403" y="1940127"/>
                </a:lnTo>
                <a:lnTo>
                  <a:pt x="387763" y="1942850"/>
                </a:lnTo>
                <a:lnTo>
                  <a:pt x="388669" y="1945572"/>
                </a:lnTo>
                <a:lnTo>
                  <a:pt x="389576" y="1948521"/>
                </a:lnTo>
                <a:lnTo>
                  <a:pt x="390482" y="1951470"/>
                </a:lnTo>
                <a:lnTo>
                  <a:pt x="390936" y="1954420"/>
                </a:lnTo>
                <a:lnTo>
                  <a:pt x="391389" y="1957596"/>
                </a:lnTo>
                <a:lnTo>
                  <a:pt x="391389" y="1960772"/>
                </a:lnTo>
                <a:lnTo>
                  <a:pt x="391389" y="1963948"/>
                </a:lnTo>
                <a:lnTo>
                  <a:pt x="390936" y="1967124"/>
                </a:lnTo>
                <a:lnTo>
                  <a:pt x="390256" y="1970981"/>
                </a:lnTo>
                <a:lnTo>
                  <a:pt x="389349" y="1974610"/>
                </a:lnTo>
                <a:lnTo>
                  <a:pt x="387990" y="1978921"/>
                </a:lnTo>
                <a:lnTo>
                  <a:pt x="386403" y="1982777"/>
                </a:lnTo>
                <a:lnTo>
                  <a:pt x="384590" y="1987088"/>
                </a:lnTo>
                <a:lnTo>
                  <a:pt x="382324" y="1991171"/>
                </a:lnTo>
                <a:lnTo>
                  <a:pt x="379378" y="1995028"/>
                </a:lnTo>
                <a:lnTo>
                  <a:pt x="375978" y="1998885"/>
                </a:lnTo>
                <a:lnTo>
                  <a:pt x="372579" y="2002288"/>
                </a:lnTo>
                <a:lnTo>
                  <a:pt x="370312" y="2003876"/>
                </a:lnTo>
                <a:lnTo>
                  <a:pt x="368273" y="2005464"/>
                </a:lnTo>
                <a:lnTo>
                  <a:pt x="366006" y="2006825"/>
                </a:lnTo>
                <a:lnTo>
                  <a:pt x="363514" y="2008186"/>
                </a:lnTo>
                <a:lnTo>
                  <a:pt x="361021" y="2009320"/>
                </a:lnTo>
                <a:lnTo>
                  <a:pt x="358301" y="2010228"/>
                </a:lnTo>
                <a:lnTo>
                  <a:pt x="355355" y="2011135"/>
                </a:lnTo>
                <a:lnTo>
                  <a:pt x="352182" y="2011816"/>
                </a:lnTo>
                <a:lnTo>
                  <a:pt x="349009" y="2012496"/>
                </a:lnTo>
                <a:lnTo>
                  <a:pt x="345836" y="2012723"/>
                </a:lnTo>
                <a:lnTo>
                  <a:pt x="342437" y="2012950"/>
                </a:lnTo>
                <a:lnTo>
                  <a:pt x="338584" y="2012950"/>
                </a:lnTo>
                <a:lnTo>
                  <a:pt x="334958" y="2012723"/>
                </a:lnTo>
                <a:lnTo>
                  <a:pt x="331559" y="2012496"/>
                </a:lnTo>
                <a:lnTo>
                  <a:pt x="327933" y="2012043"/>
                </a:lnTo>
                <a:lnTo>
                  <a:pt x="324760" y="2011589"/>
                </a:lnTo>
                <a:lnTo>
                  <a:pt x="321587" y="2010908"/>
                </a:lnTo>
                <a:lnTo>
                  <a:pt x="318641" y="2009774"/>
                </a:lnTo>
                <a:lnTo>
                  <a:pt x="315921" y="2008867"/>
                </a:lnTo>
                <a:lnTo>
                  <a:pt x="313202" y="2007505"/>
                </a:lnTo>
                <a:lnTo>
                  <a:pt x="310709" y="2006371"/>
                </a:lnTo>
                <a:lnTo>
                  <a:pt x="308216" y="2005010"/>
                </a:lnTo>
                <a:lnTo>
                  <a:pt x="303683" y="2001834"/>
                </a:lnTo>
                <a:lnTo>
                  <a:pt x="299831" y="1998658"/>
                </a:lnTo>
                <a:lnTo>
                  <a:pt x="296205" y="1995028"/>
                </a:lnTo>
                <a:lnTo>
                  <a:pt x="293032" y="1991171"/>
                </a:lnTo>
                <a:lnTo>
                  <a:pt x="290539" y="1987315"/>
                </a:lnTo>
                <a:lnTo>
                  <a:pt x="288499" y="1983231"/>
                </a:lnTo>
                <a:lnTo>
                  <a:pt x="287139" y="1979148"/>
                </a:lnTo>
                <a:lnTo>
                  <a:pt x="285780" y="1975064"/>
                </a:lnTo>
                <a:lnTo>
                  <a:pt x="285100" y="1971208"/>
                </a:lnTo>
                <a:lnTo>
                  <a:pt x="284873" y="1967351"/>
                </a:lnTo>
                <a:lnTo>
                  <a:pt x="284873" y="1963948"/>
                </a:lnTo>
                <a:lnTo>
                  <a:pt x="285326" y="1960545"/>
                </a:lnTo>
                <a:lnTo>
                  <a:pt x="285780" y="1956915"/>
                </a:lnTo>
                <a:lnTo>
                  <a:pt x="286913" y="1953739"/>
                </a:lnTo>
                <a:lnTo>
                  <a:pt x="287819" y="1950790"/>
                </a:lnTo>
                <a:lnTo>
                  <a:pt x="289406" y="1947614"/>
                </a:lnTo>
                <a:lnTo>
                  <a:pt x="290766" y="1944665"/>
                </a:lnTo>
                <a:lnTo>
                  <a:pt x="292352" y="1941942"/>
                </a:lnTo>
                <a:lnTo>
                  <a:pt x="294392" y="1939447"/>
                </a:lnTo>
                <a:lnTo>
                  <a:pt x="295978" y="1936951"/>
                </a:lnTo>
                <a:lnTo>
                  <a:pt x="298244" y="1934683"/>
                </a:lnTo>
                <a:lnTo>
                  <a:pt x="300284" y="1932414"/>
                </a:lnTo>
                <a:lnTo>
                  <a:pt x="302550" y="1930599"/>
                </a:lnTo>
                <a:lnTo>
                  <a:pt x="304590" y="1929011"/>
                </a:lnTo>
                <a:lnTo>
                  <a:pt x="306856" y="1927650"/>
                </a:lnTo>
                <a:lnTo>
                  <a:pt x="309349" y="1926516"/>
                </a:lnTo>
                <a:lnTo>
                  <a:pt x="311615" y="1925835"/>
                </a:lnTo>
                <a:lnTo>
                  <a:pt x="315921" y="1924247"/>
                </a:lnTo>
                <a:lnTo>
                  <a:pt x="319547" y="1922659"/>
                </a:lnTo>
                <a:lnTo>
                  <a:pt x="322494" y="1921298"/>
                </a:lnTo>
                <a:lnTo>
                  <a:pt x="324987" y="1919483"/>
                </a:lnTo>
                <a:lnTo>
                  <a:pt x="327026" y="1918122"/>
                </a:lnTo>
                <a:lnTo>
                  <a:pt x="328839" y="1916534"/>
                </a:lnTo>
                <a:lnTo>
                  <a:pt x="329972" y="1914719"/>
                </a:lnTo>
                <a:lnTo>
                  <a:pt x="330879" y="1913131"/>
                </a:lnTo>
                <a:lnTo>
                  <a:pt x="332012" y="1911089"/>
                </a:lnTo>
                <a:lnTo>
                  <a:pt x="332692" y="1908820"/>
                </a:lnTo>
                <a:lnTo>
                  <a:pt x="334732" y="1903149"/>
                </a:lnTo>
                <a:lnTo>
                  <a:pt x="336771" y="1896797"/>
                </a:lnTo>
                <a:lnTo>
                  <a:pt x="337904" y="1893394"/>
                </a:lnTo>
                <a:lnTo>
                  <a:pt x="339491" y="1890218"/>
                </a:lnTo>
                <a:lnTo>
                  <a:pt x="342890" y="1882277"/>
                </a:lnTo>
                <a:lnTo>
                  <a:pt x="347876" y="1871161"/>
                </a:lnTo>
                <a:lnTo>
                  <a:pt x="354222" y="1857323"/>
                </a:lnTo>
                <a:lnTo>
                  <a:pt x="358301" y="1849609"/>
                </a:lnTo>
                <a:lnTo>
                  <a:pt x="362154" y="1841669"/>
                </a:lnTo>
                <a:lnTo>
                  <a:pt x="366686" y="1833729"/>
                </a:lnTo>
                <a:lnTo>
                  <a:pt x="371672" y="1825562"/>
                </a:lnTo>
                <a:lnTo>
                  <a:pt x="376885" y="1817395"/>
                </a:lnTo>
                <a:lnTo>
                  <a:pt x="382324" y="1809228"/>
                </a:lnTo>
                <a:lnTo>
                  <a:pt x="387990" y="1801514"/>
                </a:lnTo>
                <a:lnTo>
                  <a:pt x="393882" y="1794028"/>
                </a:lnTo>
                <a:lnTo>
                  <a:pt x="400228" y="1786768"/>
                </a:lnTo>
                <a:lnTo>
                  <a:pt x="403627" y="1783592"/>
                </a:lnTo>
                <a:lnTo>
                  <a:pt x="406800" y="1780643"/>
                </a:lnTo>
                <a:lnTo>
                  <a:pt x="428783" y="1760452"/>
                </a:lnTo>
                <a:lnTo>
                  <a:pt x="442154" y="1748429"/>
                </a:lnTo>
                <a:lnTo>
                  <a:pt x="450313" y="1740488"/>
                </a:lnTo>
                <a:lnTo>
                  <a:pt x="450539" y="1740261"/>
                </a:lnTo>
                <a:lnTo>
                  <a:pt x="451219" y="1739127"/>
                </a:lnTo>
                <a:lnTo>
                  <a:pt x="451219" y="1737766"/>
                </a:lnTo>
                <a:lnTo>
                  <a:pt x="451219" y="1736859"/>
                </a:lnTo>
                <a:lnTo>
                  <a:pt x="450539" y="1736178"/>
                </a:lnTo>
                <a:lnTo>
                  <a:pt x="450086" y="1735497"/>
                </a:lnTo>
                <a:lnTo>
                  <a:pt x="449179" y="1734817"/>
                </a:lnTo>
                <a:lnTo>
                  <a:pt x="447820" y="1734136"/>
                </a:lnTo>
                <a:lnTo>
                  <a:pt x="446233" y="1733682"/>
                </a:lnTo>
                <a:lnTo>
                  <a:pt x="444194" y="1733456"/>
                </a:lnTo>
                <a:lnTo>
                  <a:pt x="441474" y="1733229"/>
                </a:lnTo>
                <a:lnTo>
                  <a:pt x="438301" y="1733229"/>
                </a:lnTo>
                <a:lnTo>
                  <a:pt x="434222" y="1733456"/>
                </a:lnTo>
                <a:lnTo>
                  <a:pt x="423344" y="1735044"/>
                </a:lnTo>
                <a:lnTo>
                  <a:pt x="407706" y="1737766"/>
                </a:lnTo>
                <a:lnTo>
                  <a:pt x="388669" y="1741623"/>
                </a:lnTo>
                <a:lnTo>
                  <a:pt x="378244" y="1744118"/>
                </a:lnTo>
                <a:lnTo>
                  <a:pt x="367140" y="1746840"/>
                </a:lnTo>
                <a:lnTo>
                  <a:pt x="355808" y="1749790"/>
                </a:lnTo>
                <a:lnTo>
                  <a:pt x="344023" y="1752966"/>
                </a:lnTo>
                <a:lnTo>
                  <a:pt x="332465" y="1756596"/>
                </a:lnTo>
                <a:lnTo>
                  <a:pt x="320454" y="1760225"/>
                </a:lnTo>
                <a:lnTo>
                  <a:pt x="309123" y="1764309"/>
                </a:lnTo>
                <a:lnTo>
                  <a:pt x="298018" y="1768392"/>
                </a:lnTo>
                <a:lnTo>
                  <a:pt x="287139" y="1772930"/>
                </a:lnTo>
                <a:lnTo>
                  <a:pt x="276941" y="1777694"/>
                </a:lnTo>
                <a:lnTo>
                  <a:pt x="257904" y="1786995"/>
                </a:lnTo>
                <a:lnTo>
                  <a:pt x="240227" y="1795843"/>
                </a:lnTo>
                <a:lnTo>
                  <a:pt x="224363" y="1804237"/>
                </a:lnTo>
                <a:lnTo>
                  <a:pt x="210312" y="1811723"/>
                </a:lnTo>
                <a:lnTo>
                  <a:pt x="198301" y="1818075"/>
                </a:lnTo>
                <a:lnTo>
                  <a:pt x="188556" y="1823520"/>
                </a:lnTo>
                <a:lnTo>
                  <a:pt x="181077" y="1828284"/>
                </a:lnTo>
                <a:lnTo>
                  <a:pt x="176318" y="1831460"/>
                </a:lnTo>
                <a:lnTo>
                  <a:pt x="174505" y="1832595"/>
                </a:lnTo>
                <a:lnTo>
                  <a:pt x="173145" y="1834183"/>
                </a:lnTo>
                <a:lnTo>
                  <a:pt x="171785" y="1835998"/>
                </a:lnTo>
                <a:lnTo>
                  <a:pt x="170879" y="1837586"/>
                </a:lnTo>
                <a:lnTo>
                  <a:pt x="170199" y="1839400"/>
                </a:lnTo>
                <a:lnTo>
                  <a:pt x="169292" y="1841215"/>
                </a:lnTo>
                <a:lnTo>
                  <a:pt x="169066" y="1843030"/>
                </a:lnTo>
                <a:lnTo>
                  <a:pt x="168839" y="1845299"/>
                </a:lnTo>
                <a:lnTo>
                  <a:pt x="169066" y="1847568"/>
                </a:lnTo>
                <a:lnTo>
                  <a:pt x="169745" y="1849836"/>
                </a:lnTo>
                <a:lnTo>
                  <a:pt x="170425" y="1852105"/>
                </a:lnTo>
                <a:lnTo>
                  <a:pt x="171332" y="1854600"/>
                </a:lnTo>
                <a:lnTo>
                  <a:pt x="172692" y="1857096"/>
                </a:lnTo>
                <a:lnTo>
                  <a:pt x="174051" y="1859591"/>
                </a:lnTo>
                <a:lnTo>
                  <a:pt x="175864" y="1862087"/>
                </a:lnTo>
                <a:lnTo>
                  <a:pt x="178131" y="1864809"/>
                </a:lnTo>
                <a:lnTo>
                  <a:pt x="179717" y="1866851"/>
                </a:lnTo>
                <a:lnTo>
                  <a:pt x="181077" y="1869346"/>
                </a:lnTo>
                <a:lnTo>
                  <a:pt x="182210" y="1872296"/>
                </a:lnTo>
                <a:lnTo>
                  <a:pt x="183343" y="1875472"/>
                </a:lnTo>
                <a:lnTo>
                  <a:pt x="184023" y="1878875"/>
                </a:lnTo>
                <a:lnTo>
                  <a:pt x="184476" y="1882277"/>
                </a:lnTo>
                <a:lnTo>
                  <a:pt x="184703" y="1885907"/>
                </a:lnTo>
                <a:lnTo>
                  <a:pt x="184930" y="1889537"/>
                </a:lnTo>
                <a:lnTo>
                  <a:pt x="184930" y="1896797"/>
                </a:lnTo>
                <a:lnTo>
                  <a:pt x="184250" y="1903603"/>
                </a:lnTo>
                <a:lnTo>
                  <a:pt x="183343" y="1909955"/>
                </a:lnTo>
                <a:lnTo>
                  <a:pt x="181983" y="1915172"/>
                </a:lnTo>
                <a:lnTo>
                  <a:pt x="180850" y="1918349"/>
                </a:lnTo>
                <a:lnTo>
                  <a:pt x="179037" y="1921071"/>
                </a:lnTo>
                <a:lnTo>
                  <a:pt x="177224" y="1923340"/>
                </a:lnTo>
                <a:lnTo>
                  <a:pt x="175185" y="1925154"/>
                </a:lnTo>
                <a:lnTo>
                  <a:pt x="173145" y="1926969"/>
                </a:lnTo>
                <a:lnTo>
                  <a:pt x="170652" y="1928557"/>
                </a:lnTo>
                <a:lnTo>
                  <a:pt x="168386" y="1929692"/>
                </a:lnTo>
                <a:lnTo>
                  <a:pt x="165893" y="1930372"/>
                </a:lnTo>
                <a:lnTo>
                  <a:pt x="163626" y="1931280"/>
                </a:lnTo>
                <a:lnTo>
                  <a:pt x="161587" y="1931733"/>
                </a:lnTo>
                <a:lnTo>
                  <a:pt x="157734" y="1932414"/>
                </a:lnTo>
                <a:lnTo>
                  <a:pt x="155241" y="1932641"/>
                </a:lnTo>
                <a:lnTo>
                  <a:pt x="154335" y="1932641"/>
                </a:lnTo>
                <a:lnTo>
                  <a:pt x="143230" y="1932868"/>
                </a:lnTo>
                <a:lnTo>
                  <a:pt x="142323" y="1932641"/>
                </a:lnTo>
                <a:lnTo>
                  <a:pt x="141643" y="1932414"/>
                </a:lnTo>
                <a:lnTo>
                  <a:pt x="140057" y="1931053"/>
                </a:lnTo>
                <a:lnTo>
                  <a:pt x="138697" y="1929011"/>
                </a:lnTo>
                <a:lnTo>
                  <a:pt x="138017" y="1927650"/>
                </a:lnTo>
                <a:lnTo>
                  <a:pt x="137791" y="1926516"/>
                </a:lnTo>
                <a:lnTo>
                  <a:pt x="136658" y="1924020"/>
                </a:lnTo>
                <a:lnTo>
                  <a:pt x="135751" y="1921978"/>
                </a:lnTo>
                <a:lnTo>
                  <a:pt x="135071" y="1921298"/>
                </a:lnTo>
                <a:lnTo>
                  <a:pt x="134391" y="1920617"/>
                </a:lnTo>
                <a:lnTo>
                  <a:pt x="133711" y="1920390"/>
                </a:lnTo>
                <a:lnTo>
                  <a:pt x="132805" y="1919937"/>
                </a:lnTo>
                <a:lnTo>
                  <a:pt x="131898" y="1920390"/>
                </a:lnTo>
                <a:lnTo>
                  <a:pt x="131219" y="1920617"/>
                </a:lnTo>
                <a:lnTo>
                  <a:pt x="130765" y="1921298"/>
                </a:lnTo>
                <a:lnTo>
                  <a:pt x="130312" y="1921978"/>
                </a:lnTo>
                <a:lnTo>
                  <a:pt x="129405" y="1923793"/>
                </a:lnTo>
                <a:lnTo>
                  <a:pt x="128952" y="1926062"/>
                </a:lnTo>
                <a:lnTo>
                  <a:pt x="128499" y="1926969"/>
                </a:lnTo>
                <a:lnTo>
                  <a:pt x="127819" y="1928557"/>
                </a:lnTo>
                <a:lnTo>
                  <a:pt x="126686" y="1929919"/>
                </a:lnTo>
                <a:lnTo>
                  <a:pt x="125553" y="1931507"/>
                </a:lnTo>
                <a:lnTo>
                  <a:pt x="123740" y="1932868"/>
                </a:lnTo>
                <a:lnTo>
                  <a:pt x="122153" y="1934002"/>
                </a:lnTo>
                <a:lnTo>
                  <a:pt x="120340" y="1934683"/>
                </a:lnTo>
                <a:lnTo>
                  <a:pt x="118301" y="1935136"/>
                </a:lnTo>
                <a:lnTo>
                  <a:pt x="113995" y="1935136"/>
                </a:lnTo>
                <a:lnTo>
                  <a:pt x="110822" y="1935136"/>
                </a:lnTo>
                <a:lnTo>
                  <a:pt x="107649" y="1934910"/>
                </a:lnTo>
                <a:lnTo>
                  <a:pt x="104476" y="1934456"/>
                </a:lnTo>
                <a:lnTo>
                  <a:pt x="101303" y="1933775"/>
                </a:lnTo>
                <a:lnTo>
                  <a:pt x="98131" y="1932641"/>
                </a:lnTo>
                <a:lnTo>
                  <a:pt x="94958" y="1931280"/>
                </a:lnTo>
                <a:lnTo>
                  <a:pt x="92918" y="1929692"/>
                </a:lnTo>
                <a:lnTo>
                  <a:pt x="90652" y="1927650"/>
                </a:lnTo>
                <a:lnTo>
                  <a:pt x="88839" y="1925381"/>
                </a:lnTo>
                <a:lnTo>
                  <a:pt x="87252" y="1922659"/>
                </a:lnTo>
                <a:lnTo>
                  <a:pt x="85666" y="1919710"/>
                </a:lnTo>
                <a:lnTo>
                  <a:pt x="84306" y="1916534"/>
                </a:lnTo>
                <a:lnTo>
                  <a:pt x="83173" y="1913131"/>
                </a:lnTo>
                <a:lnTo>
                  <a:pt x="82493" y="1909501"/>
                </a:lnTo>
                <a:lnTo>
                  <a:pt x="81587" y="1905871"/>
                </a:lnTo>
                <a:lnTo>
                  <a:pt x="81133" y="1902241"/>
                </a:lnTo>
                <a:lnTo>
                  <a:pt x="80907" y="1898612"/>
                </a:lnTo>
                <a:lnTo>
                  <a:pt x="80907" y="1894982"/>
                </a:lnTo>
                <a:lnTo>
                  <a:pt x="81133" y="1891806"/>
                </a:lnTo>
                <a:lnTo>
                  <a:pt x="81360" y="1888630"/>
                </a:lnTo>
                <a:lnTo>
                  <a:pt x="82267" y="1885454"/>
                </a:lnTo>
                <a:lnTo>
                  <a:pt x="82946" y="1882958"/>
                </a:lnTo>
                <a:lnTo>
                  <a:pt x="85213" y="1878194"/>
                </a:lnTo>
                <a:lnTo>
                  <a:pt x="87932" y="1873203"/>
                </a:lnTo>
                <a:lnTo>
                  <a:pt x="91105" y="1868212"/>
                </a:lnTo>
                <a:lnTo>
                  <a:pt x="94505" y="1863448"/>
                </a:lnTo>
                <a:lnTo>
                  <a:pt x="98584" y="1859137"/>
                </a:lnTo>
                <a:lnTo>
                  <a:pt x="102663" y="1855508"/>
                </a:lnTo>
                <a:lnTo>
                  <a:pt x="104703" y="1853693"/>
                </a:lnTo>
                <a:lnTo>
                  <a:pt x="106969" y="1852332"/>
                </a:lnTo>
                <a:lnTo>
                  <a:pt x="109235" y="1850744"/>
                </a:lnTo>
                <a:lnTo>
                  <a:pt x="111502" y="1849836"/>
                </a:lnTo>
                <a:lnTo>
                  <a:pt x="113315" y="1848929"/>
                </a:lnTo>
                <a:lnTo>
                  <a:pt x="114901" y="1847794"/>
                </a:lnTo>
                <a:lnTo>
                  <a:pt x="115808" y="1847114"/>
                </a:lnTo>
                <a:lnTo>
                  <a:pt x="116714" y="1846433"/>
                </a:lnTo>
                <a:lnTo>
                  <a:pt x="116941" y="1845526"/>
                </a:lnTo>
                <a:lnTo>
                  <a:pt x="116941" y="1844845"/>
                </a:lnTo>
                <a:lnTo>
                  <a:pt x="116714" y="1844391"/>
                </a:lnTo>
                <a:lnTo>
                  <a:pt x="116034" y="1843938"/>
                </a:lnTo>
                <a:lnTo>
                  <a:pt x="114448" y="1843030"/>
                </a:lnTo>
                <a:lnTo>
                  <a:pt x="112408" y="1842577"/>
                </a:lnTo>
                <a:lnTo>
                  <a:pt x="110369" y="1842123"/>
                </a:lnTo>
                <a:lnTo>
                  <a:pt x="108782" y="1842123"/>
                </a:lnTo>
                <a:lnTo>
                  <a:pt x="107876" y="1842123"/>
                </a:lnTo>
                <a:lnTo>
                  <a:pt x="107422" y="1841896"/>
                </a:lnTo>
                <a:lnTo>
                  <a:pt x="107196" y="1841442"/>
                </a:lnTo>
                <a:lnTo>
                  <a:pt x="107196" y="1840535"/>
                </a:lnTo>
                <a:lnTo>
                  <a:pt x="107196" y="1839854"/>
                </a:lnTo>
                <a:lnTo>
                  <a:pt x="107422" y="1839174"/>
                </a:lnTo>
                <a:lnTo>
                  <a:pt x="108782" y="1836905"/>
                </a:lnTo>
                <a:lnTo>
                  <a:pt x="110822" y="1834409"/>
                </a:lnTo>
                <a:lnTo>
                  <a:pt x="113541" y="1831687"/>
                </a:lnTo>
                <a:lnTo>
                  <a:pt x="117167" y="1828738"/>
                </a:lnTo>
                <a:lnTo>
                  <a:pt x="121020" y="1826015"/>
                </a:lnTo>
                <a:lnTo>
                  <a:pt x="129859" y="1820117"/>
                </a:lnTo>
                <a:lnTo>
                  <a:pt x="144363" y="1810135"/>
                </a:lnTo>
                <a:lnTo>
                  <a:pt x="153655" y="1804237"/>
                </a:lnTo>
                <a:lnTo>
                  <a:pt x="163853" y="1797431"/>
                </a:lnTo>
                <a:lnTo>
                  <a:pt x="175411" y="1790171"/>
                </a:lnTo>
                <a:lnTo>
                  <a:pt x="187423" y="1782912"/>
                </a:lnTo>
                <a:lnTo>
                  <a:pt x="200567" y="1775425"/>
                </a:lnTo>
                <a:lnTo>
                  <a:pt x="214391" y="1767712"/>
                </a:lnTo>
                <a:lnTo>
                  <a:pt x="228896" y="1760225"/>
                </a:lnTo>
                <a:lnTo>
                  <a:pt x="243627" y="1752966"/>
                </a:lnTo>
                <a:lnTo>
                  <a:pt x="259037" y="1746387"/>
                </a:lnTo>
                <a:lnTo>
                  <a:pt x="266743" y="1743211"/>
                </a:lnTo>
                <a:lnTo>
                  <a:pt x="274448" y="1740261"/>
                </a:lnTo>
                <a:lnTo>
                  <a:pt x="282380" y="1737085"/>
                </a:lnTo>
                <a:lnTo>
                  <a:pt x="290086" y="1734817"/>
                </a:lnTo>
                <a:lnTo>
                  <a:pt x="298018" y="1732321"/>
                </a:lnTo>
                <a:lnTo>
                  <a:pt x="305723" y="1730053"/>
                </a:lnTo>
                <a:lnTo>
                  <a:pt x="321134" y="1725742"/>
                </a:lnTo>
                <a:lnTo>
                  <a:pt x="335865" y="1722112"/>
                </a:lnTo>
                <a:lnTo>
                  <a:pt x="350142" y="1718483"/>
                </a:lnTo>
                <a:lnTo>
                  <a:pt x="363514" y="1715533"/>
                </a:lnTo>
                <a:lnTo>
                  <a:pt x="388216" y="1710089"/>
                </a:lnTo>
                <a:lnTo>
                  <a:pt x="410199" y="1705778"/>
                </a:lnTo>
                <a:lnTo>
                  <a:pt x="429009" y="1702375"/>
                </a:lnTo>
                <a:lnTo>
                  <a:pt x="444647" y="1699880"/>
                </a:lnTo>
                <a:lnTo>
                  <a:pt x="456658" y="1698065"/>
                </a:lnTo>
                <a:lnTo>
                  <a:pt x="464817" y="1696931"/>
                </a:lnTo>
                <a:lnTo>
                  <a:pt x="484534" y="1694662"/>
                </a:lnTo>
                <a:lnTo>
                  <a:pt x="491786" y="1693982"/>
                </a:lnTo>
                <a:lnTo>
                  <a:pt x="492239" y="1693528"/>
                </a:lnTo>
                <a:lnTo>
                  <a:pt x="492466" y="1693074"/>
                </a:lnTo>
                <a:lnTo>
                  <a:pt x="492692" y="1691713"/>
                </a:lnTo>
                <a:lnTo>
                  <a:pt x="493146" y="1690125"/>
                </a:lnTo>
                <a:lnTo>
                  <a:pt x="493599" y="1687856"/>
                </a:lnTo>
                <a:lnTo>
                  <a:pt x="493825" y="1684680"/>
                </a:lnTo>
                <a:lnTo>
                  <a:pt x="494052" y="1680370"/>
                </a:lnTo>
                <a:lnTo>
                  <a:pt x="492692" y="1490940"/>
                </a:lnTo>
                <a:lnTo>
                  <a:pt x="505384" y="1490940"/>
                </a:lnTo>
                <a:lnTo>
                  <a:pt x="503344" y="1373425"/>
                </a:lnTo>
                <a:lnTo>
                  <a:pt x="501078" y="1372518"/>
                </a:lnTo>
                <a:lnTo>
                  <a:pt x="496092" y="1370249"/>
                </a:lnTo>
                <a:lnTo>
                  <a:pt x="492919" y="1368888"/>
                </a:lnTo>
                <a:lnTo>
                  <a:pt x="489746" y="1366846"/>
                </a:lnTo>
                <a:lnTo>
                  <a:pt x="487027" y="1364804"/>
                </a:lnTo>
                <a:lnTo>
                  <a:pt x="484760" y="1362762"/>
                </a:lnTo>
                <a:lnTo>
                  <a:pt x="483854" y="1361401"/>
                </a:lnTo>
                <a:lnTo>
                  <a:pt x="482947" y="1359813"/>
                </a:lnTo>
                <a:lnTo>
                  <a:pt x="480908" y="1355730"/>
                </a:lnTo>
                <a:lnTo>
                  <a:pt x="479321" y="1350966"/>
                </a:lnTo>
                <a:lnTo>
                  <a:pt x="478188" y="1345748"/>
                </a:lnTo>
                <a:lnTo>
                  <a:pt x="477508" y="1340303"/>
                </a:lnTo>
                <a:lnTo>
                  <a:pt x="477055" y="1337808"/>
                </a:lnTo>
                <a:lnTo>
                  <a:pt x="477055" y="1335539"/>
                </a:lnTo>
                <a:lnTo>
                  <a:pt x="477508" y="1333270"/>
                </a:lnTo>
                <a:lnTo>
                  <a:pt x="477961" y="1331229"/>
                </a:lnTo>
                <a:lnTo>
                  <a:pt x="478641" y="1329641"/>
                </a:lnTo>
                <a:lnTo>
                  <a:pt x="479321" y="1328279"/>
                </a:lnTo>
                <a:lnTo>
                  <a:pt x="481814" y="1325784"/>
                </a:lnTo>
                <a:lnTo>
                  <a:pt x="484987" y="1323062"/>
                </a:lnTo>
                <a:lnTo>
                  <a:pt x="488386" y="1320339"/>
                </a:lnTo>
                <a:lnTo>
                  <a:pt x="489519" y="1319205"/>
                </a:lnTo>
                <a:lnTo>
                  <a:pt x="490426" y="1317844"/>
                </a:lnTo>
                <a:lnTo>
                  <a:pt x="491332" y="1316709"/>
                </a:lnTo>
                <a:lnTo>
                  <a:pt x="491332" y="1315802"/>
                </a:lnTo>
                <a:lnTo>
                  <a:pt x="491332" y="1315348"/>
                </a:lnTo>
                <a:lnTo>
                  <a:pt x="491106" y="1314894"/>
                </a:lnTo>
                <a:lnTo>
                  <a:pt x="489973" y="1314214"/>
                </a:lnTo>
                <a:lnTo>
                  <a:pt x="488613" y="1313987"/>
                </a:lnTo>
                <a:lnTo>
                  <a:pt x="486120" y="1313760"/>
                </a:lnTo>
                <a:lnTo>
                  <a:pt x="482947" y="1313760"/>
                </a:lnTo>
                <a:lnTo>
                  <a:pt x="478641" y="1313987"/>
                </a:lnTo>
                <a:lnTo>
                  <a:pt x="433315" y="1318524"/>
                </a:lnTo>
                <a:lnTo>
                  <a:pt x="409519" y="1320793"/>
                </a:lnTo>
                <a:lnTo>
                  <a:pt x="388443" y="1322835"/>
                </a:lnTo>
                <a:lnTo>
                  <a:pt x="383684" y="1323288"/>
                </a:lnTo>
                <a:lnTo>
                  <a:pt x="379378" y="1323742"/>
                </a:lnTo>
                <a:lnTo>
                  <a:pt x="375072" y="1323742"/>
                </a:lnTo>
                <a:lnTo>
                  <a:pt x="370539" y="1323742"/>
                </a:lnTo>
                <a:lnTo>
                  <a:pt x="366460" y="1323062"/>
                </a:lnTo>
                <a:lnTo>
                  <a:pt x="362154" y="1322608"/>
                </a:lnTo>
                <a:lnTo>
                  <a:pt x="358074" y="1321927"/>
                </a:lnTo>
                <a:lnTo>
                  <a:pt x="353768" y="1321247"/>
                </a:lnTo>
                <a:lnTo>
                  <a:pt x="349463" y="1319885"/>
                </a:lnTo>
                <a:lnTo>
                  <a:pt x="345383" y="1318524"/>
                </a:lnTo>
                <a:lnTo>
                  <a:pt x="341077" y="1316936"/>
                </a:lnTo>
                <a:lnTo>
                  <a:pt x="336771" y="1314894"/>
                </a:lnTo>
                <a:lnTo>
                  <a:pt x="332012" y="1312853"/>
                </a:lnTo>
                <a:lnTo>
                  <a:pt x="327479" y="1310811"/>
                </a:lnTo>
                <a:lnTo>
                  <a:pt x="317508" y="1305366"/>
                </a:lnTo>
                <a:lnTo>
                  <a:pt x="313428" y="1302644"/>
                </a:lnTo>
                <a:lnTo>
                  <a:pt x="308896" y="1299468"/>
                </a:lnTo>
                <a:lnTo>
                  <a:pt x="304590" y="1296519"/>
                </a:lnTo>
                <a:lnTo>
                  <a:pt x="300737" y="1293343"/>
                </a:lnTo>
                <a:lnTo>
                  <a:pt x="296431" y="1290166"/>
                </a:lnTo>
                <a:lnTo>
                  <a:pt x="292579" y="1286764"/>
                </a:lnTo>
                <a:lnTo>
                  <a:pt x="284647" y="1279277"/>
                </a:lnTo>
                <a:lnTo>
                  <a:pt x="276941" y="1271337"/>
                </a:lnTo>
                <a:lnTo>
                  <a:pt x="269689" y="1262943"/>
                </a:lnTo>
                <a:lnTo>
                  <a:pt x="262664" y="1254095"/>
                </a:lnTo>
                <a:lnTo>
                  <a:pt x="255638" y="1244794"/>
                </a:lnTo>
                <a:lnTo>
                  <a:pt x="248839" y="1235039"/>
                </a:lnTo>
                <a:lnTo>
                  <a:pt x="242493" y="1225057"/>
                </a:lnTo>
                <a:lnTo>
                  <a:pt x="236148" y="1215075"/>
                </a:lnTo>
                <a:lnTo>
                  <a:pt x="230029" y="1204412"/>
                </a:lnTo>
                <a:lnTo>
                  <a:pt x="224137" y="1193523"/>
                </a:lnTo>
                <a:lnTo>
                  <a:pt x="218697" y="1182634"/>
                </a:lnTo>
                <a:lnTo>
                  <a:pt x="213258" y="1171744"/>
                </a:lnTo>
                <a:lnTo>
                  <a:pt x="208046" y="1160628"/>
                </a:lnTo>
                <a:lnTo>
                  <a:pt x="202833" y="1149512"/>
                </a:lnTo>
                <a:lnTo>
                  <a:pt x="198074" y="1138396"/>
                </a:lnTo>
                <a:lnTo>
                  <a:pt x="189009" y="1116163"/>
                </a:lnTo>
                <a:lnTo>
                  <a:pt x="180624" y="1094611"/>
                </a:lnTo>
                <a:lnTo>
                  <a:pt x="172918" y="1073740"/>
                </a:lnTo>
                <a:lnTo>
                  <a:pt x="159321" y="1035854"/>
                </a:lnTo>
                <a:lnTo>
                  <a:pt x="153202" y="1019747"/>
                </a:lnTo>
                <a:lnTo>
                  <a:pt x="147989" y="1005681"/>
                </a:lnTo>
                <a:lnTo>
                  <a:pt x="138924" y="982314"/>
                </a:lnTo>
                <a:lnTo>
                  <a:pt x="131445" y="964392"/>
                </a:lnTo>
                <a:lnTo>
                  <a:pt x="126006" y="951007"/>
                </a:lnTo>
                <a:lnTo>
                  <a:pt x="121927" y="941252"/>
                </a:lnTo>
                <a:lnTo>
                  <a:pt x="118754" y="934900"/>
                </a:lnTo>
                <a:lnTo>
                  <a:pt x="117167" y="931270"/>
                </a:lnTo>
                <a:lnTo>
                  <a:pt x="115581" y="929002"/>
                </a:lnTo>
                <a:lnTo>
                  <a:pt x="54391" y="929002"/>
                </a:lnTo>
                <a:lnTo>
                  <a:pt x="50765" y="929002"/>
                </a:lnTo>
                <a:lnTo>
                  <a:pt x="47139" y="928321"/>
                </a:lnTo>
                <a:lnTo>
                  <a:pt x="43966" y="927640"/>
                </a:lnTo>
                <a:lnTo>
                  <a:pt x="40793" y="926733"/>
                </a:lnTo>
                <a:lnTo>
                  <a:pt x="37621" y="925599"/>
                </a:lnTo>
                <a:lnTo>
                  <a:pt x="34674" y="924011"/>
                </a:lnTo>
                <a:lnTo>
                  <a:pt x="31955" y="922196"/>
                </a:lnTo>
                <a:lnTo>
                  <a:pt x="29009" y="920154"/>
                </a:lnTo>
                <a:lnTo>
                  <a:pt x="26289" y="918112"/>
                </a:lnTo>
                <a:lnTo>
                  <a:pt x="23570" y="915390"/>
                </a:lnTo>
                <a:lnTo>
                  <a:pt x="21077" y="912441"/>
                </a:lnTo>
                <a:lnTo>
                  <a:pt x="18357" y="909491"/>
                </a:lnTo>
                <a:lnTo>
                  <a:pt x="12918" y="902686"/>
                </a:lnTo>
                <a:lnTo>
                  <a:pt x="7706" y="894745"/>
                </a:lnTo>
                <a:lnTo>
                  <a:pt x="4986" y="890435"/>
                </a:lnTo>
                <a:lnTo>
                  <a:pt x="2946" y="886805"/>
                </a:lnTo>
                <a:lnTo>
                  <a:pt x="1360" y="883175"/>
                </a:lnTo>
                <a:lnTo>
                  <a:pt x="453" y="879999"/>
                </a:lnTo>
                <a:lnTo>
                  <a:pt x="0" y="877277"/>
                </a:lnTo>
                <a:lnTo>
                  <a:pt x="0" y="874555"/>
                </a:lnTo>
                <a:lnTo>
                  <a:pt x="227" y="873647"/>
                </a:lnTo>
                <a:lnTo>
                  <a:pt x="680" y="872286"/>
                </a:lnTo>
                <a:lnTo>
                  <a:pt x="1133" y="871379"/>
                </a:lnTo>
                <a:lnTo>
                  <a:pt x="1813" y="870471"/>
                </a:lnTo>
                <a:lnTo>
                  <a:pt x="2720" y="869337"/>
                </a:lnTo>
                <a:lnTo>
                  <a:pt x="3626" y="868656"/>
                </a:lnTo>
                <a:lnTo>
                  <a:pt x="6346" y="867068"/>
                </a:lnTo>
                <a:lnTo>
                  <a:pt x="9519" y="866161"/>
                </a:lnTo>
                <a:lnTo>
                  <a:pt x="13598" y="865253"/>
                </a:lnTo>
                <a:lnTo>
                  <a:pt x="18357" y="864573"/>
                </a:lnTo>
                <a:lnTo>
                  <a:pt x="23796" y="864346"/>
                </a:lnTo>
                <a:lnTo>
                  <a:pt x="29915" y="864346"/>
                </a:lnTo>
                <a:lnTo>
                  <a:pt x="36941" y="865026"/>
                </a:lnTo>
                <a:lnTo>
                  <a:pt x="62550" y="866161"/>
                </a:lnTo>
                <a:lnTo>
                  <a:pt x="80227" y="866841"/>
                </a:lnTo>
                <a:lnTo>
                  <a:pt x="93598" y="867068"/>
                </a:lnTo>
                <a:lnTo>
                  <a:pt x="91105" y="854818"/>
                </a:lnTo>
                <a:lnTo>
                  <a:pt x="88159" y="840298"/>
                </a:lnTo>
                <a:lnTo>
                  <a:pt x="83853" y="821923"/>
                </a:lnTo>
                <a:lnTo>
                  <a:pt x="78867" y="800371"/>
                </a:lnTo>
                <a:lnTo>
                  <a:pt x="73201" y="776550"/>
                </a:lnTo>
                <a:lnTo>
                  <a:pt x="66629" y="751822"/>
                </a:lnTo>
                <a:lnTo>
                  <a:pt x="63003" y="739118"/>
                </a:lnTo>
                <a:lnTo>
                  <a:pt x="59377" y="726414"/>
                </a:lnTo>
                <a:lnTo>
                  <a:pt x="55978" y="714617"/>
                </a:lnTo>
                <a:lnTo>
                  <a:pt x="53031" y="703727"/>
                </a:lnTo>
                <a:lnTo>
                  <a:pt x="50765" y="693745"/>
                </a:lnTo>
                <a:lnTo>
                  <a:pt x="49179" y="684898"/>
                </a:lnTo>
                <a:lnTo>
                  <a:pt x="48046" y="676958"/>
                </a:lnTo>
                <a:lnTo>
                  <a:pt x="47592" y="669698"/>
                </a:lnTo>
                <a:lnTo>
                  <a:pt x="47592" y="666522"/>
                </a:lnTo>
                <a:lnTo>
                  <a:pt x="47819" y="663800"/>
                </a:lnTo>
                <a:lnTo>
                  <a:pt x="48046" y="661077"/>
                </a:lnTo>
                <a:lnTo>
                  <a:pt x="48499" y="658582"/>
                </a:lnTo>
                <a:lnTo>
                  <a:pt x="48952" y="656313"/>
                </a:lnTo>
                <a:lnTo>
                  <a:pt x="49632" y="654044"/>
                </a:lnTo>
                <a:lnTo>
                  <a:pt x="50765" y="652230"/>
                </a:lnTo>
                <a:lnTo>
                  <a:pt x="51672" y="650868"/>
                </a:lnTo>
                <a:lnTo>
                  <a:pt x="53031" y="649280"/>
                </a:lnTo>
                <a:lnTo>
                  <a:pt x="54391" y="648146"/>
                </a:lnTo>
                <a:lnTo>
                  <a:pt x="55978" y="647239"/>
                </a:lnTo>
                <a:lnTo>
                  <a:pt x="57564" y="646331"/>
                </a:lnTo>
                <a:lnTo>
                  <a:pt x="59377" y="645877"/>
                </a:lnTo>
                <a:lnTo>
                  <a:pt x="61417" y="645651"/>
                </a:lnTo>
                <a:lnTo>
                  <a:pt x="63683" y="645424"/>
                </a:lnTo>
                <a:lnTo>
                  <a:pt x="65723" y="645651"/>
                </a:lnTo>
                <a:lnTo>
                  <a:pt x="68216" y="645877"/>
                </a:lnTo>
                <a:lnTo>
                  <a:pt x="70708" y="646104"/>
                </a:lnTo>
                <a:lnTo>
                  <a:pt x="76374" y="647692"/>
                </a:lnTo>
                <a:lnTo>
                  <a:pt x="87479" y="651095"/>
                </a:lnTo>
                <a:lnTo>
                  <a:pt x="91785" y="652910"/>
                </a:lnTo>
                <a:lnTo>
                  <a:pt x="95864" y="654498"/>
                </a:lnTo>
                <a:lnTo>
                  <a:pt x="99490" y="656313"/>
                </a:lnTo>
                <a:lnTo>
                  <a:pt x="102663" y="658355"/>
                </a:lnTo>
                <a:lnTo>
                  <a:pt x="105383" y="660170"/>
                </a:lnTo>
                <a:lnTo>
                  <a:pt x="107876" y="662211"/>
                </a:lnTo>
                <a:lnTo>
                  <a:pt x="110142" y="664707"/>
                </a:lnTo>
                <a:lnTo>
                  <a:pt x="112182" y="667202"/>
                </a:lnTo>
                <a:lnTo>
                  <a:pt x="113995" y="669925"/>
                </a:lnTo>
                <a:lnTo>
                  <a:pt x="115354" y="673101"/>
                </a:lnTo>
                <a:lnTo>
                  <a:pt x="116941" y="676731"/>
                </a:lnTo>
                <a:lnTo>
                  <a:pt x="118301" y="680587"/>
                </a:lnTo>
                <a:lnTo>
                  <a:pt x="121020" y="689662"/>
                </a:lnTo>
                <a:lnTo>
                  <a:pt x="131445" y="730043"/>
                </a:lnTo>
                <a:lnTo>
                  <a:pt x="147083" y="792204"/>
                </a:lnTo>
                <a:lnTo>
                  <a:pt x="167706" y="874555"/>
                </a:lnTo>
                <a:lnTo>
                  <a:pt x="264023" y="879772"/>
                </a:lnTo>
                <a:lnTo>
                  <a:pt x="264023" y="877050"/>
                </a:lnTo>
                <a:lnTo>
                  <a:pt x="264703" y="869110"/>
                </a:lnTo>
                <a:lnTo>
                  <a:pt x="266290" y="857540"/>
                </a:lnTo>
                <a:lnTo>
                  <a:pt x="267423" y="850280"/>
                </a:lnTo>
                <a:lnTo>
                  <a:pt x="269009" y="842567"/>
                </a:lnTo>
                <a:lnTo>
                  <a:pt x="270822" y="834400"/>
                </a:lnTo>
                <a:lnTo>
                  <a:pt x="273088" y="825779"/>
                </a:lnTo>
                <a:lnTo>
                  <a:pt x="275355" y="816932"/>
                </a:lnTo>
                <a:lnTo>
                  <a:pt x="278528" y="808084"/>
                </a:lnTo>
                <a:lnTo>
                  <a:pt x="281927" y="799236"/>
                </a:lnTo>
                <a:lnTo>
                  <a:pt x="286006" y="790162"/>
                </a:lnTo>
                <a:lnTo>
                  <a:pt x="288273" y="786078"/>
                </a:lnTo>
                <a:lnTo>
                  <a:pt x="290539" y="781768"/>
                </a:lnTo>
                <a:lnTo>
                  <a:pt x="293258" y="777684"/>
                </a:lnTo>
                <a:lnTo>
                  <a:pt x="295751" y="773601"/>
                </a:lnTo>
                <a:lnTo>
                  <a:pt x="301190" y="765661"/>
                </a:lnTo>
                <a:lnTo>
                  <a:pt x="306176" y="757494"/>
                </a:lnTo>
                <a:lnTo>
                  <a:pt x="310936" y="749327"/>
                </a:lnTo>
                <a:lnTo>
                  <a:pt x="315015" y="740933"/>
                </a:lnTo>
                <a:lnTo>
                  <a:pt x="319094" y="731858"/>
                </a:lnTo>
                <a:lnTo>
                  <a:pt x="322720" y="722784"/>
                </a:lnTo>
                <a:lnTo>
                  <a:pt x="326573" y="713256"/>
                </a:lnTo>
                <a:lnTo>
                  <a:pt x="329746" y="703500"/>
                </a:lnTo>
                <a:lnTo>
                  <a:pt x="332919" y="693065"/>
                </a:lnTo>
                <a:lnTo>
                  <a:pt x="335865" y="682175"/>
                </a:lnTo>
                <a:lnTo>
                  <a:pt x="338811" y="670605"/>
                </a:lnTo>
                <a:lnTo>
                  <a:pt x="341531" y="658582"/>
                </a:lnTo>
                <a:lnTo>
                  <a:pt x="344477" y="645877"/>
                </a:lnTo>
                <a:lnTo>
                  <a:pt x="347423" y="632493"/>
                </a:lnTo>
                <a:lnTo>
                  <a:pt x="352862" y="603454"/>
                </a:lnTo>
                <a:lnTo>
                  <a:pt x="355808" y="588027"/>
                </a:lnTo>
                <a:lnTo>
                  <a:pt x="359208" y="572374"/>
                </a:lnTo>
                <a:lnTo>
                  <a:pt x="363514" y="556494"/>
                </a:lnTo>
                <a:lnTo>
                  <a:pt x="368046" y="540840"/>
                </a:lnTo>
                <a:lnTo>
                  <a:pt x="373032" y="525187"/>
                </a:lnTo>
                <a:lnTo>
                  <a:pt x="378244" y="509987"/>
                </a:lnTo>
                <a:lnTo>
                  <a:pt x="383684" y="494787"/>
                </a:lnTo>
                <a:lnTo>
                  <a:pt x="389576" y="480041"/>
                </a:lnTo>
                <a:lnTo>
                  <a:pt x="395695" y="465975"/>
                </a:lnTo>
                <a:lnTo>
                  <a:pt x="401587" y="452591"/>
                </a:lnTo>
                <a:lnTo>
                  <a:pt x="407706" y="439659"/>
                </a:lnTo>
                <a:lnTo>
                  <a:pt x="413825" y="427636"/>
                </a:lnTo>
                <a:lnTo>
                  <a:pt x="419718" y="416519"/>
                </a:lnTo>
                <a:lnTo>
                  <a:pt x="425610" y="406538"/>
                </a:lnTo>
                <a:lnTo>
                  <a:pt x="431276" y="397236"/>
                </a:lnTo>
                <a:lnTo>
                  <a:pt x="436715" y="389523"/>
                </a:lnTo>
                <a:lnTo>
                  <a:pt x="446913" y="375911"/>
                </a:lnTo>
                <a:lnTo>
                  <a:pt x="456432" y="364114"/>
                </a:lnTo>
                <a:lnTo>
                  <a:pt x="465270" y="353225"/>
                </a:lnTo>
                <a:lnTo>
                  <a:pt x="473202" y="343470"/>
                </a:lnTo>
                <a:lnTo>
                  <a:pt x="487027" y="327136"/>
                </a:lnTo>
                <a:lnTo>
                  <a:pt x="492919" y="319649"/>
                </a:lnTo>
                <a:lnTo>
                  <a:pt x="497905" y="312616"/>
                </a:lnTo>
                <a:lnTo>
                  <a:pt x="499491" y="311255"/>
                </a:lnTo>
                <a:lnTo>
                  <a:pt x="500851" y="309440"/>
                </a:lnTo>
                <a:lnTo>
                  <a:pt x="504477" y="306264"/>
                </a:lnTo>
                <a:lnTo>
                  <a:pt x="508556" y="303315"/>
                </a:lnTo>
                <a:lnTo>
                  <a:pt x="513316" y="300366"/>
                </a:lnTo>
                <a:lnTo>
                  <a:pt x="518528" y="297644"/>
                </a:lnTo>
                <a:lnTo>
                  <a:pt x="524194" y="295148"/>
                </a:lnTo>
                <a:lnTo>
                  <a:pt x="530086" y="292653"/>
                </a:lnTo>
                <a:lnTo>
                  <a:pt x="536432" y="290157"/>
                </a:lnTo>
                <a:lnTo>
                  <a:pt x="542551" y="287888"/>
                </a:lnTo>
                <a:lnTo>
                  <a:pt x="548896" y="285847"/>
                </a:lnTo>
                <a:lnTo>
                  <a:pt x="561134" y="282217"/>
                </a:lnTo>
                <a:lnTo>
                  <a:pt x="572466" y="279268"/>
                </a:lnTo>
                <a:lnTo>
                  <a:pt x="582437" y="276999"/>
                </a:lnTo>
                <a:lnTo>
                  <a:pt x="586970" y="276319"/>
                </a:lnTo>
                <a:lnTo>
                  <a:pt x="591956" y="275638"/>
                </a:lnTo>
                <a:lnTo>
                  <a:pt x="596942" y="275411"/>
                </a:lnTo>
                <a:lnTo>
                  <a:pt x="601928" y="275411"/>
                </a:lnTo>
                <a:lnTo>
                  <a:pt x="612579" y="275638"/>
                </a:lnTo>
                <a:lnTo>
                  <a:pt x="623004" y="275865"/>
                </a:lnTo>
                <a:lnTo>
                  <a:pt x="627990" y="275865"/>
                </a:lnTo>
                <a:lnTo>
                  <a:pt x="632523" y="275638"/>
                </a:lnTo>
                <a:lnTo>
                  <a:pt x="636829" y="275184"/>
                </a:lnTo>
                <a:lnTo>
                  <a:pt x="640455" y="274504"/>
                </a:lnTo>
                <a:lnTo>
                  <a:pt x="642041" y="274050"/>
                </a:lnTo>
                <a:lnTo>
                  <a:pt x="643401" y="273143"/>
                </a:lnTo>
                <a:lnTo>
                  <a:pt x="644987" y="272462"/>
                </a:lnTo>
                <a:lnTo>
                  <a:pt x="645894" y="271781"/>
                </a:lnTo>
                <a:lnTo>
                  <a:pt x="646800" y="270647"/>
                </a:lnTo>
                <a:lnTo>
                  <a:pt x="647707" y="269513"/>
                </a:lnTo>
                <a:lnTo>
                  <a:pt x="648160" y="268378"/>
                </a:lnTo>
                <a:lnTo>
                  <a:pt x="648613" y="267017"/>
                </a:lnTo>
                <a:lnTo>
                  <a:pt x="650200" y="256808"/>
                </a:lnTo>
                <a:lnTo>
                  <a:pt x="650880" y="248188"/>
                </a:lnTo>
                <a:lnTo>
                  <a:pt x="651333" y="238659"/>
                </a:lnTo>
                <a:lnTo>
                  <a:pt x="651333" y="225955"/>
                </a:lnTo>
                <a:lnTo>
                  <a:pt x="651559" y="204176"/>
                </a:lnTo>
                <a:lnTo>
                  <a:pt x="652013" y="176726"/>
                </a:lnTo>
                <a:lnTo>
                  <a:pt x="652919" y="143150"/>
                </a:lnTo>
                <a:lnTo>
                  <a:pt x="652013" y="133395"/>
                </a:lnTo>
                <a:lnTo>
                  <a:pt x="651786" y="127270"/>
                </a:lnTo>
                <a:lnTo>
                  <a:pt x="651786" y="121145"/>
                </a:lnTo>
                <a:lnTo>
                  <a:pt x="651786" y="114566"/>
                </a:lnTo>
                <a:lnTo>
                  <a:pt x="652239" y="107533"/>
                </a:lnTo>
                <a:lnTo>
                  <a:pt x="653146" y="100273"/>
                </a:lnTo>
                <a:lnTo>
                  <a:pt x="654052" y="92787"/>
                </a:lnTo>
                <a:lnTo>
                  <a:pt x="655865" y="85527"/>
                </a:lnTo>
                <a:lnTo>
                  <a:pt x="658132" y="77814"/>
                </a:lnTo>
                <a:lnTo>
                  <a:pt x="659265" y="73957"/>
                </a:lnTo>
                <a:lnTo>
                  <a:pt x="660851" y="70327"/>
                </a:lnTo>
                <a:lnTo>
                  <a:pt x="662438" y="66471"/>
                </a:lnTo>
                <a:lnTo>
                  <a:pt x="664251" y="62841"/>
                </a:lnTo>
                <a:lnTo>
                  <a:pt x="666517" y="59211"/>
                </a:lnTo>
                <a:lnTo>
                  <a:pt x="668783" y="55355"/>
                </a:lnTo>
                <a:lnTo>
                  <a:pt x="670823" y="51952"/>
                </a:lnTo>
                <a:lnTo>
                  <a:pt x="673542" y="48549"/>
                </a:lnTo>
                <a:lnTo>
                  <a:pt x="676715" y="44919"/>
                </a:lnTo>
                <a:lnTo>
                  <a:pt x="679888" y="41516"/>
                </a:lnTo>
                <a:lnTo>
                  <a:pt x="683061" y="38340"/>
                </a:lnTo>
                <a:lnTo>
                  <a:pt x="686687" y="35164"/>
                </a:lnTo>
                <a:lnTo>
                  <a:pt x="694392" y="29039"/>
                </a:lnTo>
                <a:lnTo>
                  <a:pt x="702098" y="23594"/>
                </a:lnTo>
                <a:lnTo>
                  <a:pt x="710030" y="19057"/>
                </a:lnTo>
                <a:lnTo>
                  <a:pt x="717962" y="14746"/>
                </a:lnTo>
                <a:lnTo>
                  <a:pt x="726120" y="11116"/>
                </a:lnTo>
                <a:lnTo>
                  <a:pt x="734279" y="7713"/>
                </a:lnTo>
                <a:lnTo>
                  <a:pt x="742664" y="4991"/>
                </a:lnTo>
                <a:lnTo>
                  <a:pt x="751503" y="3176"/>
                </a:lnTo>
                <a:lnTo>
                  <a:pt x="760115" y="1588"/>
                </a:lnTo>
                <a:lnTo>
                  <a:pt x="768953" y="681"/>
                </a:lnTo>
                <a:lnTo>
                  <a:pt x="778019" y="0"/>
                </a:lnTo>
                <a:close/>
              </a:path>
            </a:pathLst>
          </a:custGeom>
          <a:solidFill>
            <a:schemeClr val="tx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997700" y="414655"/>
            <a:ext cx="4776470" cy="3291205"/>
          </a:xfrm>
        </p:spPr>
        <p:txBody>
          <a:bodyPr>
            <a:normAutofit/>
          </a:bodyPr>
          <a:lstStyle/>
          <a:p>
            <a:endParaRPr lang="en-US"/>
          </a:p>
        </p:txBody>
      </p:sp>
      <p:sp>
        <p:nvSpPr>
          <p:cNvPr id="4" name="Freeform 147"/>
          <p:cNvSpPr>
            <a:spLocks noEditPoints="1"/>
          </p:cNvSpPr>
          <p:nvPr/>
        </p:nvSpPr>
        <p:spPr bwMode="auto">
          <a:xfrm>
            <a:off x="218282" y="327819"/>
            <a:ext cx="475337" cy="319881"/>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 name="矩形 4"/>
          <p:cNvSpPr/>
          <p:nvPr/>
        </p:nvSpPr>
        <p:spPr>
          <a:xfrm>
            <a:off x="819085" y="245199"/>
            <a:ext cx="5488016" cy="553085"/>
          </a:xfrm>
          <a:prstGeom prst="rect">
            <a:avLst/>
          </a:prstGeom>
        </p:spPr>
        <p:txBody>
          <a:bodyPr wrap="square">
            <a:spAutoFit/>
          </a:bodyPr>
          <a:lstStyle/>
          <a:p>
            <a:r>
              <a:rPr lang="en-US" altLang="zh-CN" sz="3000">
                <a:solidFill>
                  <a:srgbClr val="DACD57"/>
                </a:solidFill>
                <a:latin typeface="Arial" panose="020B0604020202020204" pitchFamily="34" charset="0"/>
                <a:ea typeface="Arial" panose="020B0604020202020204" pitchFamily="34" charset="0"/>
                <a:cs typeface="Arial" panose="020B0604020202020204" pitchFamily="34" charset="0"/>
              </a:rPr>
              <a:t>CLICK TO ADD YOUR </a:t>
            </a:r>
            <a:r>
              <a:rPr lang="en-US" altLang="zh-CN" sz="3000" smtClean="0">
                <a:solidFill>
                  <a:srgbClr val="DACD57"/>
                </a:solidFill>
                <a:latin typeface="Arial" panose="020B0604020202020204" pitchFamily="34" charset="0"/>
                <a:ea typeface="Arial" panose="020B0604020202020204" pitchFamily="34" charset="0"/>
                <a:cs typeface="Arial" panose="020B0604020202020204" pitchFamily="34" charset="0"/>
              </a:rPr>
              <a:t>TITLE </a:t>
            </a:r>
            <a:endParaRPr lang="zh-CN" altLang="en-US" sz="3000">
              <a:solidFill>
                <a:srgbClr val="DACD57"/>
              </a:solidFill>
              <a:latin typeface="Arial" panose="020B0604020202020204" pitchFamily="34" charset="0"/>
              <a:ea typeface="Arial" panose="020B0604020202020204" pitchFamily="34" charset="0"/>
              <a:cs typeface="Arial" panose="020B0604020202020204" pitchFamily="34" charset="0"/>
            </a:endParaRPr>
          </a:p>
        </p:txBody>
      </p:sp>
      <p:sp>
        <p:nvSpPr>
          <p:cNvPr id="7" name="AutoShape 262"/>
          <p:cNvSpPr>
            <a:spLocks noChangeAspect="1" noChangeArrowheads="1" noTextEdit="1"/>
          </p:cNvSpPr>
          <p:nvPr/>
        </p:nvSpPr>
        <p:spPr bwMode="auto">
          <a:xfrm>
            <a:off x="10595345" y="715971"/>
            <a:ext cx="501779" cy="536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44" name="组合 43"/>
          <p:cNvGrpSpPr/>
          <p:nvPr/>
        </p:nvGrpSpPr>
        <p:grpSpPr>
          <a:xfrm>
            <a:off x="5459325" y="2418016"/>
            <a:ext cx="1284593" cy="1267118"/>
            <a:chOff x="10602981" y="4380050"/>
            <a:chExt cx="481053" cy="474509"/>
          </a:xfrm>
        </p:grpSpPr>
        <p:sp>
          <p:nvSpPr>
            <p:cNvPr id="13" name="Line 269"/>
            <p:cNvSpPr>
              <a:spLocks noChangeShapeType="1"/>
            </p:cNvSpPr>
            <p:nvPr/>
          </p:nvSpPr>
          <p:spPr bwMode="auto">
            <a:xfrm>
              <a:off x="10833145" y="4731295"/>
              <a:ext cx="83993"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Freeform 270"/>
            <p:cNvSpPr/>
            <p:nvPr/>
          </p:nvSpPr>
          <p:spPr bwMode="auto">
            <a:xfrm>
              <a:off x="10623706" y="4380050"/>
              <a:ext cx="439602" cy="217074"/>
            </a:xfrm>
            <a:custGeom>
              <a:avLst/>
              <a:gdLst>
                <a:gd name="T0" fmla="*/ 168 w 168"/>
                <a:gd name="T1" fmla="*/ 84 h 84"/>
                <a:gd name="T2" fmla="*/ 168 w 168"/>
                <a:gd name="T3" fmla="*/ 8 h 84"/>
                <a:gd name="T4" fmla="*/ 160 w 168"/>
                <a:gd name="T5" fmla="*/ 0 h 84"/>
                <a:gd name="T6" fmla="*/ 8 w 168"/>
                <a:gd name="T7" fmla="*/ 0 h 84"/>
                <a:gd name="T8" fmla="*/ 0 w 168"/>
                <a:gd name="T9" fmla="*/ 8 h 84"/>
                <a:gd name="T10" fmla="*/ 0 w 168"/>
                <a:gd name="T11" fmla="*/ 56 h 84"/>
              </a:gdLst>
              <a:ahLst/>
              <a:cxnLst>
                <a:cxn ang="0">
                  <a:pos x="T0" y="T1"/>
                </a:cxn>
                <a:cxn ang="0">
                  <a:pos x="T2" y="T3"/>
                </a:cxn>
                <a:cxn ang="0">
                  <a:pos x="T4" y="T5"/>
                </a:cxn>
                <a:cxn ang="0">
                  <a:pos x="T6" y="T7"/>
                </a:cxn>
                <a:cxn ang="0">
                  <a:pos x="T8" y="T9"/>
                </a:cxn>
                <a:cxn ang="0">
                  <a:pos x="T10" y="T11"/>
                </a:cxn>
              </a:cxnLst>
              <a:rect l="0" t="0" r="r" b="b"/>
              <a:pathLst>
                <a:path w="168" h="84">
                  <a:moveTo>
                    <a:pt x="168" y="84"/>
                  </a:moveTo>
                  <a:cubicBezTo>
                    <a:pt x="168" y="8"/>
                    <a:pt x="168" y="8"/>
                    <a:pt x="168" y="8"/>
                  </a:cubicBezTo>
                  <a:cubicBezTo>
                    <a:pt x="168" y="3"/>
                    <a:pt x="165" y="0"/>
                    <a:pt x="160" y="0"/>
                  </a:cubicBezTo>
                  <a:cubicBezTo>
                    <a:pt x="8" y="0"/>
                    <a:pt x="8" y="0"/>
                    <a:pt x="8" y="0"/>
                  </a:cubicBezTo>
                  <a:cubicBezTo>
                    <a:pt x="4" y="0"/>
                    <a:pt x="0" y="3"/>
                    <a:pt x="0" y="8"/>
                  </a:cubicBezTo>
                  <a:cubicBezTo>
                    <a:pt x="0" y="56"/>
                    <a:pt x="0" y="56"/>
                    <a:pt x="0" y="56"/>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Line 271"/>
            <p:cNvSpPr>
              <a:spLocks noChangeShapeType="1"/>
            </p:cNvSpPr>
            <p:nvPr/>
          </p:nvSpPr>
          <p:spPr bwMode="auto">
            <a:xfrm>
              <a:off x="10833145" y="4669118"/>
              <a:ext cx="83993"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Freeform 272"/>
            <p:cNvSpPr/>
            <p:nvPr/>
          </p:nvSpPr>
          <p:spPr bwMode="auto">
            <a:xfrm>
              <a:off x="10602981" y="4525130"/>
              <a:ext cx="230164" cy="329429"/>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4" y="128"/>
                    <a:pt x="0" y="124"/>
                    <a:pt x="0" y="120"/>
                  </a:cubicBezTo>
                  <a:cubicBezTo>
                    <a:pt x="0" y="8"/>
                    <a:pt x="0" y="8"/>
                    <a:pt x="0" y="8"/>
                  </a:cubicBezTo>
                  <a:cubicBezTo>
                    <a:pt x="0" y="3"/>
                    <a:pt x="4" y="0"/>
                    <a:pt x="8" y="0"/>
                  </a:cubicBezTo>
                  <a:cubicBezTo>
                    <a:pt x="80" y="0"/>
                    <a:pt x="80" y="0"/>
                    <a:pt x="80" y="0"/>
                  </a:cubicBezTo>
                  <a:cubicBezTo>
                    <a:pt x="85" y="0"/>
                    <a:pt x="88" y="3"/>
                    <a:pt x="88" y="8"/>
                  </a:cubicBezTo>
                  <a:lnTo>
                    <a:pt x="88" y="120"/>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Line 273"/>
            <p:cNvSpPr>
              <a:spLocks noChangeShapeType="1"/>
            </p:cNvSpPr>
            <p:nvPr/>
          </p:nvSpPr>
          <p:spPr bwMode="auto">
            <a:xfrm>
              <a:off x="10718608" y="4814198"/>
              <a:ext cx="0"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Rectangle 274"/>
            <p:cNvSpPr>
              <a:spLocks noChangeArrowheads="1"/>
            </p:cNvSpPr>
            <p:nvPr/>
          </p:nvSpPr>
          <p:spPr bwMode="auto">
            <a:xfrm>
              <a:off x="10644432" y="4565490"/>
              <a:ext cx="147261" cy="207257"/>
            </a:xfrm>
            <a:prstGeom prst="rect">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275"/>
            <p:cNvSpPr/>
            <p:nvPr/>
          </p:nvSpPr>
          <p:spPr bwMode="auto">
            <a:xfrm>
              <a:off x="10917138" y="4606941"/>
              <a:ext cx="166896" cy="247617"/>
            </a:xfrm>
            <a:custGeom>
              <a:avLst/>
              <a:gdLst>
                <a:gd name="T0" fmla="*/ 64 w 64"/>
                <a:gd name="T1" fmla="*/ 88 h 96"/>
                <a:gd name="T2" fmla="*/ 56 w 64"/>
                <a:gd name="T3" fmla="*/ 96 h 96"/>
                <a:gd name="T4" fmla="*/ 8 w 64"/>
                <a:gd name="T5" fmla="*/ 96 h 96"/>
                <a:gd name="T6" fmla="*/ 0 w 64"/>
                <a:gd name="T7" fmla="*/ 88 h 96"/>
                <a:gd name="T8" fmla="*/ 0 w 64"/>
                <a:gd name="T9" fmla="*/ 8 h 96"/>
                <a:gd name="T10" fmla="*/ 8 w 64"/>
                <a:gd name="T11" fmla="*/ 0 h 96"/>
                <a:gd name="T12" fmla="*/ 56 w 64"/>
                <a:gd name="T13" fmla="*/ 0 h 96"/>
                <a:gd name="T14" fmla="*/ 64 w 64"/>
                <a:gd name="T15" fmla="*/ 8 h 96"/>
                <a:gd name="T16" fmla="*/ 64 w 64"/>
                <a:gd name="T1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96">
                  <a:moveTo>
                    <a:pt x="64" y="88"/>
                  </a:moveTo>
                  <a:cubicBezTo>
                    <a:pt x="64" y="92"/>
                    <a:pt x="61" y="96"/>
                    <a:pt x="56" y="96"/>
                  </a:cubicBezTo>
                  <a:cubicBezTo>
                    <a:pt x="8" y="96"/>
                    <a:pt x="8" y="96"/>
                    <a:pt x="8" y="96"/>
                  </a:cubicBezTo>
                  <a:cubicBezTo>
                    <a:pt x="4" y="96"/>
                    <a:pt x="0" y="92"/>
                    <a:pt x="0" y="88"/>
                  </a:cubicBezTo>
                  <a:cubicBezTo>
                    <a:pt x="0" y="8"/>
                    <a:pt x="0" y="8"/>
                    <a:pt x="0" y="8"/>
                  </a:cubicBezTo>
                  <a:cubicBezTo>
                    <a:pt x="0" y="3"/>
                    <a:pt x="4" y="0"/>
                    <a:pt x="8" y="0"/>
                  </a:cubicBezTo>
                  <a:cubicBezTo>
                    <a:pt x="56" y="0"/>
                    <a:pt x="56" y="0"/>
                    <a:pt x="56" y="0"/>
                  </a:cubicBezTo>
                  <a:cubicBezTo>
                    <a:pt x="61" y="0"/>
                    <a:pt x="64" y="3"/>
                    <a:pt x="64" y="8"/>
                  </a:cubicBezTo>
                  <a:lnTo>
                    <a:pt x="64" y="88"/>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Line 276"/>
            <p:cNvSpPr>
              <a:spLocks noChangeShapeType="1"/>
            </p:cNvSpPr>
            <p:nvPr/>
          </p:nvSpPr>
          <p:spPr bwMode="auto">
            <a:xfrm>
              <a:off x="11000041" y="4814198"/>
              <a:ext cx="0"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Rectangle 277"/>
            <p:cNvSpPr>
              <a:spLocks noChangeArrowheads="1"/>
            </p:cNvSpPr>
            <p:nvPr/>
          </p:nvSpPr>
          <p:spPr bwMode="auto">
            <a:xfrm>
              <a:off x="10958589" y="4648393"/>
              <a:ext cx="83993" cy="124354"/>
            </a:xfrm>
            <a:prstGeom prst="rect">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9524713" y="2418016"/>
            <a:ext cx="962299" cy="1288001"/>
            <a:chOff x="10666249" y="5598501"/>
            <a:chExt cx="354518" cy="474509"/>
          </a:xfrm>
        </p:grpSpPr>
        <p:sp>
          <p:nvSpPr>
            <p:cNvPr id="22" name="Oval 278"/>
            <p:cNvSpPr>
              <a:spLocks noChangeArrowheads="1"/>
            </p:cNvSpPr>
            <p:nvPr/>
          </p:nvSpPr>
          <p:spPr bwMode="auto">
            <a:xfrm>
              <a:off x="10666249" y="5639952"/>
              <a:ext cx="354518" cy="350155"/>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279"/>
            <p:cNvSpPr/>
            <p:nvPr/>
          </p:nvSpPr>
          <p:spPr bwMode="auto">
            <a:xfrm>
              <a:off x="10812419" y="5598501"/>
              <a:ext cx="62177" cy="30543"/>
            </a:xfrm>
            <a:custGeom>
              <a:avLst/>
              <a:gdLst>
                <a:gd name="T0" fmla="*/ 24 w 24"/>
                <a:gd name="T1" fmla="*/ 12 h 12"/>
                <a:gd name="T2" fmla="*/ 12 w 24"/>
                <a:gd name="T3" fmla="*/ 0 h 12"/>
                <a:gd name="T4" fmla="*/ 0 w 24"/>
                <a:gd name="T5" fmla="*/ 12 h 12"/>
              </a:gdLst>
              <a:ahLst/>
              <a:cxnLst>
                <a:cxn ang="0">
                  <a:pos x="T0" y="T1"/>
                </a:cxn>
                <a:cxn ang="0">
                  <a:pos x="T2" y="T3"/>
                </a:cxn>
                <a:cxn ang="0">
                  <a:pos x="T4" y="T5"/>
                </a:cxn>
              </a:cxnLst>
              <a:rect l="0" t="0" r="r" b="b"/>
              <a:pathLst>
                <a:path w="24" h="12">
                  <a:moveTo>
                    <a:pt x="24" y="12"/>
                  </a:moveTo>
                  <a:cubicBezTo>
                    <a:pt x="24" y="5"/>
                    <a:pt x="19" y="0"/>
                    <a:pt x="12" y="0"/>
                  </a:cubicBezTo>
                  <a:cubicBezTo>
                    <a:pt x="6" y="0"/>
                    <a:pt x="0" y="5"/>
                    <a:pt x="0" y="12"/>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Oval 280"/>
            <p:cNvSpPr>
              <a:spLocks noChangeArrowheads="1"/>
            </p:cNvSpPr>
            <p:nvPr/>
          </p:nvSpPr>
          <p:spPr bwMode="auto">
            <a:xfrm>
              <a:off x="10769877" y="5742489"/>
              <a:ext cx="147261" cy="145080"/>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281"/>
            <p:cNvSpPr/>
            <p:nvPr/>
          </p:nvSpPr>
          <p:spPr bwMode="auto">
            <a:xfrm>
              <a:off x="10812419" y="5783941"/>
              <a:ext cx="31634" cy="30543"/>
            </a:xfrm>
            <a:custGeom>
              <a:avLst/>
              <a:gdLst>
                <a:gd name="T0" fmla="*/ 0 w 12"/>
                <a:gd name="T1" fmla="*/ 12 h 12"/>
                <a:gd name="T2" fmla="*/ 12 w 12"/>
                <a:gd name="T3" fmla="*/ 0 h 12"/>
              </a:gdLst>
              <a:ahLst/>
              <a:cxnLst>
                <a:cxn ang="0">
                  <a:pos x="T0" y="T1"/>
                </a:cxn>
                <a:cxn ang="0">
                  <a:pos x="T2" y="T3"/>
                </a:cxn>
              </a:cxnLst>
              <a:rect l="0" t="0" r="r" b="b"/>
              <a:pathLst>
                <a:path w="12" h="12">
                  <a:moveTo>
                    <a:pt x="0" y="12"/>
                  </a:moveTo>
                  <a:cubicBezTo>
                    <a:pt x="0" y="5"/>
                    <a:pt x="6" y="0"/>
                    <a:pt x="12" y="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282"/>
            <p:cNvSpPr/>
            <p:nvPr/>
          </p:nvSpPr>
          <p:spPr bwMode="auto">
            <a:xfrm>
              <a:off x="10739334" y="5990107"/>
              <a:ext cx="208347" cy="82903"/>
            </a:xfrm>
            <a:custGeom>
              <a:avLst/>
              <a:gdLst>
                <a:gd name="T0" fmla="*/ 56 w 80"/>
                <a:gd name="T1" fmla="*/ 0 h 32"/>
                <a:gd name="T2" fmla="*/ 80 w 80"/>
                <a:gd name="T3" fmla="*/ 24 h 32"/>
                <a:gd name="T4" fmla="*/ 80 w 80"/>
                <a:gd name="T5" fmla="*/ 24 h 32"/>
                <a:gd name="T6" fmla="*/ 40 w 80"/>
                <a:gd name="T7" fmla="*/ 32 h 32"/>
                <a:gd name="T8" fmla="*/ 0 w 80"/>
                <a:gd name="T9" fmla="*/ 24 h 32"/>
                <a:gd name="T10" fmla="*/ 0 w 80"/>
                <a:gd name="T11" fmla="*/ 24 h 32"/>
                <a:gd name="T12" fmla="*/ 24 w 80"/>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80" h="32">
                  <a:moveTo>
                    <a:pt x="56" y="0"/>
                  </a:moveTo>
                  <a:cubicBezTo>
                    <a:pt x="80" y="24"/>
                    <a:pt x="80" y="24"/>
                    <a:pt x="80" y="24"/>
                  </a:cubicBezTo>
                  <a:cubicBezTo>
                    <a:pt x="80" y="24"/>
                    <a:pt x="80" y="24"/>
                    <a:pt x="80" y="24"/>
                  </a:cubicBezTo>
                  <a:cubicBezTo>
                    <a:pt x="80" y="28"/>
                    <a:pt x="62" y="32"/>
                    <a:pt x="40" y="32"/>
                  </a:cubicBezTo>
                  <a:cubicBezTo>
                    <a:pt x="18" y="32"/>
                    <a:pt x="0" y="28"/>
                    <a:pt x="0" y="24"/>
                  </a:cubicBezTo>
                  <a:cubicBezTo>
                    <a:pt x="0" y="24"/>
                    <a:pt x="0" y="24"/>
                    <a:pt x="0" y="24"/>
                  </a:cubicBezTo>
                  <a:cubicBezTo>
                    <a:pt x="24" y="0"/>
                    <a:pt x="24" y="0"/>
                    <a:pt x="24" y="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1433125" y="2374701"/>
            <a:ext cx="1455669" cy="1310433"/>
            <a:chOff x="10602981" y="1964965"/>
            <a:chExt cx="481053" cy="433057"/>
          </a:xfrm>
        </p:grpSpPr>
        <p:sp>
          <p:nvSpPr>
            <p:cNvPr id="35" name="Freeform 291"/>
            <p:cNvSpPr/>
            <p:nvPr/>
          </p:nvSpPr>
          <p:spPr bwMode="auto">
            <a:xfrm>
              <a:off x="10602981" y="2129679"/>
              <a:ext cx="334883" cy="268343"/>
            </a:xfrm>
            <a:custGeom>
              <a:avLst/>
              <a:gdLst>
                <a:gd name="T0" fmla="*/ 128 w 128"/>
                <a:gd name="T1" fmla="*/ 88 h 104"/>
                <a:gd name="T2" fmla="*/ 112 w 128"/>
                <a:gd name="T3" fmla="*/ 104 h 104"/>
                <a:gd name="T4" fmla="*/ 16 w 128"/>
                <a:gd name="T5" fmla="*/ 104 h 104"/>
                <a:gd name="T6" fmla="*/ 0 w 128"/>
                <a:gd name="T7" fmla="*/ 88 h 104"/>
                <a:gd name="T8" fmla="*/ 0 w 128"/>
                <a:gd name="T9" fmla="*/ 16 h 104"/>
                <a:gd name="T10" fmla="*/ 16 w 128"/>
                <a:gd name="T11" fmla="*/ 0 h 104"/>
                <a:gd name="T12" fmla="*/ 112 w 128"/>
                <a:gd name="T13" fmla="*/ 0 h 104"/>
                <a:gd name="T14" fmla="*/ 128 w 128"/>
                <a:gd name="T15" fmla="*/ 16 h 104"/>
                <a:gd name="T16" fmla="*/ 128 w 128"/>
                <a:gd name="T17"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04">
                  <a:moveTo>
                    <a:pt x="128" y="88"/>
                  </a:moveTo>
                  <a:cubicBezTo>
                    <a:pt x="128" y="97"/>
                    <a:pt x="121" y="104"/>
                    <a:pt x="112" y="104"/>
                  </a:cubicBezTo>
                  <a:cubicBezTo>
                    <a:pt x="16" y="104"/>
                    <a:pt x="16" y="104"/>
                    <a:pt x="16" y="104"/>
                  </a:cubicBezTo>
                  <a:cubicBezTo>
                    <a:pt x="7" y="104"/>
                    <a:pt x="0" y="97"/>
                    <a:pt x="0" y="88"/>
                  </a:cubicBezTo>
                  <a:cubicBezTo>
                    <a:pt x="0" y="16"/>
                    <a:pt x="0" y="16"/>
                    <a:pt x="0" y="16"/>
                  </a:cubicBezTo>
                  <a:cubicBezTo>
                    <a:pt x="0" y="7"/>
                    <a:pt x="7" y="0"/>
                    <a:pt x="16" y="0"/>
                  </a:cubicBezTo>
                  <a:cubicBezTo>
                    <a:pt x="112" y="0"/>
                    <a:pt x="112" y="0"/>
                    <a:pt x="112" y="0"/>
                  </a:cubicBezTo>
                  <a:cubicBezTo>
                    <a:pt x="121" y="0"/>
                    <a:pt x="128" y="7"/>
                    <a:pt x="128" y="16"/>
                  </a:cubicBezTo>
                  <a:lnTo>
                    <a:pt x="128" y="88"/>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292"/>
            <p:cNvSpPr/>
            <p:nvPr/>
          </p:nvSpPr>
          <p:spPr bwMode="auto">
            <a:xfrm>
              <a:off x="10937864" y="2150405"/>
              <a:ext cx="146170" cy="226891"/>
            </a:xfrm>
            <a:custGeom>
              <a:avLst/>
              <a:gdLst>
                <a:gd name="T0" fmla="*/ 134 w 134"/>
                <a:gd name="T1" fmla="*/ 208 h 208"/>
                <a:gd name="T2" fmla="*/ 0 w 134"/>
                <a:gd name="T3" fmla="*/ 171 h 208"/>
                <a:gd name="T4" fmla="*/ 0 w 134"/>
                <a:gd name="T5" fmla="*/ 38 h 208"/>
                <a:gd name="T6" fmla="*/ 134 w 134"/>
                <a:gd name="T7" fmla="*/ 0 h 208"/>
                <a:gd name="T8" fmla="*/ 134 w 134"/>
                <a:gd name="T9" fmla="*/ 208 h 208"/>
              </a:gdLst>
              <a:ahLst/>
              <a:cxnLst>
                <a:cxn ang="0">
                  <a:pos x="T0" y="T1"/>
                </a:cxn>
                <a:cxn ang="0">
                  <a:pos x="T2" y="T3"/>
                </a:cxn>
                <a:cxn ang="0">
                  <a:pos x="T4" y="T5"/>
                </a:cxn>
                <a:cxn ang="0">
                  <a:pos x="T6" y="T7"/>
                </a:cxn>
                <a:cxn ang="0">
                  <a:pos x="T8" y="T9"/>
                </a:cxn>
              </a:cxnLst>
              <a:rect l="0" t="0" r="r" b="b"/>
              <a:pathLst>
                <a:path w="134" h="208">
                  <a:moveTo>
                    <a:pt x="134" y="208"/>
                  </a:moveTo>
                  <a:lnTo>
                    <a:pt x="0" y="171"/>
                  </a:lnTo>
                  <a:lnTo>
                    <a:pt x="0" y="38"/>
                  </a:lnTo>
                  <a:lnTo>
                    <a:pt x="134" y="0"/>
                  </a:lnTo>
                  <a:lnTo>
                    <a:pt x="134" y="208"/>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Oval 293"/>
            <p:cNvSpPr>
              <a:spLocks noChangeArrowheads="1"/>
            </p:cNvSpPr>
            <p:nvPr/>
          </p:nvSpPr>
          <p:spPr bwMode="auto">
            <a:xfrm>
              <a:off x="10623706" y="1964965"/>
              <a:ext cx="146170" cy="143989"/>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Oval 294"/>
            <p:cNvSpPr>
              <a:spLocks noChangeArrowheads="1"/>
            </p:cNvSpPr>
            <p:nvPr/>
          </p:nvSpPr>
          <p:spPr bwMode="auto">
            <a:xfrm>
              <a:off x="10791693" y="2006416"/>
              <a:ext cx="103628" cy="102537"/>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9" name="Freeform 295"/>
            <p:cNvSpPr/>
            <p:nvPr/>
          </p:nvSpPr>
          <p:spPr bwMode="auto">
            <a:xfrm>
              <a:off x="10644432" y="2295485"/>
              <a:ext cx="250890" cy="41451"/>
            </a:xfrm>
            <a:custGeom>
              <a:avLst/>
              <a:gdLst>
                <a:gd name="T0" fmla="*/ 88 w 96"/>
                <a:gd name="T1" fmla="*/ 16 h 16"/>
                <a:gd name="T2" fmla="*/ 96 w 96"/>
                <a:gd name="T3" fmla="*/ 8 h 16"/>
                <a:gd name="T4" fmla="*/ 88 w 96"/>
                <a:gd name="T5" fmla="*/ 0 h 16"/>
                <a:gd name="T6" fmla="*/ 8 w 96"/>
                <a:gd name="T7" fmla="*/ 0 h 16"/>
                <a:gd name="T8" fmla="*/ 0 w 96"/>
                <a:gd name="T9" fmla="*/ 8 h 16"/>
                <a:gd name="T10" fmla="*/ 8 w 96"/>
                <a:gd name="T11" fmla="*/ 16 h 16"/>
                <a:gd name="T12" fmla="*/ 88 w 9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6" h="16">
                  <a:moveTo>
                    <a:pt x="88" y="16"/>
                  </a:moveTo>
                  <a:cubicBezTo>
                    <a:pt x="93" y="16"/>
                    <a:pt x="96" y="12"/>
                    <a:pt x="96" y="8"/>
                  </a:cubicBezTo>
                  <a:cubicBezTo>
                    <a:pt x="96" y="3"/>
                    <a:pt x="93" y="0"/>
                    <a:pt x="88" y="0"/>
                  </a:cubicBezTo>
                  <a:cubicBezTo>
                    <a:pt x="8" y="0"/>
                    <a:pt x="8" y="0"/>
                    <a:pt x="8" y="0"/>
                  </a:cubicBezTo>
                  <a:cubicBezTo>
                    <a:pt x="4" y="0"/>
                    <a:pt x="0" y="3"/>
                    <a:pt x="0" y="8"/>
                  </a:cubicBezTo>
                  <a:cubicBezTo>
                    <a:pt x="0" y="12"/>
                    <a:pt x="4" y="16"/>
                    <a:pt x="8" y="16"/>
                  </a:cubicBezTo>
                  <a:lnTo>
                    <a:pt x="88" y="16"/>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0" name="Line 296"/>
            <p:cNvSpPr>
              <a:spLocks noChangeShapeType="1"/>
            </p:cNvSpPr>
            <p:nvPr/>
          </p:nvSpPr>
          <p:spPr bwMode="auto">
            <a:xfrm>
              <a:off x="10853870" y="2191856"/>
              <a:ext cx="41451"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46" name="TextBox 1"/>
          <p:cNvSpPr txBox="1"/>
          <p:nvPr/>
        </p:nvSpPr>
        <p:spPr>
          <a:xfrm>
            <a:off x="891204" y="4762480"/>
            <a:ext cx="2298333" cy="3987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en-US" altLang="zh-CN">
                <a:latin typeface="Arial" panose="020B0604020202020204" pitchFamily="34" charset="0"/>
                <a:ea typeface="Arial" panose="020B0604020202020204" pitchFamily="34" charset="0"/>
                <a:cs typeface="Arial" panose="020B0604020202020204" pitchFamily="34" charset="0"/>
              </a:rPr>
              <a:t>TEXT HERE</a:t>
            </a:r>
          </a:p>
        </p:txBody>
      </p:sp>
      <p:sp>
        <p:nvSpPr>
          <p:cNvPr id="47" name="矩形 46"/>
          <p:cNvSpPr/>
          <p:nvPr/>
        </p:nvSpPr>
        <p:spPr>
          <a:xfrm>
            <a:off x="693619" y="5145133"/>
            <a:ext cx="3453598" cy="922020"/>
          </a:xfrm>
          <a:prstGeom prst="rect">
            <a:avLst/>
          </a:prstGeom>
        </p:spPr>
        <p:txBody>
          <a:bodyPr wrap="square">
            <a:spAutoFit/>
          </a:bodyPr>
          <a:lstStyle/>
          <a:p>
            <a:r>
              <a:rPr lang="en-US" altLang="zh-CN" err="1">
                <a:solidFill>
                  <a:schemeClr val="bg1"/>
                </a:solidFill>
                <a:latin typeface="Arial" panose="020B0604020202020204" pitchFamily="34" charset="0"/>
                <a:ea typeface="Arial" panose="020B0604020202020204" pitchFamily="34" charset="0"/>
              </a:rPr>
              <a:t>Lorem</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ipsum</a:t>
            </a:r>
            <a:r>
              <a:rPr lang="en-US" altLang="zh-CN">
                <a:solidFill>
                  <a:schemeClr val="bg1"/>
                </a:solidFill>
                <a:latin typeface="Arial" panose="020B0604020202020204" pitchFamily="34" charset="0"/>
                <a:ea typeface="Arial" panose="020B0604020202020204" pitchFamily="34" charset="0"/>
              </a:rPr>
              <a:t> dolor sit amet,consectetur </a:t>
            </a:r>
            <a:r>
              <a:rPr lang="en-US" altLang="zh-CN" err="1">
                <a:solidFill>
                  <a:schemeClr val="bg1"/>
                </a:solidFill>
                <a:latin typeface="Arial" panose="020B0604020202020204" pitchFamily="34" charset="0"/>
                <a:ea typeface="Arial" panose="020B0604020202020204" pitchFamily="34" charset="0"/>
              </a:rPr>
              <a:t>adipiscing</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elit</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seddo</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tempor</a:t>
            </a:r>
            <a:endParaRPr lang="zh-CN" altLang="en-US">
              <a:solidFill>
                <a:schemeClr val="bg1"/>
              </a:solidFill>
              <a:latin typeface="Arial" panose="020B0604020202020204" pitchFamily="34" charset="0"/>
              <a:ea typeface="Arial" panose="020B0604020202020204" pitchFamily="34" charset="0"/>
            </a:endParaRPr>
          </a:p>
        </p:txBody>
      </p:sp>
      <p:sp>
        <p:nvSpPr>
          <p:cNvPr id="48" name="TextBox 1"/>
          <p:cNvSpPr txBox="1"/>
          <p:nvPr/>
        </p:nvSpPr>
        <p:spPr>
          <a:xfrm>
            <a:off x="4886827" y="4762480"/>
            <a:ext cx="2298333" cy="3987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en-US" altLang="zh-CN">
                <a:latin typeface="Arial" panose="020B0604020202020204" pitchFamily="34" charset="0"/>
                <a:ea typeface="Arial" panose="020B0604020202020204" pitchFamily="34" charset="0"/>
                <a:cs typeface="Arial" panose="020B0604020202020204" pitchFamily="34" charset="0"/>
              </a:rPr>
              <a:t>TEXT HERE</a:t>
            </a:r>
          </a:p>
        </p:txBody>
      </p:sp>
      <p:sp>
        <p:nvSpPr>
          <p:cNvPr id="49" name="矩形 48"/>
          <p:cNvSpPr/>
          <p:nvPr/>
        </p:nvSpPr>
        <p:spPr>
          <a:xfrm>
            <a:off x="4598424" y="5145133"/>
            <a:ext cx="3453598" cy="922020"/>
          </a:xfrm>
          <a:prstGeom prst="rect">
            <a:avLst/>
          </a:prstGeom>
        </p:spPr>
        <p:txBody>
          <a:bodyPr wrap="square">
            <a:spAutoFit/>
          </a:bodyPr>
          <a:lstStyle/>
          <a:p>
            <a:r>
              <a:rPr lang="en-US" altLang="zh-CN" err="1">
                <a:solidFill>
                  <a:schemeClr val="bg1"/>
                </a:solidFill>
                <a:latin typeface="Arial" panose="020B0604020202020204" pitchFamily="34" charset="0"/>
                <a:ea typeface="Arial" panose="020B0604020202020204" pitchFamily="34" charset="0"/>
              </a:rPr>
              <a:t>Lorem</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ipsum</a:t>
            </a:r>
            <a:r>
              <a:rPr lang="en-US" altLang="zh-CN">
                <a:solidFill>
                  <a:schemeClr val="bg1"/>
                </a:solidFill>
                <a:latin typeface="Arial" panose="020B0604020202020204" pitchFamily="34" charset="0"/>
                <a:ea typeface="Arial" panose="020B0604020202020204" pitchFamily="34" charset="0"/>
              </a:rPr>
              <a:t> dolor sit amet,consectetur </a:t>
            </a:r>
            <a:r>
              <a:rPr lang="en-US" altLang="zh-CN" err="1">
                <a:solidFill>
                  <a:schemeClr val="bg1"/>
                </a:solidFill>
                <a:latin typeface="Arial" panose="020B0604020202020204" pitchFamily="34" charset="0"/>
                <a:ea typeface="Arial" panose="020B0604020202020204" pitchFamily="34" charset="0"/>
              </a:rPr>
              <a:t>adipiscing</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elit</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seddo</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tempor</a:t>
            </a:r>
            <a:endParaRPr lang="zh-CN" altLang="en-US">
              <a:solidFill>
                <a:schemeClr val="bg1"/>
              </a:solidFill>
              <a:latin typeface="Arial" panose="020B0604020202020204" pitchFamily="34" charset="0"/>
              <a:ea typeface="Arial" panose="020B0604020202020204" pitchFamily="34" charset="0"/>
            </a:endParaRPr>
          </a:p>
        </p:txBody>
      </p:sp>
      <p:sp>
        <p:nvSpPr>
          <p:cNvPr id="50" name="TextBox 1"/>
          <p:cNvSpPr txBox="1"/>
          <p:nvPr/>
        </p:nvSpPr>
        <p:spPr>
          <a:xfrm>
            <a:off x="8858917" y="4762480"/>
            <a:ext cx="2298333" cy="398780"/>
          </a:xfrm>
          <a:prstGeom prst="rect">
            <a:avLst/>
          </a:prstGeom>
          <a:noFill/>
        </p:spPr>
        <p:txBody>
          <a:bodyPr wrap="square" rtlCol="0">
            <a:spAutoFit/>
          </a:bodyPr>
          <a:lstStyle/>
          <a:p>
            <a:pPr algn="ctr"/>
            <a:r>
              <a:rPr lang="en-US" altLang="zh-CN" sz="2000" b="1">
                <a:solidFill>
                  <a:schemeClr val="bg1"/>
                </a:solidFill>
                <a:latin typeface="Arial" panose="020B0604020202020204" pitchFamily="34" charset="0"/>
                <a:ea typeface="Arial" panose="020B0604020202020204" pitchFamily="34" charset="0"/>
                <a:cs typeface="Arial" panose="020B0604020202020204" pitchFamily="34" charset="0"/>
              </a:rPr>
              <a:t>TEXT</a:t>
            </a:r>
            <a:r>
              <a:rPr lang="en-US" altLang="zh-CN" sz="1600">
                <a:solidFill>
                  <a:schemeClr val="bg1"/>
                </a:solidFill>
                <a:latin typeface="Arial" panose="020B0604020202020204" pitchFamily="34" charset="0"/>
                <a:ea typeface="Arial" panose="020B0604020202020204" pitchFamily="34" charset="0"/>
                <a:cs typeface="Arial" panose="020B0604020202020204" pitchFamily="34" charset="0"/>
              </a:rPr>
              <a:t> </a:t>
            </a:r>
            <a:r>
              <a:rPr lang="en-US" altLang="zh-CN" sz="2000" b="1">
                <a:solidFill>
                  <a:schemeClr val="bg1"/>
                </a:solidFill>
                <a:latin typeface="Arial" panose="020B0604020202020204" pitchFamily="34" charset="0"/>
                <a:ea typeface="Arial" panose="020B0604020202020204" pitchFamily="34" charset="0"/>
                <a:cs typeface="Arial" panose="020B0604020202020204" pitchFamily="34" charset="0"/>
              </a:rPr>
              <a:t>HERE</a:t>
            </a:r>
          </a:p>
        </p:txBody>
      </p:sp>
      <p:sp>
        <p:nvSpPr>
          <p:cNvPr id="51" name="矩形 50"/>
          <p:cNvSpPr/>
          <p:nvPr/>
        </p:nvSpPr>
        <p:spPr>
          <a:xfrm>
            <a:off x="8570514" y="5145133"/>
            <a:ext cx="3453598" cy="922020"/>
          </a:xfrm>
          <a:prstGeom prst="rect">
            <a:avLst/>
          </a:prstGeom>
        </p:spPr>
        <p:txBody>
          <a:bodyPr wrap="square">
            <a:spAutoFit/>
          </a:bodyPr>
          <a:lstStyle/>
          <a:p>
            <a:r>
              <a:rPr lang="en-US" altLang="zh-CN" err="1">
                <a:solidFill>
                  <a:schemeClr val="bg1"/>
                </a:solidFill>
                <a:latin typeface="Arial" panose="020B0604020202020204" pitchFamily="34" charset="0"/>
                <a:ea typeface="Arial" panose="020B0604020202020204" pitchFamily="34" charset="0"/>
              </a:rPr>
              <a:t>Lorem</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ipsum</a:t>
            </a:r>
            <a:r>
              <a:rPr lang="en-US" altLang="zh-CN">
                <a:solidFill>
                  <a:schemeClr val="bg1"/>
                </a:solidFill>
                <a:latin typeface="Arial" panose="020B0604020202020204" pitchFamily="34" charset="0"/>
                <a:ea typeface="Arial" panose="020B0604020202020204" pitchFamily="34" charset="0"/>
              </a:rPr>
              <a:t> dolor sit amet,consectetur </a:t>
            </a:r>
            <a:r>
              <a:rPr lang="en-US" altLang="zh-CN" err="1">
                <a:solidFill>
                  <a:schemeClr val="bg1"/>
                </a:solidFill>
                <a:latin typeface="Arial" panose="020B0604020202020204" pitchFamily="34" charset="0"/>
                <a:ea typeface="Arial" panose="020B0604020202020204" pitchFamily="34" charset="0"/>
              </a:rPr>
              <a:t>adipiscing</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elit</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seddo</a:t>
            </a:r>
            <a:r>
              <a:rPr lang="en-US" altLang="zh-CN">
                <a:solidFill>
                  <a:schemeClr val="bg1"/>
                </a:solidFill>
                <a:latin typeface="Arial" panose="020B0604020202020204" pitchFamily="34" charset="0"/>
                <a:ea typeface="Arial" panose="020B0604020202020204" pitchFamily="34" charset="0"/>
              </a:rPr>
              <a:t> </a:t>
            </a:r>
            <a:r>
              <a:rPr lang="en-US" altLang="zh-CN" err="1">
                <a:solidFill>
                  <a:schemeClr val="bg1"/>
                </a:solidFill>
                <a:latin typeface="Arial" panose="020B0604020202020204" pitchFamily="34" charset="0"/>
                <a:ea typeface="Arial" panose="020B0604020202020204" pitchFamily="34" charset="0"/>
              </a:rPr>
              <a:t>tempor</a:t>
            </a:r>
            <a:endParaRPr lang="zh-CN" altLang="en-US">
              <a:solidFill>
                <a:schemeClr val="bg1"/>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735" y="685800"/>
            <a:ext cx="7649210" cy="6000750"/>
          </a:xfrm>
          <a:prstGeom prst="rect">
            <a:avLst/>
          </a:prstGeom>
          <a:noFill/>
        </p:spPr>
        <p:txBody>
          <a:bodyPr wrap="square" rtlCol="0" anchor="t">
            <a:spAutoFit/>
          </a:bodyPr>
          <a:lstStyle/>
          <a:p>
            <a:pPr>
              <a:buFont typeface="Wingdings" panose="05000000000000000000" pitchFamily="2" charset="2"/>
              <a:buChar char="§"/>
            </a:pPr>
            <a:r>
              <a:rPr lang="en-US" sz="2400" dirty="0" smtClean="0">
                <a:solidFill>
                  <a:schemeClr val="bg1"/>
                </a:solidFill>
                <a:sym typeface="+mn-ea"/>
              </a:rPr>
              <a:t>My portal is not Like naukari.com or monster, here You can get </a:t>
            </a:r>
          </a:p>
          <a:p>
            <a:r>
              <a:rPr lang="en-US" sz="2400" dirty="0" smtClean="0">
                <a:solidFill>
                  <a:schemeClr val="bg1"/>
                </a:solidFill>
                <a:sym typeface="+mn-ea"/>
              </a:rPr>
              <a:t>    an Online Job.</a:t>
            </a:r>
          </a:p>
          <a:p>
            <a:pPr>
              <a:buFont typeface="Wingdings" panose="05000000000000000000" pitchFamily="2" charset="2"/>
              <a:buChar char="§"/>
            </a:pPr>
            <a:r>
              <a:rPr lang="en-US" sz="2400" dirty="0" smtClean="0">
                <a:solidFill>
                  <a:schemeClr val="bg1"/>
                </a:solidFill>
                <a:sym typeface="+mn-ea"/>
              </a:rPr>
              <a:t>  You are selected according to your feedback or rating  which is </a:t>
            </a:r>
          </a:p>
          <a:p>
            <a:r>
              <a:rPr lang="en-US" sz="2400" dirty="0" smtClean="0">
                <a:solidFill>
                  <a:schemeClr val="bg1"/>
                </a:solidFill>
                <a:sym typeface="+mn-ea"/>
              </a:rPr>
              <a:t>    given by Job provider after you hired and complete the Job.</a:t>
            </a:r>
          </a:p>
          <a:p>
            <a:pPr>
              <a:buFont typeface="Wingdings" panose="05000000000000000000" pitchFamily="2" charset="2"/>
              <a:buChar char="§"/>
            </a:pPr>
            <a:r>
              <a:rPr lang="en-US" sz="2400" dirty="0" smtClean="0">
                <a:solidFill>
                  <a:schemeClr val="bg1"/>
                </a:solidFill>
                <a:sym typeface="+mn-ea"/>
              </a:rPr>
              <a:t>  If u want to work of a particular posted job then you need to request</a:t>
            </a:r>
          </a:p>
          <a:p>
            <a:r>
              <a:rPr lang="en-US" sz="2400" dirty="0" smtClean="0">
                <a:solidFill>
                  <a:schemeClr val="bg1"/>
                </a:solidFill>
                <a:sym typeface="+mn-ea"/>
              </a:rPr>
              <a:t>    your proposal for work.</a:t>
            </a:r>
          </a:p>
          <a:p>
            <a:pPr>
              <a:buFont typeface="Wingdings" panose="05000000000000000000" pitchFamily="2" charset="2"/>
              <a:buChar char="§"/>
            </a:pPr>
            <a:r>
              <a:rPr lang="en-US" sz="2400" dirty="0" smtClean="0">
                <a:solidFill>
                  <a:schemeClr val="bg1"/>
                </a:solidFill>
                <a:sym typeface="+mn-ea"/>
              </a:rPr>
              <a:t>  You haven’t  follow organization timing for work. You can manage your own </a:t>
            </a:r>
          </a:p>
          <a:p>
            <a:r>
              <a:rPr lang="en-US" sz="2400" dirty="0" smtClean="0">
                <a:solidFill>
                  <a:schemeClr val="bg1"/>
                </a:solidFill>
                <a:sym typeface="+mn-ea"/>
              </a:rPr>
              <a:t>     time for work.</a:t>
            </a:r>
          </a:p>
          <a:p>
            <a:pPr>
              <a:buFont typeface="Wingdings" panose="05000000000000000000" pitchFamily="2" charset="2"/>
              <a:buChar char="§"/>
            </a:pPr>
            <a:r>
              <a:rPr lang="en-US" sz="2400" dirty="0" smtClean="0">
                <a:solidFill>
                  <a:schemeClr val="bg1"/>
                </a:solidFill>
                <a:sym typeface="+mn-ea"/>
              </a:rPr>
              <a:t>  You haven’t wait end of the month for Salary. Complete The Project &amp; got.</a:t>
            </a:r>
          </a:p>
          <a:p>
            <a:pPr>
              <a:buFont typeface="Wingdings" panose="05000000000000000000" pitchFamily="2" charset="2"/>
              <a:buChar char="§"/>
            </a:pPr>
            <a:r>
              <a:rPr lang="en-US" sz="2400" dirty="0" smtClean="0">
                <a:solidFill>
                  <a:schemeClr val="bg1"/>
                </a:solidFill>
                <a:sym typeface="+mn-ea"/>
              </a:rPr>
              <a:t>  And Finally you are the boss of your Job.</a:t>
            </a:r>
          </a:p>
        </p:txBody>
      </p:sp>
      <p:sp>
        <p:nvSpPr>
          <p:cNvPr id="5" name="Text Box 4"/>
          <p:cNvSpPr txBox="1"/>
          <p:nvPr/>
        </p:nvSpPr>
        <p:spPr>
          <a:xfrm>
            <a:off x="240030" y="235585"/>
            <a:ext cx="3790950" cy="645160"/>
          </a:xfrm>
          <a:prstGeom prst="rect">
            <a:avLst/>
          </a:prstGeom>
          <a:noFill/>
        </p:spPr>
        <p:txBody>
          <a:bodyPr wrap="none" rtlCol="0" anchor="t">
            <a:spAutoFit/>
          </a:bodyPr>
          <a:lstStyle/>
          <a:p>
            <a:r>
              <a:rPr lang="en-US" sz="3600">
                <a:solidFill>
                  <a:srgbClr val="DACD57"/>
                </a:solidFill>
              </a:rPr>
              <a:t>Why Work[or]Hire?</a:t>
            </a:r>
            <a:endParaRPr lang="en-US"/>
          </a:p>
        </p:txBody>
      </p:sp>
      <p:sp>
        <p:nvSpPr>
          <p:cNvPr id="28" name="矩形 27"/>
          <p:cNvSpPr/>
          <p:nvPr/>
        </p:nvSpPr>
        <p:spPr>
          <a:xfrm>
            <a:off x="7610475" y="4640170"/>
            <a:ext cx="2771775" cy="2219326"/>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610475" y="2307167"/>
            <a:ext cx="2771775" cy="2219326"/>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
          <p:cNvSpPr/>
          <p:nvPr/>
        </p:nvSpPr>
        <p:spPr>
          <a:xfrm>
            <a:off x="7610475" y="0"/>
            <a:ext cx="2771775" cy="2219326"/>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462571" y="0"/>
            <a:ext cx="125170" cy="2219326"/>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462571" y="2307167"/>
            <a:ext cx="125170" cy="2219326"/>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462571" y="4640170"/>
            <a:ext cx="125170" cy="2219326"/>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2"/>
          <p:cNvGrpSpPr/>
          <p:nvPr/>
        </p:nvGrpSpPr>
        <p:grpSpPr>
          <a:xfrm>
            <a:off x="8556666" y="603952"/>
            <a:ext cx="852721" cy="850766"/>
            <a:chOff x="3272771" y="4374377"/>
            <a:chExt cx="472326" cy="471243"/>
          </a:xfrm>
        </p:grpSpPr>
        <p:sp>
          <p:nvSpPr>
            <p:cNvPr id="3" name="Oval 75"/>
            <p:cNvSpPr>
              <a:spLocks noChangeArrowheads="1"/>
            </p:cNvSpPr>
            <p:nvPr/>
          </p:nvSpPr>
          <p:spPr bwMode="auto">
            <a:xfrm>
              <a:off x="3478602" y="4476209"/>
              <a:ext cx="61749" cy="61749"/>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76"/>
            <p:cNvSpPr/>
            <p:nvPr/>
          </p:nvSpPr>
          <p:spPr bwMode="auto">
            <a:xfrm>
              <a:off x="3396270" y="4394960"/>
              <a:ext cx="225330" cy="307662"/>
            </a:xfrm>
            <a:custGeom>
              <a:avLst/>
              <a:gdLst>
                <a:gd name="T0" fmla="*/ 63 w 88"/>
                <a:gd name="T1" fmla="*/ 84 h 120"/>
                <a:gd name="T2" fmla="*/ 44 w 88"/>
                <a:gd name="T3" fmla="*/ 120 h 120"/>
                <a:gd name="T4" fmla="*/ 26 w 88"/>
                <a:gd name="T5" fmla="*/ 84 h 120"/>
                <a:gd name="T6" fmla="*/ 0 w 88"/>
                <a:gd name="T7" fmla="*/ 44 h 120"/>
                <a:gd name="T8" fmla="*/ 44 w 88"/>
                <a:gd name="T9" fmla="*/ 0 h 120"/>
                <a:gd name="T10" fmla="*/ 88 w 88"/>
                <a:gd name="T11" fmla="*/ 44 h 120"/>
                <a:gd name="T12" fmla="*/ 63 w 88"/>
                <a:gd name="T13" fmla="*/ 84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63" y="84"/>
                  </a:moveTo>
                  <a:cubicBezTo>
                    <a:pt x="44" y="120"/>
                    <a:pt x="44" y="120"/>
                    <a:pt x="44" y="120"/>
                  </a:cubicBezTo>
                  <a:cubicBezTo>
                    <a:pt x="26" y="84"/>
                    <a:pt x="26" y="84"/>
                    <a:pt x="26" y="84"/>
                  </a:cubicBezTo>
                  <a:cubicBezTo>
                    <a:pt x="11" y="77"/>
                    <a:pt x="0" y="61"/>
                    <a:pt x="0" y="44"/>
                  </a:cubicBezTo>
                  <a:cubicBezTo>
                    <a:pt x="0" y="20"/>
                    <a:pt x="20" y="0"/>
                    <a:pt x="44" y="0"/>
                  </a:cubicBezTo>
                  <a:cubicBezTo>
                    <a:pt x="68" y="0"/>
                    <a:pt x="88" y="20"/>
                    <a:pt x="88" y="44"/>
                  </a:cubicBezTo>
                  <a:cubicBezTo>
                    <a:pt x="88" y="61"/>
                    <a:pt x="78" y="77"/>
                    <a:pt x="63" y="84"/>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Line 77"/>
            <p:cNvSpPr>
              <a:spLocks noChangeShapeType="1"/>
            </p:cNvSpPr>
            <p:nvPr/>
          </p:nvSpPr>
          <p:spPr bwMode="auto">
            <a:xfrm>
              <a:off x="3437436" y="4374377"/>
              <a:ext cx="0"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Freeform 78"/>
            <p:cNvSpPr/>
            <p:nvPr/>
          </p:nvSpPr>
          <p:spPr bwMode="auto">
            <a:xfrm>
              <a:off x="3272771" y="4374377"/>
              <a:ext cx="472326" cy="471243"/>
            </a:xfrm>
            <a:custGeom>
              <a:avLst/>
              <a:gdLst>
                <a:gd name="T0" fmla="*/ 152 w 436"/>
                <a:gd name="T1" fmla="*/ 0 h 435"/>
                <a:gd name="T2" fmla="*/ 0 w 436"/>
                <a:gd name="T3" fmla="*/ 38 h 435"/>
                <a:gd name="T4" fmla="*/ 0 w 436"/>
                <a:gd name="T5" fmla="*/ 397 h 435"/>
                <a:gd name="T6" fmla="*/ 152 w 436"/>
                <a:gd name="T7" fmla="*/ 359 h 435"/>
                <a:gd name="T8" fmla="*/ 284 w 436"/>
                <a:gd name="T9" fmla="*/ 435 h 435"/>
                <a:gd name="T10" fmla="*/ 436 w 436"/>
                <a:gd name="T11" fmla="*/ 397 h 435"/>
                <a:gd name="T12" fmla="*/ 436 w 436"/>
                <a:gd name="T13" fmla="*/ 38 h 435"/>
                <a:gd name="T14" fmla="*/ 308 w 436"/>
                <a:gd name="T15" fmla="*/ 68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6" h="435">
                  <a:moveTo>
                    <a:pt x="152" y="0"/>
                  </a:moveTo>
                  <a:lnTo>
                    <a:pt x="0" y="38"/>
                  </a:lnTo>
                  <a:lnTo>
                    <a:pt x="0" y="397"/>
                  </a:lnTo>
                  <a:lnTo>
                    <a:pt x="152" y="359"/>
                  </a:lnTo>
                  <a:lnTo>
                    <a:pt x="284" y="435"/>
                  </a:lnTo>
                  <a:lnTo>
                    <a:pt x="436" y="397"/>
                  </a:lnTo>
                  <a:lnTo>
                    <a:pt x="436" y="38"/>
                  </a:lnTo>
                  <a:lnTo>
                    <a:pt x="308" y="68"/>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Line 79"/>
            <p:cNvSpPr>
              <a:spLocks noChangeShapeType="1"/>
            </p:cNvSpPr>
            <p:nvPr/>
          </p:nvSpPr>
          <p:spPr bwMode="auto">
            <a:xfrm flipV="1">
              <a:off x="3580434" y="4594290"/>
              <a:ext cx="0" cy="25133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80"/>
            <p:cNvSpPr>
              <a:spLocks noChangeShapeType="1"/>
            </p:cNvSpPr>
            <p:nvPr/>
          </p:nvSpPr>
          <p:spPr bwMode="auto">
            <a:xfrm flipV="1">
              <a:off x="3437436" y="4374377"/>
              <a:ext cx="0" cy="45499"/>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81"/>
            <p:cNvSpPr>
              <a:spLocks noChangeShapeType="1"/>
            </p:cNvSpPr>
            <p:nvPr/>
          </p:nvSpPr>
          <p:spPr bwMode="auto">
            <a:xfrm flipV="1">
              <a:off x="3437436" y="4594290"/>
              <a:ext cx="0" cy="168998"/>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82"/>
            <p:cNvSpPr>
              <a:spLocks noChangeShapeType="1"/>
            </p:cNvSpPr>
            <p:nvPr/>
          </p:nvSpPr>
          <p:spPr bwMode="auto">
            <a:xfrm flipH="1" flipV="1">
              <a:off x="3437436" y="4374377"/>
              <a:ext cx="43333" cy="2275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38" name="组合 21"/>
          <p:cNvGrpSpPr/>
          <p:nvPr/>
        </p:nvGrpSpPr>
        <p:grpSpPr>
          <a:xfrm>
            <a:off x="8538489" y="2948533"/>
            <a:ext cx="889074" cy="887035"/>
            <a:chOff x="852640" y="4374377"/>
            <a:chExt cx="472326" cy="471243"/>
          </a:xfrm>
        </p:grpSpPr>
        <p:sp>
          <p:nvSpPr>
            <p:cNvPr id="39" name="Oval 69"/>
            <p:cNvSpPr>
              <a:spLocks noChangeArrowheads="1"/>
            </p:cNvSpPr>
            <p:nvPr/>
          </p:nvSpPr>
          <p:spPr bwMode="auto">
            <a:xfrm>
              <a:off x="852640" y="4374377"/>
              <a:ext cx="472326" cy="471243"/>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0" name="Freeform 70"/>
            <p:cNvSpPr/>
            <p:nvPr/>
          </p:nvSpPr>
          <p:spPr bwMode="auto">
            <a:xfrm>
              <a:off x="955555" y="4517375"/>
              <a:ext cx="225330" cy="225330"/>
            </a:xfrm>
            <a:custGeom>
              <a:avLst/>
              <a:gdLst>
                <a:gd name="T0" fmla="*/ 139 w 208"/>
                <a:gd name="T1" fmla="*/ 208 h 208"/>
                <a:gd name="T2" fmla="*/ 104 w 208"/>
                <a:gd name="T3" fmla="*/ 104 h 208"/>
                <a:gd name="T4" fmla="*/ 0 w 208"/>
                <a:gd name="T5" fmla="*/ 69 h 208"/>
                <a:gd name="T6" fmla="*/ 208 w 208"/>
                <a:gd name="T7" fmla="*/ 0 h 208"/>
                <a:gd name="T8" fmla="*/ 139 w 208"/>
                <a:gd name="T9" fmla="*/ 208 h 208"/>
              </a:gdLst>
              <a:ahLst/>
              <a:cxnLst>
                <a:cxn ang="0">
                  <a:pos x="T0" y="T1"/>
                </a:cxn>
                <a:cxn ang="0">
                  <a:pos x="T2" y="T3"/>
                </a:cxn>
                <a:cxn ang="0">
                  <a:pos x="T4" y="T5"/>
                </a:cxn>
                <a:cxn ang="0">
                  <a:pos x="T6" y="T7"/>
                </a:cxn>
                <a:cxn ang="0">
                  <a:pos x="T8" y="T9"/>
                </a:cxn>
              </a:cxnLst>
              <a:rect l="0" t="0" r="r" b="b"/>
              <a:pathLst>
                <a:path w="208" h="208">
                  <a:moveTo>
                    <a:pt x="139" y="208"/>
                  </a:moveTo>
                  <a:lnTo>
                    <a:pt x="104" y="104"/>
                  </a:lnTo>
                  <a:lnTo>
                    <a:pt x="0" y="69"/>
                  </a:lnTo>
                  <a:lnTo>
                    <a:pt x="208" y="0"/>
                  </a:lnTo>
                  <a:lnTo>
                    <a:pt x="139" y="208"/>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8586445" y="5339916"/>
            <a:ext cx="819831" cy="819833"/>
            <a:chOff x="2062706" y="5583359"/>
            <a:chExt cx="472326" cy="472327"/>
          </a:xfrm>
        </p:grpSpPr>
        <p:sp>
          <p:nvSpPr>
            <p:cNvPr id="16" name="Freeform 96"/>
            <p:cNvSpPr/>
            <p:nvPr/>
          </p:nvSpPr>
          <p:spPr bwMode="auto">
            <a:xfrm>
              <a:off x="2268536" y="5583359"/>
              <a:ext cx="60666" cy="51999"/>
            </a:xfrm>
            <a:custGeom>
              <a:avLst/>
              <a:gdLst>
                <a:gd name="T0" fmla="*/ 24 w 24"/>
                <a:gd name="T1" fmla="*/ 20 h 20"/>
                <a:gd name="T2" fmla="*/ 24 w 24"/>
                <a:gd name="T3" fmla="*/ 12 h 20"/>
                <a:gd name="T4" fmla="*/ 12 w 24"/>
                <a:gd name="T5" fmla="*/ 0 h 20"/>
                <a:gd name="T6" fmla="*/ 0 w 24"/>
                <a:gd name="T7" fmla="*/ 12 h 20"/>
                <a:gd name="T8" fmla="*/ 0 w 24"/>
                <a:gd name="T9" fmla="*/ 20 h 20"/>
              </a:gdLst>
              <a:ahLst/>
              <a:cxnLst>
                <a:cxn ang="0">
                  <a:pos x="T0" y="T1"/>
                </a:cxn>
                <a:cxn ang="0">
                  <a:pos x="T2" y="T3"/>
                </a:cxn>
                <a:cxn ang="0">
                  <a:pos x="T4" y="T5"/>
                </a:cxn>
                <a:cxn ang="0">
                  <a:pos x="T6" y="T7"/>
                </a:cxn>
                <a:cxn ang="0">
                  <a:pos x="T8" y="T9"/>
                </a:cxn>
              </a:cxnLst>
              <a:rect l="0" t="0" r="r" b="b"/>
              <a:pathLst>
                <a:path w="24" h="20">
                  <a:moveTo>
                    <a:pt x="24" y="20"/>
                  </a:moveTo>
                  <a:cubicBezTo>
                    <a:pt x="24" y="12"/>
                    <a:pt x="24" y="12"/>
                    <a:pt x="24" y="12"/>
                  </a:cubicBezTo>
                  <a:cubicBezTo>
                    <a:pt x="24" y="5"/>
                    <a:pt x="19" y="0"/>
                    <a:pt x="12" y="0"/>
                  </a:cubicBezTo>
                  <a:cubicBezTo>
                    <a:pt x="6" y="0"/>
                    <a:pt x="0" y="5"/>
                    <a:pt x="0" y="12"/>
                  </a:cubicBezTo>
                  <a:cubicBezTo>
                    <a:pt x="0" y="20"/>
                    <a:pt x="0" y="20"/>
                    <a:pt x="0" y="2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Line 97"/>
            <p:cNvSpPr>
              <a:spLocks noChangeShapeType="1"/>
            </p:cNvSpPr>
            <p:nvPr/>
          </p:nvSpPr>
          <p:spPr bwMode="auto">
            <a:xfrm>
              <a:off x="2268536" y="5748024"/>
              <a:ext cx="0" cy="41166"/>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98"/>
            <p:cNvSpPr>
              <a:spLocks noChangeShapeType="1"/>
            </p:cNvSpPr>
            <p:nvPr/>
          </p:nvSpPr>
          <p:spPr bwMode="auto">
            <a:xfrm flipV="1">
              <a:off x="2329202" y="5748024"/>
              <a:ext cx="0" cy="41166"/>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Freeform 99"/>
            <p:cNvSpPr/>
            <p:nvPr/>
          </p:nvSpPr>
          <p:spPr bwMode="auto">
            <a:xfrm>
              <a:off x="2268536" y="5891022"/>
              <a:ext cx="60666" cy="164664"/>
            </a:xfrm>
            <a:custGeom>
              <a:avLst/>
              <a:gdLst>
                <a:gd name="T0" fmla="*/ 0 w 56"/>
                <a:gd name="T1" fmla="*/ 0 h 152"/>
                <a:gd name="T2" fmla="*/ 0 w 56"/>
                <a:gd name="T3" fmla="*/ 152 h 152"/>
                <a:gd name="T4" fmla="*/ 56 w 56"/>
                <a:gd name="T5" fmla="*/ 152 h 152"/>
                <a:gd name="T6" fmla="*/ 56 w 56"/>
                <a:gd name="T7" fmla="*/ 0 h 152"/>
              </a:gdLst>
              <a:ahLst/>
              <a:cxnLst>
                <a:cxn ang="0">
                  <a:pos x="T0" y="T1"/>
                </a:cxn>
                <a:cxn ang="0">
                  <a:pos x="T2" y="T3"/>
                </a:cxn>
                <a:cxn ang="0">
                  <a:pos x="T4" y="T5"/>
                </a:cxn>
                <a:cxn ang="0">
                  <a:pos x="T6" y="T7"/>
                </a:cxn>
              </a:cxnLst>
              <a:rect l="0" t="0" r="r" b="b"/>
              <a:pathLst>
                <a:path w="56" h="152">
                  <a:moveTo>
                    <a:pt x="0" y="0"/>
                  </a:moveTo>
                  <a:lnTo>
                    <a:pt x="0" y="152"/>
                  </a:lnTo>
                  <a:lnTo>
                    <a:pt x="56" y="152"/>
                  </a:lnTo>
                  <a:lnTo>
                    <a:pt x="56" y="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100"/>
            <p:cNvSpPr/>
            <p:nvPr/>
          </p:nvSpPr>
          <p:spPr bwMode="auto">
            <a:xfrm>
              <a:off x="2103872" y="5645108"/>
              <a:ext cx="431160" cy="102915"/>
            </a:xfrm>
            <a:custGeom>
              <a:avLst/>
              <a:gdLst>
                <a:gd name="T0" fmla="*/ 327 w 398"/>
                <a:gd name="T1" fmla="*/ 95 h 95"/>
                <a:gd name="T2" fmla="*/ 0 w 398"/>
                <a:gd name="T3" fmla="*/ 95 h 95"/>
                <a:gd name="T4" fmla="*/ 19 w 398"/>
                <a:gd name="T5" fmla="*/ 47 h 95"/>
                <a:gd name="T6" fmla="*/ 0 w 398"/>
                <a:gd name="T7" fmla="*/ 0 h 95"/>
                <a:gd name="T8" fmla="*/ 327 w 398"/>
                <a:gd name="T9" fmla="*/ 0 h 95"/>
                <a:gd name="T10" fmla="*/ 398 w 398"/>
                <a:gd name="T11" fmla="*/ 47 h 95"/>
                <a:gd name="T12" fmla="*/ 327 w 398"/>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98" h="95">
                  <a:moveTo>
                    <a:pt x="327" y="95"/>
                  </a:moveTo>
                  <a:lnTo>
                    <a:pt x="0" y="95"/>
                  </a:lnTo>
                  <a:lnTo>
                    <a:pt x="19" y="47"/>
                  </a:lnTo>
                  <a:lnTo>
                    <a:pt x="0" y="0"/>
                  </a:lnTo>
                  <a:lnTo>
                    <a:pt x="327" y="0"/>
                  </a:lnTo>
                  <a:lnTo>
                    <a:pt x="398" y="47"/>
                  </a:lnTo>
                  <a:lnTo>
                    <a:pt x="327" y="95"/>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101"/>
            <p:cNvSpPr/>
            <p:nvPr/>
          </p:nvSpPr>
          <p:spPr bwMode="auto">
            <a:xfrm>
              <a:off x="2062706" y="5789190"/>
              <a:ext cx="431160" cy="101832"/>
            </a:xfrm>
            <a:custGeom>
              <a:avLst/>
              <a:gdLst>
                <a:gd name="T0" fmla="*/ 71 w 398"/>
                <a:gd name="T1" fmla="*/ 0 h 94"/>
                <a:gd name="T2" fmla="*/ 398 w 398"/>
                <a:gd name="T3" fmla="*/ 0 h 94"/>
                <a:gd name="T4" fmla="*/ 379 w 398"/>
                <a:gd name="T5" fmla="*/ 47 h 94"/>
                <a:gd name="T6" fmla="*/ 398 w 398"/>
                <a:gd name="T7" fmla="*/ 94 h 94"/>
                <a:gd name="T8" fmla="*/ 71 w 398"/>
                <a:gd name="T9" fmla="*/ 94 h 94"/>
                <a:gd name="T10" fmla="*/ 0 w 398"/>
                <a:gd name="T11" fmla="*/ 47 h 94"/>
                <a:gd name="T12" fmla="*/ 71 w 398"/>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398" h="94">
                  <a:moveTo>
                    <a:pt x="71" y="0"/>
                  </a:moveTo>
                  <a:lnTo>
                    <a:pt x="398" y="0"/>
                  </a:lnTo>
                  <a:lnTo>
                    <a:pt x="379" y="47"/>
                  </a:lnTo>
                  <a:lnTo>
                    <a:pt x="398" y="94"/>
                  </a:lnTo>
                  <a:lnTo>
                    <a:pt x="71" y="94"/>
                  </a:lnTo>
                  <a:lnTo>
                    <a:pt x="0" y="47"/>
                  </a:lnTo>
                  <a:lnTo>
                    <a:pt x="71" y="0"/>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任意多边形 3"/>
          <p:cNvSpPr/>
          <p:nvPr/>
        </p:nvSpPr>
        <p:spPr>
          <a:xfrm>
            <a:off x="0" y="1905"/>
            <a:ext cx="8757285" cy="6858000"/>
          </a:xfrm>
          <a:custGeom>
            <a:avLst/>
            <a:gdLst>
              <a:gd name="connsiteX0" fmla="*/ 0 w 2729552"/>
              <a:gd name="connsiteY0" fmla="*/ 0 h 3753135"/>
              <a:gd name="connsiteX1" fmla="*/ 1791268 w 2729552"/>
              <a:gd name="connsiteY1" fmla="*/ 0 h 3753135"/>
              <a:gd name="connsiteX2" fmla="*/ 2729552 w 2729552"/>
              <a:gd name="connsiteY2" fmla="*/ 3753135 h 3753135"/>
              <a:gd name="connsiteX3" fmla="*/ 0 w 2729552"/>
              <a:gd name="connsiteY3" fmla="*/ 3753135 h 3753135"/>
            </a:gdLst>
            <a:ahLst/>
            <a:cxnLst>
              <a:cxn ang="0">
                <a:pos x="connsiteX0" y="connsiteY0"/>
              </a:cxn>
              <a:cxn ang="0">
                <a:pos x="connsiteX1" y="connsiteY1"/>
              </a:cxn>
              <a:cxn ang="0">
                <a:pos x="connsiteX2" y="connsiteY2"/>
              </a:cxn>
              <a:cxn ang="0">
                <a:pos x="connsiteX3" y="connsiteY3"/>
              </a:cxn>
            </a:cxnLst>
            <a:rect l="l" t="t" r="r" b="b"/>
            <a:pathLst>
              <a:path w="2729552" h="3753135">
                <a:moveTo>
                  <a:pt x="0" y="0"/>
                </a:moveTo>
                <a:lnTo>
                  <a:pt x="1791268" y="0"/>
                </a:lnTo>
                <a:lnTo>
                  <a:pt x="2729552" y="3753135"/>
                </a:lnTo>
                <a:lnTo>
                  <a:pt x="0" y="3753135"/>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1473265" y="71968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10740809" y="1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5400000">
            <a:off x="10022075" y="-1275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4607" y="2173"/>
            <a:ext cx="4607733" cy="583565"/>
          </a:xfrm>
          <a:prstGeom prst="rect">
            <a:avLst/>
          </a:prstGeom>
        </p:spPr>
        <p:txBody>
          <a:bodyPr wrap="square">
            <a:spAutoFit/>
          </a:bodyPr>
          <a:lstStyle/>
          <a:p>
            <a:r>
              <a:rPr lang="en-US" altLang="zh-CN" sz="320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Software Specifications</a:t>
            </a:r>
            <a:endParaRPr lang="zh-CN" altLang="en-US" sz="320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4" name="矩形 13"/>
          <p:cNvSpPr/>
          <p:nvPr/>
        </p:nvSpPr>
        <p:spPr>
          <a:xfrm>
            <a:off x="144780" y="729615"/>
            <a:ext cx="6956425" cy="4399915"/>
          </a:xfrm>
          <a:prstGeom prst="rect">
            <a:avLst/>
          </a:prstGeom>
        </p:spPr>
        <p:txBody>
          <a:bodyPr wrap="square">
            <a:spAutoFit/>
          </a:bodyPr>
          <a:lstStyle/>
          <a:p>
            <a:r>
              <a:rPr lang="en-US" altLang="zh-CN" sz="280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 </a:t>
            </a:r>
            <a:endParaRPr lang="en-US" sz="2800" u="sng" dirty="0" smtClean="0"/>
          </a:p>
          <a:p>
            <a:pPr lvl="0" algn="just">
              <a:buFont typeface="Wingdings" panose="05000000000000000000" pitchFamily="2" charset="2"/>
              <a:buChar char="v"/>
            </a:pPr>
            <a:r>
              <a:rPr lang="en-US" sz="2800" dirty="0" smtClean="0">
                <a:sym typeface="+mn-ea"/>
              </a:rPr>
              <a:t>  Operating System   	:       Windows 10</a:t>
            </a:r>
            <a:endParaRPr lang="en-US" sz="2800" b="1" dirty="0" smtClean="0"/>
          </a:p>
          <a:p>
            <a:pPr lvl="0" algn="just">
              <a:buFont typeface="Wingdings" panose="05000000000000000000" pitchFamily="2" charset="2"/>
              <a:buChar char="v"/>
            </a:pPr>
            <a:r>
              <a:rPr lang="en-US" sz="2800" dirty="0" smtClean="0">
                <a:sym typeface="+mn-ea"/>
              </a:rPr>
              <a:t>  Browser                                :       Chrome</a:t>
            </a:r>
            <a:endParaRPr lang="en-US" sz="2800" b="1" dirty="0" smtClean="0"/>
          </a:p>
          <a:p>
            <a:pPr lvl="0" algn="just">
              <a:buFont typeface="Wingdings" panose="05000000000000000000" pitchFamily="2" charset="2"/>
              <a:buChar char="v"/>
            </a:pPr>
            <a:r>
              <a:rPr lang="en-US" sz="2800" dirty="0" smtClean="0">
                <a:sym typeface="+mn-ea"/>
              </a:rPr>
              <a:t>  Web/Application Server    :       Tomcat 9.0</a:t>
            </a:r>
            <a:endParaRPr lang="en-US" sz="2800" b="1" dirty="0" smtClean="0"/>
          </a:p>
          <a:p>
            <a:pPr lvl="0" algn="just">
              <a:buFont typeface="Wingdings" panose="05000000000000000000" pitchFamily="2" charset="2"/>
              <a:buChar char="v"/>
            </a:pPr>
            <a:r>
              <a:rPr lang="en-US" sz="2800" dirty="0" smtClean="0">
                <a:sym typeface="+mn-ea"/>
              </a:rPr>
              <a:t>  Database Server                 :       MySql</a:t>
            </a:r>
            <a:endParaRPr lang="en-US" sz="2800" b="1" dirty="0" smtClean="0"/>
          </a:p>
          <a:p>
            <a:pPr lvl="0" algn="just">
              <a:buFont typeface="Wingdings" panose="05000000000000000000" pitchFamily="2" charset="2"/>
              <a:buChar char="v"/>
            </a:pPr>
            <a:r>
              <a:rPr lang="en-US" sz="2800" dirty="0" smtClean="0">
                <a:sym typeface="+mn-ea"/>
              </a:rPr>
              <a:t>  Database  Connectivity     :      JDBC  </a:t>
            </a:r>
          </a:p>
          <a:p>
            <a:pPr lvl="0" algn="just">
              <a:buFont typeface="Wingdings" panose="05000000000000000000" pitchFamily="2" charset="2"/>
              <a:buChar char="v"/>
            </a:pPr>
            <a:r>
              <a:rPr lang="en-US" sz="2800" dirty="0" smtClean="0">
                <a:sym typeface="+mn-ea"/>
              </a:rPr>
              <a:t>  Other Tools	       :      Java (JDK-1.8), 				Servlet,JSP,JQuery</a:t>
            </a:r>
            <a:endParaRPr lang="en-US" sz="2800" dirty="0" smtClean="0"/>
          </a:p>
          <a:p>
            <a:pPr lvl="0" algn="just">
              <a:buFont typeface="Wingdings" panose="05000000000000000000" pitchFamily="2" charset="2"/>
              <a:buChar char="v"/>
            </a:pPr>
            <a:r>
              <a:rPr lang="en-US" sz="2800" b="1" dirty="0" smtClean="0">
                <a:sym typeface="+mn-ea"/>
              </a:rPr>
              <a:t>  </a:t>
            </a:r>
            <a:r>
              <a:rPr lang="en-US" sz="2800" dirty="0" smtClean="0">
                <a:sym typeface="+mn-ea"/>
              </a:rPr>
              <a:t>User Interface	         :      HTML, CSS, JS, 					       Bootstrap</a:t>
            </a:r>
            <a:endParaRPr lang="zh-CN" altLang="en-US" sz="2800">
              <a:solidFill>
                <a:schemeClr val="tx1">
                  <a:lumMod val="85000"/>
                  <a:lumOff val="15000"/>
                </a:schemeClr>
              </a:solidFill>
              <a:latin typeface="Arial" panose="020B0604020202020204" pitchFamily="34" charset="0"/>
              <a:ea typeface="Arial" panose="020B0604020202020204" pitchFamily="34" charset="0"/>
            </a:endParaRPr>
          </a:p>
        </p:txBody>
      </p:sp>
      <p:grpSp>
        <p:nvGrpSpPr>
          <p:cNvPr id="24" name="组合 23"/>
          <p:cNvGrpSpPr/>
          <p:nvPr/>
        </p:nvGrpSpPr>
        <p:grpSpPr>
          <a:xfrm>
            <a:off x="1087026" y="5357815"/>
            <a:ext cx="740978" cy="739279"/>
            <a:chOff x="852640" y="745263"/>
            <a:chExt cx="472326" cy="471243"/>
          </a:xfrm>
        </p:grpSpPr>
        <p:sp>
          <p:nvSpPr>
            <p:cNvPr id="18" name="Freeform 48"/>
            <p:cNvSpPr/>
            <p:nvPr/>
          </p:nvSpPr>
          <p:spPr bwMode="auto">
            <a:xfrm>
              <a:off x="852640" y="745263"/>
              <a:ext cx="307662" cy="307662"/>
            </a:xfrm>
            <a:custGeom>
              <a:avLst/>
              <a:gdLst>
                <a:gd name="T0" fmla="*/ 104 w 120"/>
                <a:gd name="T1" fmla="*/ 67 h 120"/>
                <a:gd name="T2" fmla="*/ 120 w 120"/>
                <a:gd name="T3" fmla="*/ 76 h 120"/>
                <a:gd name="T4" fmla="*/ 114 w 120"/>
                <a:gd name="T5" fmla="*/ 91 h 120"/>
                <a:gd name="T6" fmla="*/ 96 w 120"/>
                <a:gd name="T7" fmla="*/ 86 h 120"/>
                <a:gd name="T8" fmla="*/ 86 w 120"/>
                <a:gd name="T9" fmla="*/ 96 h 120"/>
                <a:gd name="T10" fmla="*/ 91 w 120"/>
                <a:gd name="T11" fmla="*/ 114 h 120"/>
                <a:gd name="T12" fmla="*/ 76 w 120"/>
                <a:gd name="T13" fmla="*/ 120 h 120"/>
                <a:gd name="T14" fmla="*/ 66 w 120"/>
                <a:gd name="T15" fmla="*/ 104 h 120"/>
                <a:gd name="T16" fmla="*/ 60 w 120"/>
                <a:gd name="T17" fmla="*/ 104 h 120"/>
                <a:gd name="T18" fmla="*/ 53 w 120"/>
                <a:gd name="T19" fmla="*/ 104 h 120"/>
                <a:gd name="T20" fmla="*/ 53 w 120"/>
                <a:gd name="T21" fmla="*/ 104 h 120"/>
                <a:gd name="T22" fmla="*/ 44 w 120"/>
                <a:gd name="T23" fmla="*/ 120 h 120"/>
                <a:gd name="T24" fmla="*/ 29 w 120"/>
                <a:gd name="T25" fmla="*/ 114 h 120"/>
                <a:gd name="T26" fmla="*/ 34 w 120"/>
                <a:gd name="T27" fmla="*/ 95 h 120"/>
                <a:gd name="T28" fmla="*/ 24 w 120"/>
                <a:gd name="T29" fmla="*/ 86 h 120"/>
                <a:gd name="T30" fmla="*/ 6 w 120"/>
                <a:gd name="T31" fmla="*/ 91 h 120"/>
                <a:gd name="T32" fmla="*/ 0 w 120"/>
                <a:gd name="T33" fmla="*/ 76 h 120"/>
                <a:gd name="T34" fmla="*/ 16 w 120"/>
                <a:gd name="T35" fmla="*/ 66 h 120"/>
                <a:gd name="T36" fmla="*/ 16 w 120"/>
                <a:gd name="T37" fmla="*/ 60 h 120"/>
                <a:gd name="T38" fmla="*/ 16 w 120"/>
                <a:gd name="T39" fmla="*/ 53 h 120"/>
                <a:gd name="T40" fmla="*/ 16 w 120"/>
                <a:gd name="T41" fmla="*/ 53 h 120"/>
                <a:gd name="T42" fmla="*/ 0 w 120"/>
                <a:gd name="T43" fmla="*/ 43 h 120"/>
                <a:gd name="T44" fmla="*/ 6 w 120"/>
                <a:gd name="T45" fmla="*/ 29 h 120"/>
                <a:gd name="T46" fmla="*/ 24 w 120"/>
                <a:gd name="T47" fmla="*/ 34 h 120"/>
                <a:gd name="T48" fmla="*/ 34 w 120"/>
                <a:gd name="T49" fmla="*/ 24 h 120"/>
                <a:gd name="T50" fmla="*/ 29 w 120"/>
                <a:gd name="T51" fmla="*/ 6 h 120"/>
                <a:gd name="T52" fmla="*/ 44 w 120"/>
                <a:gd name="T53" fmla="*/ 0 h 120"/>
                <a:gd name="T54" fmla="*/ 54 w 120"/>
                <a:gd name="T55" fmla="*/ 16 h 120"/>
                <a:gd name="T56" fmla="*/ 60 w 120"/>
                <a:gd name="T57" fmla="*/ 16 h 120"/>
                <a:gd name="T58" fmla="*/ 67 w 120"/>
                <a:gd name="T59" fmla="*/ 16 h 120"/>
                <a:gd name="T60" fmla="*/ 77 w 120"/>
                <a:gd name="T61" fmla="*/ 0 h 120"/>
                <a:gd name="T62" fmla="*/ 91 w 120"/>
                <a:gd name="T63" fmla="*/ 6 h 120"/>
                <a:gd name="T64" fmla="*/ 87 w 120"/>
                <a:gd name="T65" fmla="*/ 24 h 120"/>
                <a:gd name="T66" fmla="*/ 96 w 120"/>
                <a:gd name="T67" fmla="*/ 34 h 120"/>
                <a:gd name="T68" fmla="*/ 114 w 120"/>
                <a:gd name="T69" fmla="*/ 29 h 120"/>
                <a:gd name="T70" fmla="*/ 120 w 120"/>
                <a:gd name="T71" fmla="*/ 44 h 120"/>
                <a:gd name="T72" fmla="*/ 104 w 120"/>
                <a:gd name="T73" fmla="*/ 54 h 120"/>
                <a:gd name="T74" fmla="*/ 104 w 120"/>
                <a:gd name="T75" fmla="*/ 60 h 120"/>
                <a:gd name="T76" fmla="*/ 104 w 120"/>
                <a:gd name="T77" fmla="*/ 6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120">
                  <a:moveTo>
                    <a:pt x="104" y="67"/>
                  </a:moveTo>
                  <a:cubicBezTo>
                    <a:pt x="120" y="76"/>
                    <a:pt x="120" y="76"/>
                    <a:pt x="120" y="76"/>
                  </a:cubicBezTo>
                  <a:cubicBezTo>
                    <a:pt x="114" y="91"/>
                    <a:pt x="114" y="91"/>
                    <a:pt x="114" y="91"/>
                  </a:cubicBezTo>
                  <a:cubicBezTo>
                    <a:pt x="96" y="86"/>
                    <a:pt x="96" y="86"/>
                    <a:pt x="96" y="86"/>
                  </a:cubicBezTo>
                  <a:cubicBezTo>
                    <a:pt x="93" y="90"/>
                    <a:pt x="90" y="93"/>
                    <a:pt x="86" y="96"/>
                  </a:cubicBezTo>
                  <a:cubicBezTo>
                    <a:pt x="91" y="114"/>
                    <a:pt x="91" y="114"/>
                    <a:pt x="91" y="114"/>
                  </a:cubicBezTo>
                  <a:cubicBezTo>
                    <a:pt x="76" y="120"/>
                    <a:pt x="76" y="120"/>
                    <a:pt x="76" y="120"/>
                  </a:cubicBezTo>
                  <a:cubicBezTo>
                    <a:pt x="66" y="104"/>
                    <a:pt x="66" y="104"/>
                    <a:pt x="66" y="104"/>
                  </a:cubicBezTo>
                  <a:cubicBezTo>
                    <a:pt x="64" y="104"/>
                    <a:pt x="62" y="104"/>
                    <a:pt x="60" y="104"/>
                  </a:cubicBezTo>
                  <a:cubicBezTo>
                    <a:pt x="58" y="104"/>
                    <a:pt x="56" y="104"/>
                    <a:pt x="53" y="104"/>
                  </a:cubicBezTo>
                  <a:cubicBezTo>
                    <a:pt x="53" y="104"/>
                    <a:pt x="53" y="104"/>
                    <a:pt x="53" y="104"/>
                  </a:cubicBezTo>
                  <a:cubicBezTo>
                    <a:pt x="44" y="120"/>
                    <a:pt x="44" y="120"/>
                    <a:pt x="44" y="120"/>
                  </a:cubicBezTo>
                  <a:cubicBezTo>
                    <a:pt x="29" y="114"/>
                    <a:pt x="29" y="114"/>
                    <a:pt x="29" y="114"/>
                  </a:cubicBezTo>
                  <a:cubicBezTo>
                    <a:pt x="34" y="95"/>
                    <a:pt x="34" y="95"/>
                    <a:pt x="34" y="95"/>
                  </a:cubicBezTo>
                  <a:cubicBezTo>
                    <a:pt x="30" y="93"/>
                    <a:pt x="27" y="89"/>
                    <a:pt x="24" y="86"/>
                  </a:cubicBezTo>
                  <a:cubicBezTo>
                    <a:pt x="6" y="91"/>
                    <a:pt x="6" y="91"/>
                    <a:pt x="6" y="91"/>
                  </a:cubicBezTo>
                  <a:cubicBezTo>
                    <a:pt x="0" y="76"/>
                    <a:pt x="0" y="76"/>
                    <a:pt x="0" y="76"/>
                  </a:cubicBezTo>
                  <a:cubicBezTo>
                    <a:pt x="16" y="66"/>
                    <a:pt x="16" y="66"/>
                    <a:pt x="16" y="66"/>
                  </a:cubicBezTo>
                  <a:cubicBezTo>
                    <a:pt x="16" y="64"/>
                    <a:pt x="16" y="62"/>
                    <a:pt x="16" y="60"/>
                  </a:cubicBezTo>
                  <a:cubicBezTo>
                    <a:pt x="16" y="57"/>
                    <a:pt x="16" y="55"/>
                    <a:pt x="16" y="53"/>
                  </a:cubicBezTo>
                  <a:cubicBezTo>
                    <a:pt x="16" y="53"/>
                    <a:pt x="16" y="53"/>
                    <a:pt x="16" y="53"/>
                  </a:cubicBezTo>
                  <a:cubicBezTo>
                    <a:pt x="0" y="43"/>
                    <a:pt x="0" y="43"/>
                    <a:pt x="0" y="43"/>
                  </a:cubicBezTo>
                  <a:cubicBezTo>
                    <a:pt x="6" y="29"/>
                    <a:pt x="6" y="29"/>
                    <a:pt x="6" y="29"/>
                  </a:cubicBezTo>
                  <a:cubicBezTo>
                    <a:pt x="24" y="34"/>
                    <a:pt x="24" y="34"/>
                    <a:pt x="24" y="34"/>
                  </a:cubicBezTo>
                  <a:cubicBezTo>
                    <a:pt x="27" y="30"/>
                    <a:pt x="30" y="27"/>
                    <a:pt x="34" y="24"/>
                  </a:cubicBezTo>
                  <a:cubicBezTo>
                    <a:pt x="29" y="6"/>
                    <a:pt x="29" y="6"/>
                    <a:pt x="29" y="6"/>
                  </a:cubicBezTo>
                  <a:cubicBezTo>
                    <a:pt x="44" y="0"/>
                    <a:pt x="44" y="0"/>
                    <a:pt x="44" y="0"/>
                  </a:cubicBezTo>
                  <a:cubicBezTo>
                    <a:pt x="54" y="16"/>
                    <a:pt x="54" y="16"/>
                    <a:pt x="54" y="16"/>
                  </a:cubicBezTo>
                  <a:cubicBezTo>
                    <a:pt x="56" y="16"/>
                    <a:pt x="58" y="16"/>
                    <a:pt x="60" y="16"/>
                  </a:cubicBezTo>
                  <a:cubicBezTo>
                    <a:pt x="62" y="16"/>
                    <a:pt x="65" y="16"/>
                    <a:pt x="67" y="16"/>
                  </a:cubicBezTo>
                  <a:cubicBezTo>
                    <a:pt x="77" y="0"/>
                    <a:pt x="77" y="0"/>
                    <a:pt x="77" y="0"/>
                  </a:cubicBezTo>
                  <a:cubicBezTo>
                    <a:pt x="91" y="6"/>
                    <a:pt x="91" y="6"/>
                    <a:pt x="91" y="6"/>
                  </a:cubicBezTo>
                  <a:cubicBezTo>
                    <a:pt x="87" y="24"/>
                    <a:pt x="87" y="24"/>
                    <a:pt x="87" y="24"/>
                  </a:cubicBezTo>
                  <a:cubicBezTo>
                    <a:pt x="90" y="27"/>
                    <a:pt x="93" y="30"/>
                    <a:pt x="96" y="34"/>
                  </a:cubicBezTo>
                  <a:cubicBezTo>
                    <a:pt x="114" y="29"/>
                    <a:pt x="114" y="29"/>
                    <a:pt x="114" y="29"/>
                  </a:cubicBezTo>
                  <a:cubicBezTo>
                    <a:pt x="120" y="44"/>
                    <a:pt x="120" y="44"/>
                    <a:pt x="120" y="44"/>
                  </a:cubicBezTo>
                  <a:cubicBezTo>
                    <a:pt x="104" y="54"/>
                    <a:pt x="104" y="54"/>
                    <a:pt x="104" y="54"/>
                  </a:cubicBezTo>
                  <a:cubicBezTo>
                    <a:pt x="104" y="56"/>
                    <a:pt x="104" y="58"/>
                    <a:pt x="104" y="60"/>
                  </a:cubicBezTo>
                  <a:cubicBezTo>
                    <a:pt x="104" y="62"/>
                    <a:pt x="104" y="64"/>
                    <a:pt x="104" y="67"/>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49"/>
            <p:cNvSpPr/>
            <p:nvPr/>
          </p:nvSpPr>
          <p:spPr bwMode="auto">
            <a:xfrm>
              <a:off x="950139" y="842761"/>
              <a:ext cx="112665" cy="112665"/>
            </a:xfrm>
            <a:custGeom>
              <a:avLst/>
              <a:gdLst>
                <a:gd name="T0" fmla="*/ 8 w 44"/>
                <a:gd name="T1" fmla="*/ 36 h 44"/>
                <a:gd name="T2" fmla="*/ 36 w 44"/>
                <a:gd name="T3" fmla="*/ 36 h 44"/>
                <a:gd name="T4" fmla="*/ 36 w 44"/>
                <a:gd name="T5" fmla="*/ 8 h 44"/>
                <a:gd name="T6" fmla="*/ 8 w 44"/>
                <a:gd name="T7" fmla="*/ 8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16" y="44"/>
                    <a:pt x="28" y="44"/>
                    <a:pt x="36" y="36"/>
                  </a:cubicBezTo>
                  <a:cubicBezTo>
                    <a:pt x="44" y="28"/>
                    <a:pt x="44" y="16"/>
                    <a:pt x="36" y="8"/>
                  </a:cubicBezTo>
                  <a:cubicBezTo>
                    <a:pt x="28" y="0"/>
                    <a:pt x="16" y="0"/>
                    <a:pt x="8" y="8"/>
                  </a:cubicBezTo>
                  <a:cubicBezTo>
                    <a:pt x="0" y="16"/>
                    <a:pt x="0" y="28"/>
                    <a:pt x="8" y="36"/>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50"/>
            <p:cNvSpPr/>
            <p:nvPr/>
          </p:nvSpPr>
          <p:spPr bwMode="auto">
            <a:xfrm>
              <a:off x="1098553" y="991176"/>
              <a:ext cx="226413" cy="225330"/>
            </a:xfrm>
            <a:custGeom>
              <a:avLst/>
              <a:gdLst>
                <a:gd name="T0" fmla="*/ 75 w 88"/>
                <a:gd name="T1" fmla="*/ 36 h 88"/>
                <a:gd name="T2" fmla="*/ 88 w 88"/>
                <a:gd name="T3" fmla="*/ 38 h 88"/>
                <a:gd name="T4" fmla="*/ 88 w 88"/>
                <a:gd name="T5" fmla="*/ 49 h 88"/>
                <a:gd name="T6" fmla="*/ 75 w 88"/>
                <a:gd name="T7" fmla="*/ 51 h 88"/>
                <a:gd name="T8" fmla="*/ 71 w 88"/>
                <a:gd name="T9" fmla="*/ 60 h 88"/>
                <a:gd name="T10" fmla="*/ 79 w 88"/>
                <a:gd name="T11" fmla="*/ 71 h 88"/>
                <a:gd name="T12" fmla="*/ 71 w 88"/>
                <a:gd name="T13" fmla="*/ 79 h 88"/>
                <a:gd name="T14" fmla="*/ 61 w 88"/>
                <a:gd name="T15" fmla="*/ 71 h 88"/>
                <a:gd name="T16" fmla="*/ 57 w 88"/>
                <a:gd name="T17" fmla="*/ 73 h 88"/>
                <a:gd name="T18" fmla="*/ 52 w 88"/>
                <a:gd name="T19" fmla="*/ 75 h 88"/>
                <a:gd name="T20" fmla="*/ 52 w 88"/>
                <a:gd name="T21" fmla="*/ 75 h 88"/>
                <a:gd name="T22" fmla="*/ 50 w 88"/>
                <a:gd name="T23" fmla="*/ 88 h 88"/>
                <a:gd name="T24" fmla="*/ 39 w 88"/>
                <a:gd name="T25" fmla="*/ 88 h 88"/>
                <a:gd name="T26" fmla="*/ 37 w 88"/>
                <a:gd name="T27" fmla="*/ 75 h 88"/>
                <a:gd name="T28" fmla="*/ 28 w 88"/>
                <a:gd name="T29" fmla="*/ 71 h 88"/>
                <a:gd name="T30" fmla="*/ 17 w 88"/>
                <a:gd name="T31" fmla="*/ 79 h 88"/>
                <a:gd name="T32" fmla="*/ 9 w 88"/>
                <a:gd name="T33" fmla="*/ 71 h 88"/>
                <a:gd name="T34" fmla="*/ 17 w 88"/>
                <a:gd name="T35" fmla="*/ 60 h 88"/>
                <a:gd name="T36" fmla="*/ 15 w 88"/>
                <a:gd name="T37" fmla="*/ 56 h 88"/>
                <a:gd name="T38" fmla="*/ 13 w 88"/>
                <a:gd name="T39" fmla="*/ 51 h 88"/>
                <a:gd name="T40" fmla="*/ 13 w 88"/>
                <a:gd name="T41" fmla="*/ 51 h 88"/>
                <a:gd name="T42" fmla="*/ 0 w 88"/>
                <a:gd name="T43" fmla="*/ 50 h 88"/>
                <a:gd name="T44" fmla="*/ 0 w 88"/>
                <a:gd name="T45" fmla="*/ 38 h 88"/>
                <a:gd name="T46" fmla="*/ 13 w 88"/>
                <a:gd name="T47" fmla="*/ 37 h 88"/>
                <a:gd name="T48" fmla="*/ 17 w 88"/>
                <a:gd name="T49" fmla="*/ 28 h 88"/>
                <a:gd name="T50" fmla="*/ 9 w 88"/>
                <a:gd name="T51" fmla="*/ 17 h 88"/>
                <a:gd name="T52" fmla="*/ 17 w 88"/>
                <a:gd name="T53" fmla="*/ 9 h 88"/>
                <a:gd name="T54" fmla="*/ 28 w 88"/>
                <a:gd name="T55" fmla="*/ 17 h 88"/>
                <a:gd name="T56" fmla="*/ 32 w 88"/>
                <a:gd name="T57" fmla="*/ 15 h 88"/>
                <a:gd name="T58" fmla="*/ 36 w 88"/>
                <a:gd name="T59" fmla="*/ 13 h 88"/>
                <a:gd name="T60" fmla="*/ 38 w 88"/>
                <a:gd name="T61" fmla="*/ 0 h 88"/>
                <a:gd name="T62" fmla="*/ 50 w 88"/>
                <a:gd name="T63" fmla="*/ 0 h 88"/>
                <a:gd name="T64" fmla="*/ 51 w 88"/>
                <a:gd name="T65" fmla="*/ 13 h 88"/>
                <a:gd name="T66" fmla="*/ 60 w 88"/>
                <a:gd name="T67" fmla="*/ 17 h 88"/>
                <a:gd name="T68" fmla="*/ 71 w 88"/>
                <a:gd name="T69" fmla="*/ 9 h 88"/>
                <a:gd name="T70" fmla="*/ 79 w 88"/>
                <a:gd name="T71" fmla="*/ 17 h 88"/>
                <a:gd name="T72" fmla="*/ 71 w 88"/>
                <a:gd name="T73" fmla="*/ 27 h 88"/>
                <a:gd name="T74" fmla="*/ 73 w 88"/>
                <a:gd name="T75" fmla="*/ 31 h 88"/>
                <a:gd name="T76" fmla="*/ 75 w 88"/>
                <a:gd name="T7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88">
                  <a:moveTo>
                    <a:pt x="75" y="36"/>
                  </a:moveTo>
                  <a:cubicBezTo>
                    <a:pt x="88" y="38"/>
                    <a:pt x="88" y="38"/>
                    <a:pt x="88" y="38"/>
                  </a:cubicBezTo>
                  <a:cubicBezTo>
                    <a:pt x="88" y="49"/>
                    <a:pt x="88" y="49"/>
                    <a:pt x="88" y="49"/>
                  </a:cubicBezTo>
                  <a:cubicBezTo>
                    <a:pt x="75" y="51"/>
                    <a:pt x="75" y="51"/>
                    <a:pt x="75" y="51"/>
                  </a:cubicBezTo>
                  <a:cubicBezTo>
                    <a:pt x="74" y="54"/>
                    <a:pt x="73" y="57"/>
                    <a:pt x="71" y="60"/>
                  </a:cubicBezTo>
                  <a:cubicBezTo>
                    <a:pt x="79" y="71"/>
                    <a:pt x="79" y="71"/>
                    <a:pt x="79" y="71"/>
                  </a:cubicBezTo>
                  <a:cubicBezTo>
                    <a:pt x="71" y="79"/>
                    <a:pt x="71" y="79"/>
                    <a:pt x="71" y="79"/>
                  </a:cubicBezTo>
                  <a:cubicBezTo>
                    <a:pt x="61" y="71"/>
                    <a:pt x="61" y="71"/>
                    <a:pt x="61" y="71"/>
                  </a:cubicBezTo>
                  <a:cubicBezTo>
                    <a:pt x="59" y="72"/>
                    <a:pt x="58" y="72"/>
                    <a:pt x="57" y="73"/>
                  </a:cubicBezTo>
                  <a:cubicBezTo>
                    <a:pt x="55" y="74"/>
                    <a:pt x="54" y="74"/>
                    <a:pt x="52" y="75"/>
                  </a:cubicBezTo>
                  <a:cubicBezTo>
                    <a:pt x="52" y="75"/>
                    <a:pt x="52" y="75"/>
                    <a:pt x="52" y="75"/>
                  </a:cubicBezTo>
                  <a:cubicBezTo>
                    <a:pt x="50" y="88"/>
                    <a:pt x="50" y="88"/>
                    <a:pt x="50" y="88"/>
                  </a:cubicBezTo>
                  <a:cubicBezTo>
                    <a:pt x="39" y="88"/>
                    <a:pt x="39" y="88"/>
                    <a:pt x="39" y="88"/>
                  </a:cubicBezTo>
                  <a:cubicBezTo>
                    <a:pt x="37" y="75"/>
                    <a:pt x="37" y="75"/>
                    <a:pt x="37" y="75"/>
                  </a:cubicBezTo>
                  <a:cubicBezTo>
                    <a:pt x="34" y="74"/>
                    <a:pt x="31" y="73"/>
                    <a:pt x="28" y="71"/>
                  </a:cubicBezTo>
                  <a:cubicBezTo>
                    <a:pt x="17" y="79"/>
                    <a:pt x="17" y="79"/>
                    <a:pt x="17" y="79"/>
                  </a:cubicBezTo>
                  <a:cubicBezTo>
                    <a:pt x="9" y="71"/>
                    <a:pt x="9" y="71"/>
                    <a:pt x="9" y="71"/>
                  </a:cubicBezTo>
                  <a:cubicBezTo>
                    <a:pt x="17" y="60"/>
                    <a:pt x="17" y="60"/>
                    <a:pt x="17" y="60"/>
                  </a:cubicBezTo>
                  <a:cubicBezTo>
                    <a:pt x="16" y="59"/>
                    <a:pt x="16" y="58"/>
                    <a:pt x="15" y="56"/>
                  </a:cubicBezTo>
                  <a:cubicBezTo>
                    <a:pt x="14" y="55"/>
                    <a:pt x="14" y="53"/>
                    <a:pt x="13" y="51"/>
                  </a:cubicBezTo>
                  <a:cubicBezTo>
                    <a:pt x="13" y="51"/>
                    <a:pt x="13" y="51"/>
                    <a:pt x="13" y="51"/>
                  </a:cubicBezTo>
                  <a:cubicBezTo>
                    <a:pt x="0" y="50"/>
                    <a:pt x="0" y="50"/>
                    <a:pt x="0" y="50"/>
                  </a:cubicBezTo>
                  <a:cubicBezTo>
                    <a:pt x="0" y="38"/>
                    <a:pt x="0" y="38"/>
                    <a:pt x="0" y="38"/>
                  </a:cubicBezTo>
                  <a:cubicBezTo>
                    <a:pt x="13" y="37"/>
                    <a:pt x="13" y="37"/>
                    <a:pt x="13" y="37"/>
                  </a:cubicBezTo>
                  <a:cubicBezTo>
                    <a:pt x="14" y="33"/>
                    <a:pt x="15" y="30"/>
                    <a:pt x="17" y="28"/>
                  </a:cubicBezTo>
                  <a:cubicBezTo>
                    <a:pt x="9" y="17"/>
                    <a:pt x="9" y="17"/>
                    <a:pt x="9" y="17"/>
                  </a:cubicBezTo>
                  <a:cubicBezTo>
                    <a:pt x="17" y="9"/>
                    <a:pt x="17" y="9"/>
                    <a:pt x="17" y="9"/>
                  </a:cubicBezTo>
                  <a:cubicBezTo>
                    <a:pt x="28" y="17"/>
                    <a:pt x="28" y="17"/>
                    <a:pt x="28" y="17"/>
                  </a:cubicBezTo>
                  <a:cubicBezTo>
                    <a:pt x="29" y="16"/>
                    <a:pt x="30" y="15"/>
                    <a:pt x="32" y="15"/>
                  </a:cubicBezTo>
                  <a:cubicBezTo>
                    <a:pt x="33" y="14"/>
                    <a:pt x="35" y="14"/>
                    <a:pt x="36" y="13"/>
                  </a:cubicBezTo>
                  <a:cubicBezTo>
                    <a:pt x="38" y="0"/>
                    <a:pt x="38" y="0"/>
                    <a:pt x="38" y="0"/>
                  </a:cubicBezTo>
                  <a:cubicBezTo>
                    <a:pt x="50" y="0"/>
                    <a:pt x="50" y="0"/>
                    <a:pt x="50" y="0"/>
                  </a:cubicBezTo>
                  <a:cubicBezTo>
                    <a:pt x="51" y="13"/>
                    <a:pt x="51" y="13"/>
                    <a:pt x="51" y="13"/>
                  </a:cubicBezTo>
                  <a:cubicBezTo>
                    <a:pt x="55" y="14"/>
                    <a:pt x="58" y="15"/>
                    <a:pt x="60" y="17"/>
                  </a:cubicBezTo>
                  <a:cubicBezTo>
                    <a:pt x="71" y="9"/>
                    <a:pt x="71" y="9"/>
                    <a:pt x="71" y="9"/>
                  </a:cubicBezTo>
                  <a:cubicBezTo>
                    <a:pt x="79" y="17"/>
                    <a:pt x="79" y="17"/>
                    <a:pt x="79" y="17"/>
                  </a:cubicBezTo>
                  <a:cubicBezTo>
                    <a:pt x="71" y="27"/>
                    <a:pt x="71" y="27"/>
                    <a:pt x="71" y="27"/>
                  </a:cubicBezTo>
                  <a:cubicBezTo>
                    <a:pt x="72" y="29"/>
                    <a:pt x="73" y="30"/>
                    <a:pt x="73" y="31"/>
                  </a:cubicBezTo>
                  <a:cubicBezTo>
                    <a:pt x="74" y="33"/>
                    <a:pt x="74" y="35"/>
                    <a:pt x="75" y="36"/>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51"/>
            <p:cNvSpPr/>
            <p:nvPr/>
          </p:nvSpPr>
          <p:spPr bwMode="auto">
            <a:xfrm>
              <a:off x="1178719" y="1068091"/>
              <a:ext cx="69332" cy="69332"/>
            </a:xfrm>
            <a:custGeom>
              <a:avLst/>
              <a:gdLst>
                <a:gd name="T0" fmla="*/ 9 w 27"/>
                <a:gd name="T1" fmla="*/ 25 h 27"/>
                <a:gd name="T2" fmla="*/ 24 w 27"/>
                <a:gd name="T3" fmla="*/ 18 h 27"/>
                <a:gd name="T4" fmla="*/ 18 w 27"/>
                <a:gd name="T5" fmla="*/ 3 h 27"/>
                <a:gd name="T6" fmla="*/ 2 w 27"/>
                <a:gd name="T7" fmla="*/ 9 h 27"/>
                <a:gd name="T8" fmla="*/ 9 w 27"/>
                <a:gd name="T9" fmla="*/ 25 h 27"/>
              </a:gdLst>
              <a:ahLst/>
              <a:cxnLst>
                <a:cxn ang="0">
                  <a:pos x="T0" y="T1"/>
                </a:cxn>
                <a:cxn ang="0">
                  <a:pos x="T2" y="T3"/>
                </a:cxn>
                <a:cxn ang="0">
                  <a:pos x="T4" y="T5"/>
                </a:cxn>
                <a:cxn ang="0">
                  <a:pos x="T6" y="T7"/>
                </a:cxn>
                <a:cxn ang="0">
                  <a:pos x="T8" y="T9"/>
                </a:cxn>
              </a:cxnLst>
              <a:rect l="0" t="0" r="r" b="b"/>
              <a:pathLst>
                <a:path w="27" h="27">
                  <a:moveTo>
                    <a:pt x="9" y="25"/>
                  </a:moveTo>
                  <a:cubicBezTo>
                    <a:pt x="15" y="27"/>
                    <a:pt x="22" y="24"/>
                    <a:pt x="24" y="18"/>
                  </a:cubicBezTo>
                  <a:cubicBezTo>
                    <a:pt x="27" y="12"/>
                    <a:pt x="24" y="5"/>
                    <a:pt x="18" y="3"/>
                  </a:cubicBezTo>
                  <a:cubicBezTo>
                    <a:pt x="11" y="0"/>
                    <a:pt x="4" y="3"/>
                    <a:pt x="2" y="9"/>
                  </a:cubicBezTo>
                  <a:cubicBezTo>
                    <a:pt x="0" y="16"/>
                    <a:pt x="3" y="23"/>
                    <a:pt x="9" y="25"/>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5" name="组合 17"/>
          <p:cNvGrpSpPr/>
          <p:nvPr/>
        </p:nvGrpSpPr>
        <p:grpSpPr>
          <a:xfrm>
            <a:off x="2222217" y="5129676"/>
            <a:ext cx="893897" cy="976984"/>
            <a:chOff x="9164503" y="1156124"/>
            <a:chExt cx="495300" cy="541338"/>
          </a:xfrm>
        </p:grpSpPr>
        <p:sp>
          <p:nvSpPr>
            <p:cNvPr id="16" name="Freeform 67"/>
            <p:cNvSpPr>
              <a:spLocks noEditPoints="1"/>
            </p:cNvSpPr>
            <p:nvPr/>
          </p:nvSpPr>
          <p:spPr bwMode="auto">
            <a:xfrm>
              <a:off x="9164503" y="1156124"/>
              <a:ext cx="495300" cy="541338"/>
            </a:xfrm>
            <a:custGeom>
              <a:avLst/>
              <a:gdLst>
                <a:gd name="T0" fmla="*/ 164 w 176"/>
                <a:gd name="T1" fmla="*/ 48 h 192"/>
                <a:gd name="T2" fmla="*/ 160 w 176"/>
                <a:gd name="T3" fmla="*/ 20 h 192"/>
                <a:gd name="T4" fmla="*/ 140 w 176"/>
                <a:gd name="T5" fmla="*/ 0 h 192"/>
                <a:gd name="T6" fmla="*/ 0 w 176"/>
                <a:gd name="T7" fmla="*/ 20 h 192"/>
                <a:gd name="T8" fmla="*/ 24 w 176"/>
                <a:gd name="T9" fmla="*/ 192 h 192"/>
                <a:gd name="T10" fmla="*/ 160 w 176"/>
                <a:gd name="T11" fmla="*/ 176 h 192"/>
                <a:gd name="T12" fmla="*/ 176 w 176"/>
                <a:gd name="T13" fmla="*/ 164 h 192"/>
                <a:gd name="T14" fmla="*/ 173 w 176"/>
                <a:gd name="T15" fmla="*/ 132 h 192"/>
                <a:gd name="T16" fmla="*/ 176 w 176"/>
                <a:gd name="T17" fmla="*/ 100 h 192"/>
                <a:gd name="T18" fmla="*/ 176 w 176"/>
                <a:gd name="T19" fmla="*/ 84 h 192"/>
                <a:gd name="T20" fmla="*/ 164 w 176"/>
                <a:gd name="T21" fmla="*/ 56 h 192"/>
                <a:gd name="T22" fmla="*/ 168 w 176"/>
                <a:gd name="T23" fmla="*/ 84 h 192"/>
                <a:gd name="T24" fmla="*/ 160 w 176"/>
                <a:gd name="T25" fmla="*/ 88 h 192"/>
                <a:gd name="T26" fmla="*/ 164 w 176"/>
                <a:gd name="T27" fmla="*/ 56 h 192"/>
                <a:gd name="T28" fmla="*/ 168 w 176"/>
                <a:gd name="T29" fmla="*/ 124 h 192"/>
                <a:gd name="T30" fmla="*/ 160 w 176"/>
                <a:gd name="T31" fmla="*/ 128 h 192"/>
                <a:gd name="T32" fmla="*/ 164 w 176"/>
                <a:gd name="T33" fmla="*/ 96 h 192"/>
                <a:gd name="T34" fmla="*/ 20 w 176"/>
                <a:gd name="T35" fmla="*/ 8 h 192"/>
                <a:gd name="T36" fmla="*/ 140 w 176"/>
                <a:gd name="T37" fmla="*/ 8 h 192"/>
                <a:gd name="T38" fmla="*/ 152 w 176"/>
                <a:gd name="T39" fmla="*/ 36 h 192"/>
                <a:gd name="T40" fmla="*/ 144 w 176"/>
                <a:gd name="T41" fmla="*/ 28 h 192"/>
                <a:gd name="T42" fmla="*/ 9 w 176"/>
                <a:gd name="T43" fmla="*/ 16 h 192"/>
                <a:gd name="T44" fmla="*/ 20 w 176"/>
                <a:gd name="T45" fmla="*/ 32 h 192"/>
                <a:gd name="T46" fmla="*/ 132 w 176"/>
                <a:gd name="T47" fmla="*/ 24 h 192"/>
                <a:gd name="T48" fmla="*/ 136 w 176"/>
                <a:gd name="T49" fmla="*/ 32 h 192"/>
                <a:gd name="T50" fmla="*/ 120 w 176"/>
                <a:gd name="T51" fmla="*/ 120 h 192"/>
                <a:gd name="T52" fmla="*/ 100 w 176"/>
                <a:gd name="T53" fmla="*/ 132 h 192"/>
                <a:gd name="T54" fmla="*/ 76 w 176"/>
                <a:gd name="T55" fmla="*/ 132 h 192"/>
                <a:gd name="T56" fmla="*/ 76 w 176"/>
                <a:gd name="T57" fmla="*/ 92 h 192"/>
                <a:gd name="T58" fmla="*/ 92 w 176"/>
                <a:gd name="T59" fmla="*/ 92 h 192"/>
                <a:gd name="T60" fmla="*/ 96 w 176"/>
                <a:gd name="T61" fmla="*/ 112 h 192"/>
                <a:gd name="T62" fmla="*/ 100 w 176"/>
                <a:gd name="T63" fmla="*/ 124 h 192"/>
                <a:gd name="T64" fmla="*/ 112 w 176"/>
                <a:gd name="T65" fmla="*/ 120 h 192"/>
                <a:gd name="T66" fmla="*/ 80 w 176"/>
                <a:gd name="T67" fmla="*/ 80 h 192"/>
                <a:gd name="T68" fmla="*/ 80 w 176"/>
                <a:gd name="T69" fmla="*/ 144 h 192"/>
                <a:gd name="T70" fmla="*/ 80 w 176"/>
                <a:gd name="T71" fmla="*/ 152 h 192"/>
                <a:gd name="T72" fmla="*/ 80 w 176"/>
                <a:gd name="T73" fmla="*/ 72 h 192"/>
                <a:gd name="T74" fmla="*/ 120 w 176"/>
                <a:gd name="T75" fmla="*/ 120 h 192"/>
                <a:gd name="T76" fmla="*/ 164 w 176"/>
                <a:gd name="T77" fmla="*/ 168 h 192"/>
                <a:gd name="T78" fmla="*/ 160 w 176"/>
                <a:gd name="T79" fmla="*/ 136 h 192"/>
                <a:gd name="T80" fmla="*/ 168 w 176"/>
                <a:gd name="T81"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92">
                  <a:moveTo>
                    <a:pt x="176" y="60"/>
                  </a:moveTo>
                  <a:cubicBezTo>
                    <a:pt x="176" y="53"/>
                    <a:pt x="171" y="48"/>
                    <a:pt x="164" y="48"/>
                  </a:cubicBezTo>
                  <a:cubicBezTo>
                    <a:pt x="160" y="48"/>
                    <a:pt x="160" y="48"/>
                    <a:pt x="160" y="48"/>
                  </a:cubicBezTo>
                  <a:cubicBezTo>
                    <a:pt x="160" y="20"/>
                    <a:pt x="160" y="20"/>
                    <a:pt x="160" y="20"/>
                  </a:cubicBezTo>
                  <a:cubicBezTo>
                    <a:pt x="160" y="9"/>
                    <a:pt x="151" y="0"/>
                    <a:pt x="140" y="0"/>
                  </a:cubicBezTo>
                  <a:cubicBezTo>
                    <a:pt x="140" y="0"/>
                    <a:pt x="140" y="0"/>
                    <a:pt x="140" y="0"/>
                  </a:cubicBezTo>
                  <a:cubicBezTo>
                    <a:pt x="20" y="0"/>
                    <a:pt x="20" y="0"/>
                    <a:pt x="20" y="0"/>
                  </a:cubicBezTo>
                  <a:cubicBezTo>
                    <a:pt x="9" y="0"/>
                    <a:pt x="0" y="9"/>
                    <a:pt x="0" y="20"/>
                  </a:cubicBezTo>
                  <a:cubicBezTo>
                    <a:pt x="0" y="168"/>
                    <a:pt x="0" y="168"/>
                    <a:pt x="0" y="168"/>
                  </a:cubicBezTo>
                  <a:cubicBezTo>
                    <a:pt x="0" y="181"/>
                    <a:pt x="11" y="192"/>
                    <a:pt x="24" y="192"/>
                  </a:cubicBezTo>
                  <a:cubicBezTo>
                    <a:pt x="140" y="192"/>
                    <a:pt x="140" y="192"/>
                    <a:pt x="140" y="192"/>
                  </a:cubicBezTo>
                  <a:cubicBezTo>
                    <a:pt x="150" y="192"/>
                    <a:pt x="158" y="185"/>
                    <a:pt x="160" y="176"/>
                  </a:cubicBezTo>
                  <a:cubicBezTo>
                    <a:pt x="164" y="176"/>
                    <a:pt x="164" y="176"/>
                    <a:pt x="164" y="176"/>
                  </a:cubicBezTo>
                  <a:cubicBezTo>
                    <a:pt x="171" y="176"/>
                    <a:pt x="176" y="170"/>
                    <a:pt x="176" y="164"/>
                  </a:cubicBezTo>
                  <a:cubicBezTo>
                    <a:pt x="176" y="140"/>
                    <a:pt x="176" y="140"/>
                    <a:pt x="176" y="140"/>
                  </a:cubicBezTo>
                  <a:cubicBezTo>
                    <a:pt x="176" y="137"/>
                    <a:pt x="175" y="134"/>
                    <a:pt x="173" y="132"/>
                  </a:cubicBezTo>
                  <a:cubicBezTo>
                    <a:pt x="175" y="130"/>
                    <a:pt x="176" y="127"/>
                    <a:pt x="176" y="124"/>
                  </a:cubicBezTo>
                  <a:cubicBezTo>
                    <a:pt x="176" y="100"/>
                    <a:pt x="176" y="100"/>
                    <a:pt x="176" y="100"/>
                  </a:cubicBezTo>
                  <a:cubicBezTo>
                    <a:pt x="176" y="97"/>
                    <a:pt x="175" y="94"/>
                    <a:pt x="173" y="92"/>
                  </a:cubicBezTo>
                  <a:cubicBezTo>
                    <a:pt x="175" y="90"/>
                    <a:pt x="176" y="87"/>
                    <a:pt x="176" y="84"/>
                  </a:cubicBezTo>
                  <a:lnTo>
                    <a:pt x="176" y="60"/>
                  </a:lnTo>
                  <a:close/>
                  <a:moveTo>
                    <a:pt x="164" y="56"/>
                  </a:moveTo>
                  <a:cubicBezTo>
                    <a:pt x="166" y="56"/>
                    <a:pt x="168" y="58"/>
                    <a:pt x="168" y="60"/>
                  </a:cubicBezTo>
                  <a:cubicBezTo>
                    <a:pt x="168" y="84"/>
                    <a:pt x="168" y="84"/>
                    <a:pt x="168" y="84"/>
                  </a:cubicBezTo>
                  <a:cubicBezTo>
                    <a:pt x="168" y="86"/>
                    <a:pt x="166" y="88"/>
                    <a:pt x="164" y="88"/>
                  </a:cubicBezTo>
                  <a:cubicBezTo>
                    <a:pt x="160" y="88"/>
                    <a:pt x="160" y="88"/>
                    <a:pt x="160" y="88"/>
                  </a:cubicBezTo>
                  <a:cubicBezTo>
                    <a:pt x="160" y="56"/>
                    <a:pt x="160" y="56"/>
                    <a:pt x="160" y="56"/>
                  </a:cubicBezTo>
                  <a:lnTo>
                    <a:pt x="164" y="56"/>
                  </a:lnTo>
                  <a:close/>
                  <a:moveTo>
                    <a:pt x="168" y="100"/>
                  </a:moveTo>
                  <a:cubicBezTo>
                    <a:pt x="168" y="124"/>
                    <a:pt x="168" y="124"/>
                    <a:pt x="168" y="124"/>
                  </a:cubicBezTo>
                  <a:cubicBezTo>
                    <a:pt x="168" y="126"/>
                    <a:pt x="166" y="128"/>
                    <a:pt x="164" y="128"/>
                  </a:cubicBezTo>
                  <a:cubicBezTo>
                    <a:pt x="160" y="128"/>
                    <a:pt x="160" y="128"/>
                    <a:pt x="160" y="128"/>
                  </a:cubicBezTo>
                  <a:cubicBezTo>
                    <a:pt x="160" y="96"/>
                    <a:pt x="160" y="96"/>
                    <a:pt x="160" y="96"/>
                  </a:cubicBezTo>
                  <a:cubicBezTo>
                    <a:pt x="164" y="96"/>
                    <a:pt x="164" y="96"/>
                    <a:pt x="164" y="96"/>
                  </a:cubicBezTo>
                  <a:cubicBezTo>
                    <a:pt x="166" y="96"/>
                    <a:pt x="168" y="98"/>
                    <a:pt x="168" y="100"/>
                  </a:cubicBezTo>
                  <a:close/>
                  <a:moveTo>
                    <a:pt x="20" y="8"/>
                  </a:moveTo>
                  <a:cubicBezTo>
                    <a:pt x="140" y="8"/>
                    <a:pt x="140" y="8"/>
                    <a:pt x="140" y="8"/>
                  </a:cubicBezTo>
                  <a:cubicBezTo>
                    <a:pt x="140" y="8"/>
                    <a:pt x="140" y="8"/>
                    <a:pt x="140" y="8"/>
                  </a:cubicBezTo>
                  <a:cubicBezTo>
                    <a:pt x="147" y="8"/>
                    <a:pt x="152" y="13"/>
                    <a:pt x="152" y="20"/>
                  </a:cubicBezTo>
                  <a:cubicBezTo>
                    <a:pt x="152" y="36"/>
                    <a:pt x="152" y="36"/>
                    <a:pt x="152" y="36"/>
                  </a:cubicBezTo>
                  <a:cubicBezTo>
                    <a:pt x="150" y="34"/>
                    <a:pt x="147" y="33"/>
                    <a:pt x="144" y="32"/>
                  </a:cubicBezTo>
                  <a:cubicBezTo>
                    <a:pt x="144" y="28"/>
                    <a:pt x="144" y="28"/>
                    <a:pt x="144" y="28"/>
                  </a:cubicBezTo>
                  <a:cubicBezTo>
                    <a:pt x="144" y="21"/>
                    <a:pt x="139" y="16"/>
                    <a:pt x="132" y="16"/>
                  </a:cubicBezTo>
                  <a:cubicBezTo>
                    <a:pt x="9" y="16"/>
                    <a:pt x="9" y="16"/>
                    <a:pt x="9" y="16"/>
                  </a:cubicBezTo>
                  <a:cubicBezTo>
                    <a:pt x="11" y="11"/>
                    <a:pt x="15" y="8"/>
                    <a:pt x="20" y="8"/>
                  </a:cubicBezTo>
                  <a:close/>
                  <a:moveTo>
                    <a:pt x="20" y="32"/>
                  </a:moveTo>
                  <a:cubicBezTo>
                    <a:pt x="15" y="32"/>
                    <a:pt x="11" y="29"/>
                    <a:pt x="9" y="24"/>
                  </a:cubicBezTo>
                  <a:cubicBezTo>
                    <a:pt x="132" y="24"/>
                    <a:pt x="132" y="24"/>
                    <a:pt x="132" y="24"/>
                  </a:cubicBezTo>
                  <a:cubicBezTo>
                    <a:pt x="134" y="24"/>
                    <a:pt x="136" y="26"/>
                    <a:pt x="136" y="28"/>
                  </a:cubicBezTo>
                  <a:cubicBezTo>
                    <a:pt x="136" y="32"/>
                    <a:pt x="136" y="32"/>
                    <a:pt x="136" y="32"/>
                  </a:cubicBezTo>
                  <a:lnTo>
                    <a:pt x="20" y="32"/>
                  </a:lnTo>
                  <a:close/>
                  <a:moveTo>
                    <a:pt x="120" y="120"/>
                  </a:moveTo>
                  <a:cubicBezTo>
                    <a:pt x="120" y="126"/>
                    <a:pt x="115" y="132"/>
                    <a:pt x="108" y="132"/>
                  </a:cubicBezTo>
                  <a:cubicBezTo>
                    <a:pt x="100" y="132"/>
                    <a:pt x="100" y="132"/>
                    <a:pt x="100" y="132"/>
                  </a:cubicBezTo>
                  <a:cubicBezTo>
                    <a:pt x="96" y="132"/>
                    <a:pt x="92" y="130"/>
                    <a:pt x="90" y="126"/>
                  </a:cubicBezTo>
                  <a:cubicBezTo>
                    <a:pt x="86" y="130"/>
                    <a:pt x="82" y="132"/>
                    <a:pt x="76" y="132"/>
                  </a:cubicBezTo>
                  <a:cubicBezTo>
                    <a:pt x="65" y="132"/>
                    <a:pt x="56" y="123"/>
                    <a:pt x="56" y="112"/>
                  </a:cubicBezTo>
                  <a:cubicBezTo>
                    <a:pt x="56" y="101"/>
                    <a:pt x="65" y="92"/>
                    <a:pt x="76" y="92"/>
                  </a:cubicBezTo>
                  <a:cubicBezTo>
                    <a:pt x="81" y="92"/>
                    <a:pt x="85" y="93"/>
                    <a:pt x="88" y="96"/>
                  </a:cubicBezTo>
                  <a:cubicBezTo>
                    <a:pt x="88" y="94"/>
                    <a:pt x="90" y="92"/>
                    <a:pt x="92" y="92"/>
                  </a:cubicBezTo>
                  <a:cubicBezTo>
                    <a:pt x="94" y="92"/>
                    <a:pt x="96" y="94"/>
                    <a:pt x="96" y="96"/>
                  </a:cubicBezTo>
                  <a:cubicBezTo>
                    <a:pt x="96" y="112"/>
                    <a:pt x="96" y="112"/>
                    <a:pt x="96" y="112"/>
                  </a:cubicBezTo>
                  <a:cubicBezTo>
                    <a:pt x="96" y="120"/>
                    <a:pt x="96" y="120"/>
                    <a:pt x="96" y="120"/>
                  </a:cubicBezTo>
                  <a:cubicBezTo>
                    <a:pt x="96" y="122"/>
                    <a:pt x="98" y="124"/>
                    <a:pt x="100" y="124"/>
                  </a:cubicBezTo>
                  <a:cubicBezTo>
                    <a:pt x="108" y="124"/>
                    <a:pt x="108" y="124"/>
                    <a:pt x="108" y="124"/>
                  </a:cubicBezTo>
                  <a:cubicBezTo>
                    <a:pt x="110" y="124"/>
                    <a:pt x="112" y="122"/>
                    <a:pt x="112" y="120"/>
                  </a:cubicBezTo>
                  <a:cubicBezTo>
                    <a:pt x="112" y="112"/>
                    <a:pt x="112" y="112"/>
                    <a:pt x="112" y="112"/>
                  </a:cubicBezTo>
                  <a:cubicBezTo>
                    <a:pt x="112" y="94"/>
                    <a:pt x="98" y="80"/>
                    <a:pt x="80" y="80"/>
                  </a:cubicBezTo>
                  <a:cubicBezTo>
                    <a:pt x="63" y="80"/>
                    <a:pt x="48" y="94"/>
                    <a:pt x="48" y="112"/>
                  </a:cubicBezTo>
                  <a:cubicBezTo>
                    <a:pt x="48" y="130"/>
                    <a:pt x="63" y="144"/>
                    <a:pt x="80" y="144"/>
                  </a:cubicBezTo>
                  <a:cubicBezTo>
                    <a:pt x="82" y="144"/>
                    <a:pt x="84" y="146"/>
                    <a:pt x="84" y="148"/>
                  </a:cubicBezTo>
                  <a:cubicBezTo>
                    <a:pt x="84" y="150"/>
                    <a:pt x="82" y="152"/>
                    <a:pt x="80" y="152"/>
                  </a:cubicBezTo>
                  <a:cubicBezTo>
                    <a:pt x="58" y="152"/>
                    <a:pt x="40" y="134"/>
                    <a:pt x="40" y="112"/>
                  </a:cubicBezTo>
                  <a:cubicBezTo>
                    <a:pt x="40" y="90"/>
                    <a:pt x="58" y="72"/>
                    <a:pt x="80" y="72"/>
                  </a:cubicBezTo>
                  <a:cubicBezTo>
                    <a:pt x="102" y="72"/>
                    <a:pt x="120" y="90"/>
                    <a:pt x="120" y="112"/>
                  </a:cubicBezTo>
                  <a:lnTo>
                    <a:pt x="120" y="120"/>
                  </a:lnTo>
                  <a:close/>
                  <a:moveTo>
                    <a:pt x="168" y="164"/>
                  </a:moveTo>
                  <a:cubicBezTo>
                    <a:pt x="168" y="166"/>
                    <a:pt x="166" y="168"/>
                    <a:pt x="164" y="168"/>
                  </a:cubicBezTo>
                  <a:cubicBezTo>
                    <a:pt x="160" y="168"/>
                    <a:pt x="160" y="168"/>
                    <a:pt x="160" y="168"/>
                  </a:cubicBezTo>
                  <a:cubicBezTo>
                    <a:pt x="160" y="136"/>
                    <a:pt x="160" y="136"/>
                    <a:pt x="160" y="136"/>
                  </a:cubicBezTo>
                  <a:cubicBezTo>
                    <a:pt x="164" y="136"/>
                    <a:pt x="164" y="136"/>
                    <a:pt x="164" y="136"/>
                  </a:cubicBezTo>
                  <a:cubicBezTo>
                    <a:pt x="166" y="136"/>
                    <a:pt x="168" y="138"/>
                    <a:pt x="168" y="140"/>
                  </a:cubicBezTo>
                  <a:lnTo>
                    <a:pt x="168" y="16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68"/>
            <p:cNvSpPr>
              <a:spLocks noChangeArrowheads="1"/>
            </p:cNvSpPr>
            <p:nvPr/>
          </p:nvSpPr>
          <p:spPr bwMode="auto">
            <a:xfrm>
              <a:off x="9343890" y="1438699"/>
              <a:ext cx="68263" cy="666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6" name="组合 65"/>
          <p:cNvGrpSpPr/>
          <p:nvPr/>
        </p:nvGrpSpPr>
        <p:grpSpPr>
          <a:xfrm>
            <a:off x="3695065" y="5382895"/>
            <a:ext cx="588010" cy="614045"/>
            <a:chOff x="9003794" y="2876928"/>
            <a:chExt cx="471243" cy="472326"/>
          </a:xfrm>
        </p:grpSpPr>
        <p:sp>
          <p:nvSpPr>
            <p:cNvPr id="49" name="Oval 56"/>
            <p:cNvSpPr>
              <a:spLocks noChangeArrowheads="1"/>
            </p:cNvSpPr>
            <p:nvPr/>
          </p:nvSpPr>
          <p:spPr bwMode="auto">
            <a:xfrm>
              <a:off x="9003794" y="2876928"/>
              <a:ext cx="471243" cy="472326"/>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57"/>
            <p:cNvSpPr/>
            <p:nvPr/>
          </p:nvSpPr>
          <p:spPr bwMode="auto">
            <a:xfrm>
              <a:off x="9075293" y="2938677"/>
              <a:ext cx="243746" cy="223163"/>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58"/>
            <p:cNvSpPr/>
            <p:nvPr/>
          </p:nvSpPr>
          <p:spPr bwMode="auto">
            <a:xfrm>
              <a:off x="9206375" y="3110925"/>
              <a:ext cx="186331" cy="217747"/>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9"/>
            <p:cNvSpPr/>
            <p:nvPr/>
          </p:nvSpPr>
          <p:spPr bwMode="auto">
            <a:xfrm>
              <a:off x="9306040" y="2887761"/>
              <a:ext cx="161414" cy="304412"/>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5" name="组合 24"/>
          <p:cNvGrpSpPr/>
          <p:nvPr/>
        </p:nvGrpSpPr>
        <p:grpSpPr>
          <a:xfrm>
            <a:off x="4752281" y="5246215"/>
            <a:ext cx="704273" cy="696269"/>
            <a:chOff x="2060539" y="745263"/>
            <a:chExt cx="476660" cy="471243"/>
          </a:xfrm>
        </p:grpSpPr>
        <p:sp>
          <p:nvSpPr>
            <p:cNvPr id="22" name="Freeform 52"/>
            <p:cNvSpPr/>
            <p:nvPr/>
          </p:nvSpPr>
          <p:spPr bwMode="auto">
            <a:xfrm>
              <a:off x="2060539" y="745263"/>
              <a:ext cx="476660" cy="289246"/>
            </a:xfrm>
            <a:custGeom>
              <a:avLst/>
              <a:gdLst>
                <a:gd name="T0" fmla="*/ 93 w 186"/>
                <a:gd name="T1" fmla="*/ 35 h 113"/>
                <a:gd name="T2" fmla="*/ 165 w 186"/>
                <a:gd name="T3" fmla="*/ 108 h 113"/>
                <a:gd name="T4" fmla="*/ 182 w 186"/>
                <a:gd name="T5" fmla="*/ 108 h 113"/>
                <a:gd name="T6" fmla="*/ 182 w 186"/>
                <a:gd name="T7" fmla="*/ 91 h 113"/>
                <a:gd name="T8" fmla="*/ 93 w 186"/>
                <a:gd name="T9" fmla="*/ 0 h 113"/>
                <a:gd name="T10" fmla="*/ 5 w 186"/>
                <a:gd name="T11" fmla="*/ 91 h 113"/>
                <a:gd name="T12" fmla="*/ 5 w 186"/>
                <a:gd name="T13" fmla="*/ 108 h 113"/>
                <a:gd name="T14" fmla="*/ 22 w 186"/>
                <a:gd name="T15" fmla="*/ 108 h 113"/>
                <a:gd name="T16" fmla="*/ 93 w 186"/>
                <a:gd name="T17" fmla="*/ 3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13">
                  <a:moveTo>
                    <a:pt x="93" y="35"/>
                  </a:moveTo>
                  <a:cubicBezTo>
                    <a:pt x="165" y="108"/>
                    <a:pt x="165" y="108"/>
                    <a:pt x="165" y="108"/>
                  </a:cubicBezTo>
                  <a:cubicBezTo>
                    <a:pt x="169" y="113"/>
                    <a:pt x="177" y="113"/>
                    <a:pt x="182" y="108"/>
                  </a:cubicBezTo>
                  <a:cubicBezTo>
                    <a:pt x="186" y="103"/>
                    <a:pt x="186" y="96"/>
                    <a:pt x="182" y="91"/>
                  </a:cubicBezTo>
                  <a:cubicBezTo>
                    <a:pt x="93" y="0"/>
                    <a:pt x="93" y="0"/>
                    <a:pt x="93" y="0"/>
                  </a:cubicBezTo>
                  <a:cubicBezTo>
                    <a:pt x="5" y="91"/>
                    <a:pt x="5" y="91"/>
                    <a:pt x="5" y="91"/>
                  </a:cubicBezTo>
                  <a:cubicBezTo>
                    <a:pt x="0" y="96"/>
                    <a:pt x="0" y="103"/>
                    <a:pt x="5" y="108"/>
                  </a:cubicBezTo>
                  <a:cubicBezTo>
                    <a:pt x="9" y="113"/>
                    <a:pt x="17" y="113"/>
                    <a:pt x="22" y="108"/>
                  </a:cubicBezTo>
                  <a:lnTo>
                    <a:pt x="93" y="35"/>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53"/>
            <p:cNvSpPr/>
            <p:nvPr/>
          </p:nvSpPr>
          <p:spPr bwMode="auto">
            <a:xfrm>
              <a:off x="2124455" y="1015009"/>
              <a:ext cx="348828" cy="201497"/>
            </a:xfrm>
            <a:custGeom>
              <a:avLst/>
              <a:gdLst>
                <a:gd name="T0" fmla="*/ 0 w 322"/>
                <a:gd name="T1" fmla="*/ 0 h 186"/>
                <a:gd name="T2" fmla="*/ 0 w 322"/>
                <a:gd name="T3" fmla="*/ 186 h 186"/>
                <a:gd name="T4" fmla="*/ 114 w 322"/>
                <a:gd name="T5" fmla="*/ 186 h 186"/>
                <a:gd name="T6" fmla="*/ 114 w 322"/>
                <a:gd name="T7" fmla="*/ 54 h 186"/>
                <a:gd name="T8" fmla="*/ 208 w 322"/>
                <a:gd name="T9" fmla="*/ 54 h 186"/>
                <a:gd name="T10" fmla="*/ 208 w 322"/>
                <a:gd name="T11" fmla="*/ 186 h 186"/>
                <a:gd name="T12" fmla="*/ 322 w 322"/>
                <a:gd name="T13" fmla="*/ 186 h 186"/>
                <a:gd name="T14" fmla="*/ 322 w 322"/>
                <a:gd name="T15" fmla="*/ 0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86">
                  <a:moveTo>
                    <a:pt x="0" y="0"/>
                  </a:moveTo>
                  <a:lnTo>
                    <a:pt x="0" y="186"/>
                  </a:lnTo>
                  <a:lnTo>
                    <a:pt x="114" y="186"/>
                  </a:lnTo>
                  <a:lnTo>
                    <a:pt x="114" y="54"/>
                  </a:lnTo>
                  <a:lnTo>
                    <a:pt x="208" y="54"/>
                  </a:lnTo>
                  <a:lnTo>
                    <a:pt x="208" y="186"/>
                  </a:lnTo>
                  <a:lnTo>
                    <a:pt x="322" y="186"/>
                  </a:lnTo>
                  <a:lnTo>
                    <a:pt x="322" y="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组合 161"/>
          <p:cNvGrpSpPr/>
          <p:nvPr/>
        </p:nvGrpSpPr>
        <p:grpSpPr>
          <a:xfrm>
            <a:off x="2565671" y="2047638"/>
            <a:ext cx="7162776" cy="3787148"/>
            <a:chOff x="2565671" y="2047638"/>
            <a:chExt cx="7162776" cy="3787148"/>
          </a:xfrm>
        </p:grpSpPr>
        <p:sp>
          <p:nvSpPr>
            <p:cNvPr id="5" name="Freeform 5"/>
            <p:cNvSpPr/>
            <p:nvPr/>
          </p:nvSpPr>
          <p:spPr bwMode="auto">
            <a:xfrm>
              <a:off x="9074909" y="2652266"/>
              <a:ext cx="57342" cy="26142"/>
            </a:xfrm>
            <a:custGeom>
              <a:avLst/>
              <a:gdLst>
                <a:gd name="T0" fmla="*/ 4 w 29"/>
                <a:gd name="T1" fmla="*/ 8 h 13"/>
                <a:gd name="T2" fmla="*/ 10 w 29"/>
                <a:gd name="T3" fmla="*/ 7 h 13"/>
                <a:gd name="T4" fmla="*/ 23 w 29"/>
                <a:gd name="T5" fmla="*/ 13 h 13"/>
                <a:gd name="T6" fmla="*/ 28 w 29"/>
                <a:gd name="T7" fmla="*/ 10 h 13"/>
                <a:gd name="T8" fmla="*/ 17 w 29"/>
                <a:gd name="T9" fmla="*/ 2 h 13"/>
                <a:gd name="T10" fmla="*/ 10 w 29"/>
                <a:gd name="T11" fmla="*/ 4 h 13"/>
                <a:gd name="T12" fmla="*/ 2 w 29"/>
                <a:gd name="T13" fmla="*/ 2 h 13"/>
                <a:gd name="T14" fmla="*/ 4 w 29"/>
                <a:gd name="T15" fmla="*/ 8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3">
                  <a:moveTo>
                    <a:pt x="4" y="8"/>
                  </a:moveTo>
                  <a:cubicBezTo>
                    <a:pt x="7" y="10"/>
                    <a:pt x="8" y="7"/>
                    <a:pt x="10" y="7"/>
                  </a:cubicBezTo>
                  <a:cubicBezTo>
                    <a:pt x="11" y="6"/>
                    <a:pt x="18" y="12"/>
                    <a:pt x="23" y="13"/>
                  </a:cubicBezTo>
                  <a:cubicBezTo>
                    <a:pt x="25" y="13"/>
                    <a:pt x="27" y="11"/>
                    <a:pt x="28" y="10"/>
                  </a:cubicBezTo>
                  <a:cubicBezTo>
                    <a:pt x="29" y="9"/>
                    <a:pt x="20" y="4"/>
                    <a:pt x="17" y="2"/>
                  </a:cubicBezTo>
                  <a:cubicBezTo>
                    <a:pt x="14" y="0"/>
                    <a:pt x="12" y="4"/>
                    <a:pt x="10" y="4"/>
                  </a:cubicBezTo>
                  <a:cubicBezTo>
                    <a:pt x="8" y="4"/>
                    <a:pt x="4" y="3"/>
                    <a:pt x="2" y="2"/>
                  </a:cubicBezTo>
                  <a:cubicBezTo>
                    <a:pt x="0" y="1"/>
                    <a:pt x="2" y="6"/>
                    <a:pt x="4" y="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124042" y="2158950"/>
              <a:ext cx="61559" cy="52282"/>
            </a:xfrm>
            <a:custGeom>
              <a:avLst/>
              <a:gdLst>
                <a:gd name="T0" fmla="*/ 4 w 31"/>
                <a:gd name="T1" fmla="*/ 6 h 26"/>
                <a:gd name="T2" fmla="*/ 10 w 31"/>
                <a:gd name="T3" fmla="*/ 4 h 26"/>
                <a:gd name="T4" fmla="*/ 15 w 31"/>
                <a:gd name="T5" fmla="*/ 3 h 26"/>
                <a:gd name="T6" fmla="*/ 15 w 31"/>
                <a:gd name="T7" fmla="*/ 5 h 26"/>
                <a:gd name="T8" fmla="*/ 9 w 31"/>
                <a:gd name="T9" fmla="*/ 9 h 26"/>
                <a:gd name="T10" fmla="*/ 5 w 31"/>
                <a:gd name="T11" fmla="*/ 15 h 26"/>
                <a:gd name="T12" fmla="*/ 8 w 31"/>
                <a:gd name="T13" fmla="*/ 16 h 26"/>
                <a:gd name="T14" fmla="*/ 11 w 31"/>
                <a:gd name="T15" fmla="*/ 21 h 26"/>
                <a:gd name="T16" fmla="*/ 18 w 31"/>
                <a:gd name="T17" fmla="*/ 25 h 26"/>
                <a:gd name="T18" fmla="*/ 26 w 31"/>
                <a:gd name="T19" fmla="*/ 25 h 26"/>
                <a:gd name="T20" fmla="*/ 27 w 31"/>
                <a:gd name="T21" fmla="*/ 19 h 26"/>
                <a:gd name="T22" fmla="*/ 29 w 31"/>
                <a:gd name="T23" fmla="*/ 14 h 26"/>
                <a:gd name="T24" fmla="*/ 29 w 31"/>
                <a:gd name="T25" fmla="*/ 7 h 26"/>
                <a:gd name="T26" fmla="*/ 27 w 31"/>
                <a:gd name="T27" fmla="*/ 1 h 26"/>
                <a:gd name="T28" fmla="*/ 17 w 31"/>
                <a:gd name="T29" fmla="*/ 0 h 26"/>
                <a:gd name="T30" fmla="*/ 5 w 31"/>
                <a:gd name="T31" fmla="*/ 0 h 26"/>
                <a:gd name="T32" fmla="*/ 1 w 31"/>
                <a:gd name="T33" fmla="*/ 2 h 26"/>
                <a:gd name="T34" fmla="*/ 4 w 31"/>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26">
                  <a:moveTo>
                    <a:pt x="4" y="6"/>
                  </a:moveTo>
                  <a:cubicBezTo>
                    <a:pt x="6" y="8"/>
                    <a:pt x="8" y="5"/>
                    <a:pt x="10" y="4"/>
                  </a:cubicBezTo>
                  <a:cubicBezTo>
                    <a:pt x="11" y="3"/>
                    <a:pt x="13" y="3"/>
                    <a:pt x="15" y="3"/>
                  </a:cubicBezTo>
                  <a:cubicBezTo>
                    <a:pt x="16" y="2"/>
                    <a:pt x="15" y="4"/>
                    <a:pt x="15" y="5"/>
                  </a:cubicBezTo>
                  <a:cubicBezTo>
                    <a:pt x="15" y="7"/>
                    <a:pt x="11" y="8"/>
                    <a:pt x="9" y="9"/>
                  </a:cubicBezTo>
                  <a:cubicBezTo>
                    <a:pt x="7" y="10"/>
                    <a:pt x="5" y="13"/>
                    <a:pt x="5" y="15"/>
                  </a:cubicBezTo>
                  <a:cubicBezTo>
                    <a:pt x="6" y="17"/>
                    <a:pt x="7" y="16"/>
                    <a:pt x="8" y="16"/>
                  </a:cubicBezTo>
                  <a:cubicBezTo>
                    <a:pt x="10" y="16"/>
                    <a:pt x="9" y="20"/>
                    <a:pt x="11" y="21"/>
                  </a:cubicBezTo>
                  <a:cubicBezTo>
                    <a:pt x="13" y="22"/>
                    <a:pt x="16" y="24"/>
                    <a:pt x="18" y="25"/>
                  </a:cubicBezTo>
                  <a:cubicBezTo>
                    <a:pt x="20" y="26"/>
                    <a:pt x="24" y="26"/>
                    <a:pt x="26" y="25"/>
                  </a:cubicBezTo>
                  <a:cubicBezTo>
                    <a:pt x="28" y="24"/>
                    <a:pt x="28" y="20"/>
                    <a:pt x="27" y="19"/>
                  </a:cubicBezTo>
                  <a:cubicBezTo>
                    <a:pt x="27" y="18"/>
                    <a:pt x="29" y="15"/>
                    <a:pt x="29" y="14"/>
                  </a:cubicBezTo>
                  <a:cubicBezTo>
                    <a:pt x="30" y="13"/>
                    <a:pt x="31" y="7"/>
                    <a:pt x="29" y="7"/>
                  </a:cubicBezTo>
                  <a:cubicBezTo>
                    <a:pt x="28" y="6"/>
                    <a:pt x="28" y="1"/>
                    <a:pt x="27" y="1"/>
                  </a:cubicBezTo>
                  <a:cubicBezTo>
                    <a:pt x="25" y="0"/>
                    <a:pt x="20" y="0"/>
                    <a:pt x="17" y="0"/>
                  </a:cubicBezTo>
                  <a:cubicBezTo>
                    <a:pt x="14" y="1"/>
                    <a:pt x="10" y="0"/>
                    <a:pt x="5" y="0"/>
                  </a:cubicBezTo>
                  <a:cubicBezTo>
                    <a:pt x="0" y="0"/>
                    <a:pt x="0" y="1"/>
                    <a:pt x="1" y="2"/>
                  </a:cubicBezTo>
                  <a:cubicBezTo>
                    <a:pt x="2" y="3"/>
                    <a:pt x="3" y="5"/>
                    <a:pt x="4" y="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73735" y="4158355"/>
              <a:ext cx="26142" cy="24455"/>
            </a:xfrm>
            <a:custGeom>
              <a:avLst/>
              <a:gdLst>
                <a:gd name="T0" fmla="*/ 4 w 13"/>
                <a:gd name="T1" fmla="*/ 12 h 12"/>
                <a:gd name="T2" fmla="*/ 12 w 13"/>
                <a:gd name="T3" fmla="*/ 8 h 12"/>
                <a:gd name="T4" fmla="*/ 7 w 13"/>
                <a:gd name="T5" fmla="*/ 1 h 12"/>
                <a:gd name="T6" fmla="*/ 6 w 13"/>
                <a:gd name="T7" fmla="*/ 6 h 12"/>
                <a:gd name="T8" fmla="*/ 4 w 13"/>
                <a:gd name="T9" fmla="*/ 12 h 12"/>
              </a:gdLst>
              <a:ahLst/>
              <a:cxnLst>
                <a:cxn ang="0">
                  <a:pos x="T0" y="T1"/>
                </a:cxn>
                <a:cxn ang="0">
                  <a:pos x="T2" y="T3"/>
                </a:cxn>
                <a:cxn ang="0">
                  <a:pos x="T4" y="T5"/>
                </a:cxn>
                <a:cxn ang="0">
                  <a:pos x="T6" y="T7"/>
                </a:cxn>
                <a:cxn ang="0">
                  <a:pos x="T8" y="T9"/>
                </a:cxn>
              </a:cxnLst>
              <a:rect l="0" t="0" r="r" b="b"/>
              <a:pathLst>
                <a:path w="13" h="12">
                  <a:moveTo>
                    <a:pt x="4" y="12"/>
                  </a:moveTo>
                  <a:cubicBezTo>
                    <a:pt x="6" y="12"/>
                    <a:pt x="10" y="9"/>
                    <a:pt x="12" y="8"/>
                  </a:cubicBezTo>
                  <a:cubicBezTo>
                    <a:pt x="13" y="7"/>
                    <a:pt x="9" y="2"/>
                    <a:pt x="7" y="1"/>
                  </a:cubicBezTo>
                  <a:cubicBezTo>
                    <a:pt x="5" y="0"/>
                    <a:pt x="5" y="4"/>
                    <a:pt x="6" y="6"/>
                  </a:cubicBezTo>
                  <a:cubicBezTo>
                    <a:pt x="6" y="8"/>
                    <a:pt x="0" y="12"/>
                    <a:pt x="4" y="1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303784" y="2568782"/>
              <a:ext cx="199013" cy="109626"/>
            </a:xfrm>
            <a:custGeom>
              <a:avLst/>
              <a:gdLst>
                <a:gd name="T0" fmla="*/ 8 w 100"/>
                <a:gd name="T1" fmla="*/ 20 h 55"/>
                <a:gd name="T2" fmla="*/ 23 w 100"/>
                <a:gd name="T3" fmla="*/ 20 h 55"/>
                <a:gd name="T4" fmla="*/ 21 w 100"/>
                <a:gd name="T5" fmla="*/ 23 h 55"/>
                <a:gd name="T6" fmla="*/ 22 w 100"/>
                <a:gd name="T7" fmla="*/ 25 h 55"/>
                <a:gd name="T8" fmla="*/ 25 w 100"/>
                <a:gd name="T9" fmla="*/ 27 h 55"/>
                <a:gd name="T10" fmla="*/ 6 w 100"/>
                <a:gd name="T11" fmla="*/ 29 h 55"/>
                <a:gd name="T12" fmla="*/ 16 w 100"/>
                <a:gd name="T13" fmla="*/ 31 h 55"/>
                <a:gd name="T14" fmla="*/ 21 w 100"/>
                <a:gd name="T15" fmla="*/ 36 h 55"/>
                <a:gd name="T16" fmla="*/ 23 w 100"/>
                <a:gd name="T17" fmla="*/ 41 h 55"/>
                <a:gd name="T18" fmla="*/ 13 w 100"/>
                <a:gd name="T19" fmla="*/ 45 h 55"/>
                <a:gd name="T20" fmla="*/ 19 w 100"/>
                <a:gd name="T21" fmla="*/ 48 h 55"/>
                <a:gd name="T22" fmla="*/ 32 w 100"/>
                <a:gd name="T23" fmla="*/ 51 h 55"/>
                <a:gd name="T24" fmla="*/ 48 w 100"/>
                <a:gd name="T25" fmla="*/ 55 h 55"/>
                <a:gd name="T26" fmla="*/ 55 w 100"/>
                <a:gd name="T27" fmla="*/ 49 h 55"/>
                <a:gd name="T28" fmla="*/ 64 w 100"/>
                <a:gd name="T29" fmla="*/ 48 h 55"/>
                <a:gd name="T30" fmla="*/ 73 w 100"/>
                <a:gd name="T31" fmla="*/ 42 h 55"/>
                <a:gd name="T32" fmla="*/ 83 w 100"/>
                <a:gd name="T33" fmla="*/ 40 h 55"/>
                <a:gd name="T34" fmla="*/ 88 w 100"/>
                <a:gd name="T35" fmla="*/ 33 h 55"/>
                <a:gd name="T36" fmla="*/ 97 w 100"/>
                <a:gd name="T37" fmla="*/ 26 h 55"/>
                <a:gd name="T38" fmla="*/ 96 w 100"/>
                <a:gd name="T39" fmla="*/ 19 h 55"/>
                <a:gd name="T40" fmla="*/ 90 w 100"/>
                <a:gd name="T41" fmla="*/ 14 h 55"/>
                <a:gd name="T42" fmla="*/ 87 w 100"/>
                <a:gd name="T43" fmla="*/ 9 h 55"/>
                <a:gd name="T44" fmla="*/ 88 w 100"/>
                <a:gd name="T45" fmla="*/ 5 h 55"/>
                <a:gd name="T46" fmla="*/ 87 w 100"/>
                <a:gd name="T47" fmla="*/ 2 h 55"/>
                <a:gd name="T48" fmla="*/ 81 w 100"/>
                <a:gd name="T49" fmla="*/ 6 h 55"/>
                <a:gd name="T50" fmla="*/ 78 w 100"/>
                <a:gd name="T51" fmla="*/ 0 h 55"/>
                <a:gd name="T52" fmla="*/ 74 w 100"/>
                <a:gd name="T53" fmla="*/ 4 h 55"/>
                <a:gd name="T54" fmla="*/ 70 w 100"/>
                <a:gd name="T55" fmla="*/ 7 h 55"/>
                <a:gd name="T56" fmla="*/ 66 w 100"/>
                <a:gd name="T57" fmla="*/ 10 h 55"/>
                <a:gd name="T58" fmla="*/ 61 w 100"/>
                <a:gd name="T59" fmla="*/ 8 h 55"/>
                <a:gd name="T60" fmla="*/ 60 w 100"/>
                <a:gd name="T61" fmla="*/ 14 h 55"/>
                <a:gd name="T62" fmla="*/ 56 w 100"/>
                <a:gd name="T63" fmla="*/ 11 h 55"/>
                <a:gd name="T64" fmla="*/ 51 w 100"/>
                <a:gd name="T65" fmla="*/ 8 h 55"/>
                <a:gd name="T66" fmla="*/ 48 w 100"/>
                <a:gd name="T67" fmla="*/ 14 h 55"/>
                <a:gd name="T68" fmla="*/ 40 w 100"/>
                <a:gd name="T69" fmla="*/ 10 h 55"/>
                <a:gd name="T70" fmla="*/ 39 w 100"/>
                <a:gd name="T71" fmla="*/ 15 h 55"/>
                <a:gd name="T72" fmla="*/ 36 w 100"/>
                <a:gd name="T73" fmla="*/ 16 h 55"/>
                <a:gd name="T74" fmla="*/ 31 w 100"/>
                <a:gd name="T75" fmla="*/ 22 h 55"/>
                <a:gd name="T76" fmla="*/ 30 w 100"/>
                <a:gd name="T77" fmla="*/ 11 h 55"/>
                <a:gd name="T78" fmla="*/ 26 w 100"/>
                <a:gd name="T79" fmla="*/ 7 h 55"/>
                <a:gd name="T80" fmla="*/ 17 w 100"/>
                <a:gd name="T81" fmla="*/ 4 h 55"/>
                <a:gd name="T82" fmla="*/ 21 w 100"/>
                <a:gd name="T83" fmla="*/ 12 h 55"/>
                <a:gd name="T84" fmla="*/ 13 w 100"/>
                <a:gd name="T85" fmla="*/ 9 h 55"/>
                <a:gd name="T86" fmla="*/ 13 w 100"/>
                <a:gd name="T87" fmla="*/ 14 h 55"/>
                <a:gd name="T88" fmla="*/ 6 w 100"/>
                <a:gd name="T89" fmla="*/ 14 h 55"/>
                <a:gd name="T90" fmla="*/ 9 w 100"/>
                <a:gd name="T91" fmla="*/ 16 h 55"/>
                <a:gd name="T92" fmla="*/ 2 w 100"/>
                <a:gd name="T93" fmla="*/ 19 h 55"/>
                <a:gd name="T94" fmla="*/ 8 w 100"/>
                <a:gd name="T95"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55">
                  <a:moveTo>
                    <a:pt x="8" y="20"/>
                  </a:moveTo>
                  <a:cubicBezTo>
                    <a:pt x="11" y="20"/>
                    <a:pt x="20" y="19"/>
                    <a:pt x="23" y="20"/>
                  </a:cubicBezTo>
                  <a:cubicBezTo>
                    <a:pt x="26" y="21"/>
                    <a:pt x="25" y="21"/>
                    <a:pt x="21" y="23"/>
                  </a:cubicBezTo>
                  <a:cubicBezTo>
                    <a:pt x="18" y="25"/>
                    <a:pt x="20" y="25"/>
                    <a:pt x="22" y="25"/>
                  </a:cubicBezTo>
                  <a:cubicBezTo>
                    <a:pt x="24" y="25"/>
                    <a:pt x="25" y="24"/>
                    <a:pt x="25" y="27"/>
                  </a:cubicBezTo>
                  <a:cubicBezTo>
                    <a:pt x="26" y="30"/>
                    <a:pt x="10" y="27"/>
                    <a:pt x="6" y="29"/>
                  </a:cubicBezTo>
                  <a:cubicBezTo>
                    <a:pt x="2" y="32"/>
                    <a:pt x="13" y="31"/>
                    <a:pt x="16" y="31"/>
                  </a:cubicBezTo>
                  <a:cubicBezTo>
                    <a:pt x="18" y="31"/>
                    <a:pt x="19" y="36"/>
                    <a:pt x="21" y="36"/>
                  </a:cubicBezTo>
                  <a:cubicBezTo>
                    <a:pt x="23" y="36"/>
                    <a:pt x="22" y="36"/>
                    <a:pt x="23" y="41"/>
                  </a:cubicBezTo>
                  <a:cubicBezTo>
                    <a:pt x="24" y="45"/>
                    <a:pt x="17" y="44"/>
                    <a:pt x="13" y="45"/>
                  </a:cubicBezTo>
                  <a:cubicBezTo>
                    <a:pt x="9" y="46"/>
                    <a:pt x="15" y="48"/>
                    <a:pt x="19" y="48"/>
                  </a:cubicBezTo>
                  <a:cubicBezTo>
                    <a:pt x="24" y="49"/>
                    <a:pt x="30" y="50"/>
                    <a:pt x="32" y="51"/>
                  </a:cubicBezTo>
                  <a:cubicBezTo>
                    <a:pt x="34" y="53"/>
                    <a:pt x="42" y="55"/>
                    <a:pt x="48" y="55"/>
                  </a:cubicBezTo>
                  <a:cubicBezTo>
                    <a:pt x="50" y="55"/>
                    <a:pt x="53" y="51"/>
                    <a:pt x="55" y="49"/>
                  </a:cubicBezTo>
                  <a:cubicBezTo>
                    <a:pt x="57" y="48"/>
                    <a:pt x="61" y="48"/>
                    <a:pt x="64" y="48"/>
                  </a:cubicBezTo>
                  <a:cubicBezTo>
                    <a:pt x="67" y="48"/>
                    <a:pt x="71" y="44"/>
                    <a:pt x="73" y="42"/>
                  </a:cubicBezTo>
                  <a:cubicBezTo>
                    <a:pt x="76" y="40"/>
                    <a:pt x="80" y="40"/>
                    <a:pt x="83" y="40"/>
                  </a:cubicBezTo>
                  <a:cubicBezTo>
                    <a:pt x="85" y="40"/>
                    <a:pt x="88" y="35"/>
                    <a:pt x="88" y="33"/>
                  </a:cubicBezTo>
                  <a:cubicBezTo>
                    <a:pt x="89" y="30"/>
                    <a:pt x="93" y="27"/>
                    <a:pt x="97" y="26"/>
                  </a:cubicBezTo>
                  <a:cubicBezTo>
                    <a:pt x="100" y="25"/>
                    <a:pt x="96" y="23"/>
                    <a:pt x="96" y="19"/>
                  </a:cubicBezTo>
                  <a:cubicBezTo>
                    <a:pt x="96" y="16"/>
                    <a:pt x="94" y="15"/>
                    <a:pt x="90" y="14"/>
                  </a:cubicBezTo>
                  <a:cubicBezTo>
                    <a:pt x="87" y="13"/>
                    <a:pt x="89" y="10"/>
                    <a:pt x="87" y="9"/>
                  </a:cubicBezTo>
                  <a:cubicBezTo>
                    <a:pt x="85" y="8"/>
                    <a:pt x="86" y="6"/>
                    <a:pt x="88" y="5"/>
                  </a:cubicBezTo>
                  <a:cubicBezTo>
                    <a:pt x="90" y="3"/>
                    <a:pt x="90" y="2"/>
                    <a:pt x="87" y="2"/>
                  </a:cubicBezTo>
                  <a:cubicBezTo>
                    <a:pt x="84" y="3"/>
                    <a:pt x="84" y="5"/>
                    <a:pt x="81" y="6"/>
                  </a:cubicBezTo>
                  <a:cubicBezTo>
                    <a:pt x="79" y="6"/>
                    <a:pt x="80" y="0"/>
                    <a:pt x="78" y="0"/>
                  </a:cubicBezTo>
                  <a:cubicBezTo>
                    <a:pt x="76" y="0"/>
                    <a:pt x="73" y="3"/>
                    <a:pt x="74" y="4"/>
                  </a:cubicBezTo>
                  <a:cubicBezTo>
                    <a:pt x="75" y="6"/>
                    <a:pt x="73" y="7"/>
                    <a:pt x="70" y="7"/>
                  </a:cubicBezTo>
                  <a:cubicBezTo>
                    <a:pt x="67" y="7"/>
                    <a:pt x="68" y="9"/>
                    <a:pt x="66" y="10"/>
                  </a:cubicBezTo>
                  <a:cubicBezTo>
                    <a:pt x="64" y="12"/>
                    <a:pt x="63" y="8"/>
                    <a:pt x="61" y="8"/>
                  </a:cubicBezTo>
                  <a:cubicBezTo>
                    <a:pt x="58" y="9"/>
                    <a:pt x="60" y="12"/>
                    <a:pt x="60" y="14"/>
                  </a:cubicBezTo>
                  <a:cubicBezTo>
                    <a:pt x="61" y="16"/>
                    <a:pt x="57" y="14"/>
                    <a:pt x="56" y="11"/>
                  </a:cubicBezTo>
                  <a:cubicBezTo>
                    <a:pt x="54" y="8"/>
                    <a:pt x="54" y="7"/>
                    <a:pt x="51" y="8"/>
                  </a:cubicBezTo>
                  <a:cubicBezTo>
                    <a:pt x="47" y="9"/>
                    <a:pt x="50" y="12"/>
                    <a:pt x="48" y="14"/>
                  </a:cubicBezTo>
                  <a:cubicBezTo>
                    <a:pt x="46" y="17"/>
                    <a:pt x="43" y="9"/>
                    <a:pt x="40" y="10"/>
                  </a:cubicBezTo>
                  <a:cubicBezTo>
                    <a:pt x="38" y="10"/>
                    <a:pt x="40" y="13"/>
                    <a:pt x="39" y="15"/>
                  </a:cubicBezTo>
                  <a:cubicBezTo>
                    <a:pt x="38" y="17"/>
                    <a:pt x="37" y="14"/>
                    <a:pt x="36" y="16"/>
                  </a:cubicBezTo>
                  <a:cubicBezTo>
                    <a:pt x="34" y="17"/>
                    <a:pt x="33" y="22"/>
                    <a:pt x="31" y="22"/>
                  </a:cubicBezTo>
                  <a:cubicBezTo>
                    <a:pt x="29" y="23"/>
                    <a:pt x="31" y="12"/>
                    <a:pt x="30" y="11"/>
                  </a:cubicBezTo>
                  <a:cubicBezTo>
                    <a:pt x="28" y="11"/>
                    <a:pt x="28" y="10"/>
                    <a:pt x="26" y="7"/>
                  </a:cubicBezTo>
                  <a:cubicBezTo>
                    <a:pt x="25" y="5"/>
                    <a:pt x="20" y="3"/>
                    <a:pt x="17" y="4"/>
                  </a:cubicBezTo>
                  <a:cubicBezTo>
                    <a:pt x="13" y="6"/>
                    <a:pt x="21" y="9"/>
                    <a:pt x="21" y="12"/>
                  </a:cubicBezTo>
                  <a:cubicBezTo>
                    <a:pt x="21" y="14"/>
                    <a:pt x="15" y="7"/>
                    <a:pt x="13" y="9"/>
                  </a:cubicBezTo>
                  <a:cubicBezTo>
                    <a:pt x="11" y="10"/>
                    <a:pt x="14" y="12"/>
                    <a:pt x="13" y="14"/>
                  </a:cubicBezTo>
                  <a:cubicBezTo>
                    <a:pt x="13" y="16"/>
                    <a:pt x="10" y="13"/>
                    <a:pt x="6" y="14"/>
                  </a:cubicBezTo>
                  <a:cubicBezTo>
                    <a:pt x="3" y="14"/>
                    <a:pt x="8" y="15"/>
                    <a:pt x="9" y="16"/>
                  </a:cubicBezTo>
                  <a:cubicBezTo>
                    <a:pt x="9" y="17"/>
                    <a:pt x="5" y="17"/>
                    <a:pt x="2" y="19"/>
                  </a:cubicBezTo>
                  <a:cubicBezTo>
                    <a:pt x="0" y="20"/>
                    <a:pt x="5" y="20"/>
                    <a:pt x="8" y="2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5598931" y="2823451"/>
              <a:ext cx="153476" cy="243707"/>
            </a:xfrm>
            <a:custGeom>
              <a:avLst/>
              <a:gdLst>
                <a:gd name="T0" fmla="*/ 4 w 77"/>
                <a:gd name="T1" fmla="*/ 20 h 122"/>
                <a:gd name="T2" fmla="*/ 0 w 77"/>
                <a:gd name="T3" fmla="*/ 24 h 122"/>
                <a:gd name="T4" fmla="*/ 6 w 77"/>
                <a:gd name="T5" fmla="*/ 29 h 122"/>
                <a:gd name="T6" fmla="*/ 10 w 77"/>
                <a:gd name="T7" fmla="*/ 28 h 122"/>
                <a:gd name="T8" fmla="*/ 8 w 77"/>
                <a:gd name="T9" fmla="*/ 32 h 122"/>
                <a:gd name="T10" fmla="*/ 5 w 77"/>
                <a:gd name="T11" fmla="*/ 36 h 122"/>
                <a:gd name="T12" fmla="*/ 12 w 77"/>
                <a:gd name="T13" fmla="*/ 34 h 122"/>
                <a:gd name="T14" fmla="*/ 14 w 77"/>
                <a:gd name="T15" fmla="*/ 39 h 122"/>
                <a:gd name="T16" fmla="*/ 15 w 77"/>
                <a:gd name="T17" fmla="*/ 45 h 122"/>
                <a:gd name="T18" fmla="*/ 13 w 77"/>
                <a:gd name="T19" fmla="*/ 53 h 122"/>
                <a:gd name="T20" fmla="*/ 16 w 77"/>
                <a:gd name="T21" fmla="*/ 58 h 122"/>
                <a:gd name="T22" fmla="*/ 26 w 77"/>
                <a:gd name="T23" fmla="*/ 57 h 122"/>
                <a:gd name="T24" fmla="*/ 28 w 77"/>
                <a:gd name="T25" fmla="*/ 66 h 122"/>
                <a:gd name="T26" fmla="*/ 30 w 77"/>
                <a:gd name="T27" fmla="*/ 72 h 122"/>
                <a:gd name="T28" fmla="*/ 22 w 77"/>
                <a:gd name="T29" fmla="*/ 78 h 122"/>
                <a:gd name="T30" fmla="*/ 15 w 77"/>
                <a:gd name="T31" fmla="*/ 80 h 122"/>
                <a:gd name="T32" fmla="*/ 17 w 77"/>
                <a:gd name="T33" fmla="*/ 86 h 122"/>
                <a:gd name="T34" fmla="*/ 18 w 77"/>
                <a:gd name="T35" fmla="*/ 89 h 122"/>
                <a:gd name="T36" fmla="*/ 8 w 77"/>
                <a:gd name="T37" fmla="*/ 97 h 122"/>
                <a:gd name="T38" fmla="*/ 18 w 77"/>
                <a:gd name="T39" fmla="*/ 101 h 122"/>
                <a:gd name="T40" fmla="*/ 26 w 77"/>
                <a:gd name="T41" fmla="*/ 104 h 122"/>
                <a:gd name="T42" fmla="*/ 16 w 77"/>
                <a:gd name="T43" fmla="*/ 108 h 122"/>
                <a:gd name="T44" fmla="*/ 11 w 77"/>
                <a:gd name="T45" fmla="*/ 115 h 122"/>
                <a:gd name="T46" fmla="*/ 5 w 77"/>
                <a:gd name="T47" fmla="*/ 121 h 122"/>
                <a:gd name="T48" fmla="*/ 16 w 77"/>
                <a:gd name="T49" fmla="*/ 118 h 122"/>
                <a:gd name="T50" fmla="*/ 24 w 77"/>
                <a:gd name="T51" fmla="*/ 117 h 122"/>
                <a:gd name="T52" fmla="*/ 31 w 77"/>
                <a:gd name="T53" fmla="*/ 112 h 122"/>
                <a:gd name="T54" fmla="*/ 41 w 77"/>
                <a:gd name="T55" fmla="*/ 113 h 122"/>
                <a:gd name="T56" fmla="*/ 55 w 77"/>
                <a:gd name="T57" fmla="*/ 110 h 122"/>
                <a:gd name="T58" fmla="*/ 69 w 77"/>
                <a:gd name="T59" fmla="*/ 106 h 122"/>
                <a:gd name="T60" fmla="*/ 65 w 77"/>
                <a:gd name="T61" fmla="*/ 100 h 122"/>
                <a:gd name="T62" fmla="*/ 74 w 77"/>
                <a:gd name="T63" fmla="*/ 87 h 122"/>
                <a:gd name="T64" fmla="*/ 62 w 77"/>
                <a:gd name="T65" fmla="*/ 84 h 122"/>
                <a:gd name="T66" fmla="*/ 61 w 77"/>
                <a:gd name="T67" fmla="*/ 80 h 122"/>
                <a:gd name="T68" fmla="*/ 59 w 77"/>
                <a:gd name="T69" fmla="*/ 73 h 122"/>
                <a:gd name="T70" fmla="*/ 53 w 77"/>
                <a:gd name="T71" fmla="*/ 63 h 122"/>
                <a:gd name="T72" fmla="*/ 44 w 77"/>
                <a:gd name="T73" fmla="*/ 53 h 122"/>
                <a:gd name="T74" fmla="*/ 40 w 77"/>
                <a:gd name="T75" fmla="*/ 41 h 122"/>
                <a:gd name="T76" fmla="*/ 35 w 77"/>
                <a:gd name="T77" fmla="*/ 35 h 122"/>
                <a:gd name="T78" fmla="*/ 43 w 77"/>
                <a:gd name="T79" fmla="*/ 25 h 122"/>
                <a:gd name="T80" fmla="*/ 44 w 77"/>
                <a:gd name="T81" fmla="*/ 17 h 122"/>
                <a:gd name="T82" fmla="*/ 35 w 77"/>
                <a:gd name="T83" fmla="*/ 15 h 122"/>
                <a:gd name="T84" fmla="*/ 22 w 77"/>
                <a:gd name="T85" fmla="*/ 19 h 122"/>
                <a:gd name="T86" fmla="*/ 29 w 77"/>
                <a:gd name="T87" fmla="*/ 10 h 122"/>
                <a:gd name="T88" fmla="*/ 35 w 77"/>
                <a:gd name="T89" fmla="*/ 2 h 122"/>
                <a:gd name="T90" fmla="*/ 27 w 77"/>
                <a:gd name="T91" fmla="*/ 2 h 122"/>
                <a:gd name="T92" fmla="*/ 14 w 77"/>
                <a:gd name="T93" fmla="*/ 2 h 122"/>
                <a:gd name="T94" fmla="*/ 11 w 77"/>
                <a:gd name="T95" fmla="*/ 8 h 122"/>
                <a:gd name="T96" fmla="*/ 14 w 77"/>
                <a:gd name="T97" fmla="*/ 13 h 122"/>
                <a:gd name="T98" fmla="*/ 8 w 77"/>
                <a:gd name="T99" fmla="*/ 18 h 122"/>
                <a:gd name="T100" fmla="*/ 7 w 77"/>
                <a:gd name="T101" fmla="*/ 23 h 122"/>
                <a:gd name="T102" fmla="*/ 4 w 77"/>
                <a:gd name="T103" fmla="*/ 2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 h="122">
                  <a:moveTo>
                    <a:pt x="4" y="20"/>
                  </a:moveTo>
                  <a:cubicBezTo>
                    <a:pt x="3" y="21"/>
                    <a:pt x="0" y="23"/>
                    <a:pt x="0" y="24"/>
                  </a:cubicBezTo>
                  <a:cubicBezTo>
                    <a:pt x="1" y="26"/>
                    <a:pt x="3" y="29"/>
                    <a:pt x="6" y="29"/>
                  </a:cubicBezTo>
                  <a:cubicBezTo>
                    <a:pt x="8" y="28"/>
                    <a:pt x="11" y="27"/>
                    <a:pt x="10" y="28"/>
                  </a:cubicBezTo>
                  <a:cubicBezTo>
                    <a:pt x="10" y="30"/>
                    <a:pt x="10" y="31"/>
                    <a:pt x="8" y="32"/>
                  </a:cubicBezTo>
                  <a:cubicBezTo>
                    <a:pt x="6" y="33"/>
                    <a:pt x="3" y="36"/>
                    <a:pt x="5" y="36"/>
                  </a:cubicBezTo>
                  <a:cubicBezTo>
                    <a:pt x="6" y="37"/>
                    <a:pt x="13" y="33"/>
                    <a:pt x="12" y="34"/>
                  </a:cubicBezTo>
                  <a:cubicBezTo>
                    <a:pt x="12" y="36"/>
                    <a:pt x="13" y="38"/>
                    <a:pt x="14" y="39"/>
                  </a:cubicBezTo>
                  <a:cubicBezTo>
                    <a:pt x="15" y="40"/>
                    <a:pt x="15" y="43"/>
                    <a:pt x="15" y="45"/>
                  </a:cubicBezTo>
                  <a:cubicBezTo>
                    <a:pt x="14" y="47"/>
                    <a:pt x="14" y="51"/>
                    <a:pt x="13" y="53"/>
                  </a:cubicBezTo>
                  <a:cubicBezTo>
                    <a:pt x="12" y="54"/>
                    <a:pt x="13" y="58"/>
                    <a:pt x="16" y="58"/>
                  </a:cubicBezTo>
                  <a:cubicBezTo>
                    <a:pt x="20" y="58"/>
                    <a:pt x="25" y="55"/>
                    <a:pt x="26" y="57"/>
                  </a:cubicBezTo>
                  <a:cubicBezTo>
                    <a:pt x="26" y="58"/>
                    <a:pt x="25" y="64"/>
                    <a:pt x="28" y="66"/>
                  </a:cubicBezTo>
                  <a:cubicBezTo>
                    <a:pt x="30" y="68"/>
                    <a:pt x="32" y="70"/>
                    <a:pt x="30" y="72"/>
                  </a:cubicBezTo>
                  <a:cubicBezTo>
                    <a:pt x="29" y="74"/>
                    <a:pt x="23" y="78"/>
                    <a:pt x="22" y="78"/>
                  </a:cubicBezTo>
                  <a:cubicBezTo>
                    <a:pt x="20" y="78"/>
                    <a:pt x="15" y="78"/>
                    <a:pt x="15" y="80"/>
                  </a:cubicBezTo>
                  <a:cubicBezTo>
                    <a:pt x="14" y="83"/>
                    <a:pt x="15" y="86"/>
                    <a:pt x="17" y="86"/>
                  </a:cubicBezTo>
                  <a:cubicBezTo>
                    <a:pt x="19" y="85"/>
                    <a:pt x="22" y="86"/>
                    <a:pt x="18" y="89"/>
                  </a:cubicBezTo>
                  <a:cubicBezTo>
                    <a:pt x="15" y="93"/>
                    <a:pt x="8" y="96"/>
                    <a:pt x="8" y="97"/>
                  </a:cubicBezTo>
                  <a:cubicBezTo>
                    <a:pt x="8" y="99"/>
                    <a:pt x="14" y="100"/>
                    <a:pt x="18" y="101"/>
                  </a:cubicBezTo>
                  <a:cubicBezTo>
                    <a:pt x="21" y="102"/>
                    <a:pt x="27" y="103"/>
                    <a:pt x="26" y="104"/>
                  </a:cubicBezTo>
                  <a:cubicBezTo>
                    <a:pt x="26" y="105"/>
                    <a:pt x="17" y="106"/>
                    <a:pt x="16" y="108"/>
                  </a:cubicBezTo>
                  <a:cubicBezTo>
                    <a:pt x="14" y="109"/>
                    <a:pt x="12" y="114"/>
                    <a:pt x="11" y="115"/>
                  </a:cubicBezTo>
                  <a:cubicBezTo>
                    <a:pt x="9" y="117"/>
                    <a:pt x="2" y="121"/>
                    <a:pt x="5" y="121"/>
                  </a:cubicBezTo>
                  <a:cubicBezTo>
                    <a:pt x="8" y="122"/>
                    <a:pt x="14" y="118"/>
                    <a:pt x="16" y="118"/>
                  </a:cubicBezTo>
                  <a:cubicBezTo>
                    <a:pt x="19" y="118"/>
                    <a:pt x="21" y="120"/>
                    <a:pt x="24" y="117"/>
                  </a:cubicBezTo>
                  <a:cubicBezTo>
                    <a:pt x="27" y="114"/>
                    <a:pt x="29" y="111"/>
                    <a:pt x="31" y="112"/>
                  </a:cubicBezTo>
                  <a:cubicBezTo>
                    <a:pt x="33" y="113"/>
                    <a:pt x="35" y="116"/>
                    <a:pt x="41" y="113"/>
                  </a:cubicBezTo>
                  <a:cubicBezTo>
                    <a:pt x="46" y="110"/>
                    <a:pt x="51" y="110"/>
                    <a:pt x="55" y="110"/>
                  </a:cubicBezTo>
                  <a:cubicBezTo>
                    <a:pt x="60" y="109"/>
                    <a:pt x="71" y="107"/>
                    <a:pt x="69" y="106"/>
                  </a:cubicBezTo>
                  <a:cubicBezTo>
                    <a:pt x="67" y="104"/>
                    <a:pt x="62" y="103"/>
                    <a:pt x="65" y="100"/>
                  </a:cubicBezTo>
                  <a:cubicBezTo>
                    <a:pt x="68" y="97"/>
                    <a:pt x="77" y="91"/>
                    <a:pt x="74" y="87"/>
                  </a:cubicBezTo>
                  <a:cubicBezTo>
                    <a:pt x="72" y="84"/>
                    <a:pt x="65" y="83"/>
                    <a:pt x="62" y="84"/>
                  </a:cubicBezTo>
                  <a:cubicBezTo>
                    <a:pt x="58" y="85"/>
                    <a:pt x="61" y="82"/>
                    <a:pt x="61" y="80"/>
                  </a:cubicBezTo>
                  <a:cubicBezTo>
                    <a:pt x="61" y="78"/>
                    <a:pt x="59" y="76"/>
                    <a:pt x="59" y="73"/>
                  </a:cubicBezTo>
                  <a:cubicBezTo>
                    <a:pt x="59" y="70"/>
                    <a:pt x="56" y="64"/>
                    <a:pt x="53" y="63"/>
                  </a:cubicBezTo>
                  <a:cubicBezTo>
                    <a:pt x="50" y="61"/>
                    <a:pt x="45" y="57"/>
                    <a:pt x="44" y="53"/>
                  </a:cubicBezTo>
                  <a:cubicBezTo>
                    <a:pt x="43" y="49"/>
                    <a:pt x="44" y="44"/>
                    <a:pt x="40" y="41"/>
                  </a:cubicBezTo>
                  <a:cubicBezTo>
                    <a:pt x="36" y="39"/>
                    <a:pt x="32" y="39"/>
                    <a:pt x="35" y="35"/>
                  </a:cubicBezTo>
                  <a:cubicBezTo>
                    <a:pt x="39" y="32"/>
                    <a:pt x="41" y="27"/>
                    <a:pt x="43" y="25"/>
                  </a:cubicBezTo>
                  <a:cubicBezTo>
                    <a:pt x="45" y="22"/>
                    <a:pt x="49" y="18"/>
                    <a:pt x="44" y="17"/>
                  </a:cubicBezTo>
                  <a:cubicBezTo>
                    <a:pt x="41" y="16"/>
                    <a:pt x="37" y="15"/>
                    <a:pt x="35" y="15"/>
                  </a:cubicBezTo>
                  <a:cubicBezTo>
                    <a:pt x="33" y="15"/>
                    <a:pt x="22" y="20"/>
                    <a:pt x="22" y="19"/>
                  </a:cubicBezTo>
                  <a:cubicBezTo>
                    <a:pt x="23" y="18"/>
                    <a:pt x="27" y="11"/>
                    <a:pt x="29" y="10"/>
                  </a:cubicBezTo>
                  <a:cubicBezTo>
                    <a:pt x="31" y="8"/>
                    <a:pt x="34" y="5"/>
                    <a:pt x="35" y="2"/>
                  </a:cubicBezTo>
                  <a:cubicBezTo>
                    <a:pt x="35" y="0"/>
                    <a:pt x="30" y="2"/>
                    <a:pt x="27" y="2"/>
                  </a:cubicBezTo>
                  <a:cubicBezTo>
                    <a:pt x="23" y="2"/>
                    <a:pt x="15" y="2"/>
                    <a:pt x="14" y="2"/>
                  </a:cubicBezTo>
                  <a:cubicBezTo>
                    <a:pt x="13" y="3"/>
                    <a:pt x="12" y="7"/>
                    <a:pt x="11" y="8"/>
                  </a:cubicBezTo>
                  <a:cubicBezTo>
                    <a:pt x="10" y="9"/>
                    <a:pt x="15" y="11"/>
                    <a:pt x="14" y="13"/>
                  </a:cubicBezTo>
                  <a:cubicBezTo>
                    <a:pt x="12" y="14"/>
                    <a:pt x="7" y="17"/>
                    <a:pt x="8" y="18"/>
                  </a:cubicBezTo>
                  <a:cubicBezTo>
                    <a:pt x="9" y="19"/>
                    <a:pt x="9" y="23"/>
                    <a:pt x="7" y="23"/>
                  </a:cubicBezTo>
                  <a:cubicBezTo>
                    <a:pt x="5" y="23"/>
                    <a:pt x="4" y="19"/>
                    <a:pt x="4" y="2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5508699" y="2929704"/>
              <a:ext cx="100350" cy="95291"/>
            </a:xfrm>
            <a:custGeom>
              <a:avLst/>
              <a:gdLst>
                <a:gd name="T0" fmla="*/ 15 w 50"/>
                <a:gd name="T1" fmla="*/ 48 h 48"/>
                <a:gd name="T2" fmla="*/ 30 w 50"/>
                <a:gd name="T3" fmla="*/ 42 h 48"/>
                <a:gd name="T4" fmla="*/ 42 w 50"/>
                <a:gd name="T5" fmla="*/ 39 h 48"/>
                <a:gd name="T6" fmla="*/ 48 w 50"/>
                <a:gd name="T7" fmla="*/ 25 h 48"/>
                <a:gd name="T8" fmla="*/ 47 w 50"/>
                <a:gd name="T9" fmla="*/ 15 h 48"/>
                <a:gd name="T10" fmla="*/ 48 w 50"/>
                <a:gd name="T11" fmla="*/ 14 h 48"/>
                <a:gd name="T12" fmla="*/ 48 w 50"/>
                <a:gd name="T13" fmla="*/ 14 h 48"/>
                <a:gd name="T14" fmla="*/ 48 w 50"/>
                <a:gd name="T15" fmla="*/ 13 h 48"/>
                <a:gd name="T16" fmla="*/ 49 w 50"/>
                <a:gd name="T17" fmla="*/ 12 h 48"/>
                <a:gd name="T18" fmla="*/ 49 w 50"/>
                <a:gd name="T19" fmla="*/ 11 h 48"/>
                <a:gd name="T20" fmla="*/ 49 w 50"/>
                <a:gd name="T21" fmla="*/ 10 h 48"/>
                <a:gd name="T22" fmla="*/ 49 w 50"/>
                <a:gd name="T23" fmla="*/ 9 h 48"/>
                <a:gd name="T24" fmla="*/ 50 w 50"/>
                <a:gd name="T25" fmla="*/ 8 h 48"/>
                <a:gd name="T26" fmla="*/ 50 w 50"/>
                <a:gd name="T27" fmla="*/ 7 h 48"/>
                <a:gd name="T28" fmla="*/ 50 w 50"/>
                <a:gd name="T29" fmla="*/ 6 h 48"/>
                <a:gd name="T30" fmla="*/ 50 w 50"/>
                <a:gd name="T31" fmla="*/ 6 h 48"/>
                <a:gd name="T32" fmla="*/ 50 w 50"/>
                <a:gd name="T33" fmla="*/ 5 h 48"/>
                <a:gd name="T34" fmla="*/ 50 w 50"/>
                <a:gd name="T35" fmla="*/ 4 h 48"/>
                <a:gd name="T36" fmla="*/ 50 w 50"/>
                <a:gd name="T37" fmla="*/ 4 h 48"/>
                <a:gd name="T38" fmla="*/ 50 w 50"/>
                <a:gd name="T39" fmla="*/ 3 h 48"/>
                <a:gd name="T40" fmla="*/ 49 w 50"/>
                <a:gd name="T41" fmla="*/ 2 h 48"/>
                <a:gd name="T42" fmla="*/ 49 w 50"/>
                <a:gd name="T43" fmla="*/ 2 h 48"/>
                <a:gd name="T44" fmla="*/ 48 w 50"/>
                <a:gd name="T45" fmla="*/ 1 h 48"/>
                <a:gd name="T46" fmla="*/ 47 w 50"/>
                <a:gd name="T47" fmla="*/ 1 h 48"/>
                <a:gd name="T48" fmla="*/ 46 w 50"/>
                <a:gd name="T49" fmla="*/ 1 h 48"/>
                <a:gd name="T50" fmla="*/ 45 w 50"/>
                <a:gd name="T51" fmla="*/ 1 h 48"/>
                <a:gd name="T52" fmla="*/ 44 w 50"/>
                <a:gd name="T53" fmla="*/ 1 h 48"/>
                <a:gd name="T54" fmla="*/ 43 w 50"/>
                <a:gd name="T55" fmla="*/ 0 h 48"/>
                <a:gd name="T56" fmla="*/ 41 w 50"/>
                <a:gd name="T57" fmla="*/ 0 h 48"/>
                <a:gd name="T58" fmla="*/ 40 w 50"/>
                <a:gd name="T59" fmla="*/ 0 h 48"/>
                <a:gd name="T60" fmla="*/ 39 w 50"/>
                <a:gd name="T61" fmla="*/ 0 h 48"/>
                <a:gd name="T62" fmla="*/ 38 w 50"/>
                <a:gd name="T63" fmla="*/ 0 h 48"/>
                <a:gd name="T64" fmla="*/ 36 w 50"/>
                <a:gd name="T65" fmla="*/ 0 h 48"/>
                <a:gd name="T66" fmla="*/ 36 w 50"/>
                <a:gd name="T67" fmla="*/ 0 h 48"/>
                <a:gd name="T68" fmla="*/ 34 w 50"/>
                <a:gd name="T69" fmla="*/ 0 h 48"/>
                <a:gd name="T70" fmla="*/ 24 w 50"/>
                <a:gd name="T71" fmla="*/ 6 h 48"/>
                <a:gd name="T72" fmla="*/ 25 w 50"/>
                <a:gd name="T73" fmla="*/ 12 h 48"/>
                <a:gd name="T74" fmla="*/ 12 w 50"/>
                <a:gd name="T75" fmla="*/ 12 h 48"/>
                <a:gd name="T76" fmla="*/ 15 w 50"/>
                <a:gd name="T77" fmla="*/ 17 h 48"/>
                <a:gd name="T78" fmla="*/ 12 w 50"/>
                <a:gd name="T79" fmla="*/ 22 h 48"/>
                <a:gd name="T80" fmla="*/ 16 w 50"/>
                <a:gd name="T81" fmla="*/ 25 h 48"/>
                <a:gd name="T82" fmla="*/ 18 w 50"/>
                <a:gd name="T83" fmla="*/ 27 h 48"/>
                <a:gd name="T84" fmla="*/ 15 w 50"/>
                <a:gd name="T85" fmla="*/ 34 h 48"/>
                <a:gd name="T86" fmla="*/ 16 w 50"/>
                <a:gd name="T87" fmla="*/ 36 h 48"/>
                <a:gd name="T88" fmla="*/ 6 w 50"/>
                <a:gd name="T89" fmla="*/ 40 h 48"/>
                <a:gd name="T90" fmla="*/ 15 w 50"/>
                <a:gd name="T9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48">
                  <a:moveTo>
                    <a:pt x="15" y="48"/>
                  </a:moveTo>
                  <a:cubicBezTo>
                    <a:pt x="20" y="48"/>
                    <a:pt x="28" y="43"/>
                    <a:pt x="30" y="42"/>
                  </a:cubicBezTo>
                  <a:cubicBezTo>
                    <a:pt x="33" y="40"/>
                    <a:pt x="40" y="39"/>
                    <a:pt x="42" y="39"/>
                  </a:cubicBezTo>
                  <a:cubicBezTo>
                    <a:pt x="44" y="39"/>
                    <a:pt x="48" y="28"/>
                    <a:pt x="48" y="25"/>
                  </a:cubicBezTo>
                  <a:cubicBezTo>
                    <a:pt x="49" y="23"/>
                    <a:pt x="46" y="18"/>
                    <a:pt x="47" y="15"/>
                  </a:cubicBezTo>
                  <a:cubicBezTo>
                    <a:pt x="47" y="15"/>
                    <a:pt x="48" y="14"/>
                    <a:pt x="48" y="14"/>
                  </a:cubicBezTo>
                  <a:cubicBezTo>
                    <a:pt x="48" y="14"/>
                    <a:pt x="48" y="14"/>
                    <a:pt x="48" y="14"/>
                  </a:cubicBezTo>
                  <a:cubicBezTo>
                    <a:pt x="48" y="14"/>
                    <a:pt x="48" y="13"/>
                    <a:pt x="48" y="13"/>
                  </a:cubicBezTo>
                  <a:cubicBezTo>
                    <a:pt x="48" y="12"/>
                    <a:pt x="48" y="12"/>
                    <a:pt x="49" y="12"/>
                  </a:cubicBezTo>
                  <a:cubicBezTo>
                    <a:pt x="49" y="11"/>
                    <a:pt x="49" y="11"/>
                    <a:pt x="49" y="11"/>
                  </a:cubicBezTo>
                  <a:cubicBezTo>
                    <a:pt x="49" y="11"/>
                    <a:pt x="49" y="10"/>
                    <a:pt x="49" y="10"/>
                  </a:cubicBezTo>
                  <a:cubicBezTo>
                    <a:pt x="49" y="10"/>
                    <a:pt x="49" y="9"/>
                    <a:pt x="49" y="9"/>
                  </a:cubicBezTo>
                  <a:cubicBezTo>
                    <a:pt x="49" y="9"/>
                    <a:pt x="49" y="9"/>
                    <a:pt x="50" y="8"/>
                  </a:cubicBezTo>
                  <a:cubicBezTo>
                    <a:pt x="50" y="8"/>
                    <a:pt x="50" y="8"/>
                    <a:pt x="50" y="7"/>
                  </a:cubicBezTo>
                  <a:cubicBezTo>
                    <a:pt x="50" y="7"/>
                    <a:pt x="50" y="7"/>
                    <a:pt x="50" y="6"/>
                  </a:cubicBezTo>
                  <a:cubicBezTo>
                    <a:pt x="50" y="6"/>
                    <a:pt x="50" y="6"/>
                    <a:pt x="50" y="6"/>
                  </a:cubicBezTo>
                  <a:cubicBezTo>
                    <a:pt x="50" y="5"/>
                    <a:pt x="50" y="5"/>
                    <a:pt x="50" y="5"/>
                  </a:cubicBezTo>
                  <a:cubicBezTo>
                    <a:pt x="50" y="5"/>
                    <a:pt x="50" y="4"/>
                    <a:pt x="50" y="4"/>
                  </a:cubicBezTo>
                  <a:cubicBezTo>
                    <a:pt x="50" y="4"/>
                    <a:pt x="50" y="4"/>
                    <a:pt x="50" y="4"/>
                  </a:cubicBezTo>
                  <a:cubicBezTo>
                    <a:pt x="50" y="3"/>
                    <a:pt x="50" y="3"/>
                    <a:pt x="50" y="3"/>
                  </a:cubicBezTo>
                  <a:cubicBezTo>
                    <a:pt x="50" y="2"/>
                    <a:pt x="50" y="2"/>
                    <a:pt x="49" y="2"/>
                  </a:cubicBezTo>
                  <a:cubicBezTo>
                    <a:pt x="49" y="2"/>
                    <a:pt x="49" y="2"/>
                    <a:pt x="49" y="2"/>
                  </a:cubicBezTo>
                  <a:cubicBezTo>
                    <a:pt x="49" y="2"/>
                    <a:pt x="48" y="2"/>
                    <a:pt x="48" y="1"/>
                  </a:cubicBezTo>
                  <a:cubicBezTo>
                    <a:pt x="48" y="1"/>
                    <a:pt x="47" y="1"/>
                    <a:pt x="47" y="1"/>
                  </a:cubicBezTo>
                  <a:cubicBezTo>
                    <a:pt x="47" y="1"/>
                    <a:pt x="46" y="1"/>
                    <a:pt x="46" y="1"/>
                  </a:cubicBezTo>
                  <a:cubicBezTo>
                    <a:pt x="46" y="1"/>
                    <a:pt x="45" y="1"/>
                    <a:pt x="45" y="1"/>
                  </a:cubicBezTo>
                  <a:cubicBezTo>
                    <a:pt x="45" y="1"/>
                    <a:pt x="44" y="1"/>
                    <a:pt x="44" y="1"/>
                  </a:cubicBezTo>
                  <a:cubicBezTo>
                    <a:pt x="43" y="0"/>
                    <a:pt x="43" y="0"/>
                    <a:pt x="43" y="0"/>
                  </a:cubicBezTo>
                  <a:cubicBezTo>
                    <a:pt x="42" y="0"/>
                    <a:pt x="42" y="0"/>
                    <a:pt x="41" y="0"/>
                  </a:cubicBezTo>
                  <a:cubicBezTo>
                    <a:pt x="41" y="0"/>
                    <a:pt x="41" y="0"/>
                    <a:pt x="40" y="0"/>
                  </a:cubicBezTo>
                  <a:cubicBezTo>
                    <a:pt x="40" y="0"/>
                    <a:pt x="39" y="0"/>
                    <a:pt x="39" y="0"/>
                  </a:cubicBezTo>
                  <a:cubicBezTo>
                    <a:pt x="38" y="0"/>
                    <a:pt x="38" y="0"/>
                    <a:pt x="38" y="0"/>
                  </a:cubicBezTo>
                  <a:cubicBezTo>
                    <a:pt x="37" y="0"/>
                    <a:pt x="36" y="0"/>
                    <a:pt x="36" y="0"/>
                  </a:cubicBezTo>
                  <a:cubicBezTo>
                    <a:pt x="36" y="0"/>
                    <a:pt x="36" y="0"/>
                    <a:pt x="36" y="0"/>
                  </a:cubicBezTo>
                  <a:cubicBezTo>
                    <a:pt x="35" y="0"/>
                    <a:pt x="34" y="0"/>
                    <a:pt x="34" y="0"/>
                  </a:cubicBezTo>
                  <a:cubicBezTo>
                    <a:pt x="29" y="1"/>
                    <a:pt x="25" y="5"/>
                    <a:pt x="24" y="6"/>
                  </a:cubicBezTo>
                  <a:cubicBezTo>
                    <a:pt x="23" y="7"/>
                    <a:pt x="27" y="11"/>
                    <a:pt x="25" y="12"/>
                  </a:cubicBezTo>
                  <a:cubicBezTo>
                    <a:pt x="24" y="13"/>
                    <a:pt x="18" y="12"/>
                    <a:pt x="12" y="12"/>
                  </a:cubicBezTo>
                  <a:cubicBezTo>
                    <a:pt x="7" y="13"/>
                    <a:pt x="13" y="14"/>
                    <a:pt x="15" y="17"/>
                  </a:cubicBezTo>
                  <a:cubicBezTo>
                    <a:pt x="18" y="20"/>
                    <a:pt x="16" y="19"/>
                    <a:pt x="12" y="22"/>
                  </a:cubicBezTo>
                  <a:cubicBezTo>
                    <a:pt x="8" y="25"/>
                    <a:pt x="11" y="24"/>
                    <a:pt x="16" y="25"/>
                  </a:cubicBezTo>
                  <a:cubicBezTo>
                    <a:pt x="21" y="25"/>
                    <a:pt x="21" y="26"/>
                    <a:pt x="18" y="27"/>
                  </a:cubicBezTo>
                  <a:cubicBezTo>
                    <a:pt x="16" y="29"/>
                    <a:pt x="12" y="34"/>
                    <a:pt x="15" y="34"/>
                  </a:cubicBezTo>
                  <a:cubicBezTo>
                    <a:pt x="18" y="34"/>
                    <a:pt x="19" y="35"/>
                    <a:pt x="16" y="36"/>
                  </a:cubicBezTo>
                  <a:cubicBezTo>
                    <a:pt x="14" y="37"/>
                    <a:pt x="11" y="38"/>
                    <a:pt x="6" y="40"/>
                  </a:cubicBezTo>
                  <a:cubicBezTo>
                    <a:pt x="0" y="43"/>
                    <a:pt x="11" y="48"/>
                    <a:pt x="15" y="4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5590498" y="2831884"/>
              <a:ext cx="26142" cy="26142"/>
            </a:xfrm>
            <a:custGeom>
              <a:avLst/>
              <a:gdLst>
                <a:gd name="T0" fmla="*/ 3 w 13"/>
                <a:gd name="T1" fmla="*/ 12 h 13"/>
                <a:gd name="T2" fmla="*/ 10 w 13"/>
                <a:gd name="T3" fmla="*/ 2 h 13"/>
                <a:gd name="T4" fmla="*/ 1 w 13"/>
                <a:gd name="T5" fmla="*/ 8 h 13"/>
                <a:gd name="T6" fmla="*/ 3 w 13"/>
                <a:gd name="T7" fmla="*/ 12 h 13"/>
              </a:gdLst>
              <a:ahLst/>
              <a:cxnLst>
                <a:cxn ang="0">
                  <a:pos x="T0" y="T1"/>
                </a:cxn>
                <a:cxn ang="0">
                  <a:pos x="T2" y="T3"/>
                </a:cxn>
                <a:cxn ang="0">
                  <a:pos x="T4" y="T5"/>
                </a:cxn>
                <a:cxn ang="0">
                  <a:pos x="T6" y="T7"/>
                </a:cxn>
              </a:cxnLst>
              <a:rect l="0" t="0" r="r" b="b"/>
              <a:pathLst>
                <a:path w="13" h="13">
                  <a:moveTo>
                    <a:pt x="3" y="12"/>
                  </a:moveTo>
                  <a:cubicBezTo>
                    <a:pt x="6" y="10"/>
                    <a:pt x="13" y="0"/>
                    <a:pt x="10" y="2"/>
                  </a:cubicBezTo>
                  <a:cubicBezTo>
                    <a:pt x="7" y="4"/>
                    <a:pt x="1" y="6"/>
                    <a:pt x="1" y="8"/>
                  </a:cubicBezTo>
                  <a:cubicBezTo>
                    <a:pt x="0" y="10"/>
                    <a:pt x="1" y="13"/>
                    <a:pt x="3" y="1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5862032" y="3240872"/>
              <a:ext cx="26142" cy="39634"/>
            </a:xfrm>
            <a:custGeom>
              <a:avLst/>
              <a:gdLst>
                <a:gd name="T0" fmla="*/ 11 w 13"/>
                <a:gd name="T1" fmla="*/ 11 h 20"/>
                <a:gd name="T2" fmla="*/ 10 w 13"/>
                <a:gd name="T3" fmla="*/ 1 h 20"/>
                <a:gd name="T4" fmla="*/ 2 w 13"/>
                <a:gd name="T5" fmla="*/ 7 h 20"/>
                <a:gd name="T6" fmla="*/ 5 w 13"/>
                <a:gd name="T7" fmla="*/ 20 h 20"/>
                <a:gd name="T8" fmla="*/ 11 w 13"/>
                <a:gd name="T9" fmla="*/ 11 h 20"/>
              </a:gdLst>
              <a:ahLst/>
              <a:cxnLst>
                <a:cxn ang="0">
                  <a:pos x="T0" y="T1"/>
                </a:cxn>
                <a:cxn ang="0">
                  <a:pos x="T2" y="T3"/>
                </a:cxn>
                <a:cxn ang="0">
                  <a:pos x="T4" y="T5"/>
                </a:cxn>
                <a:cxn ang="0">
                  <a:pos x="T6" y="T7"/>
                </a:cxn>
                <a:cxn ang="0">
                  <a:pos x="T8" y="T9"/>
                </a:cxn>
              </a:cxnLst>
              <a:rect l="0" t="0" r="r" b="b"/>
              <a:pathLst>
                <a:path w="13" h="20">
                  <a:moveTo>
                    <a:pt x="11" y="11"/>
                  </a:moveTo>
                  <a:cubicBezTo>
                    <a:pt x="11" y="7"/>
                    <a:pt x="13" y="0"/>
                    <a:pt x="10" y="1"/>
                  </a:cubicBezTo>
                  <a:cubicBezTo>
                    <a:pt x="8" y="2"/>
                    <a:pt x="4" y="5"/>
                    <a:pt x="2" y="7"/>
                  </a:cubicBezTo>
                  <a:cubicBezTo>
                    <a:pt x="0" y="10"/>
                    <a:pt x="3" y="20"/>
                    <a:pt x="5" y="20"/>
                  </a:cubicBezTo>
                  <a:cubicBezTo>
                    <a:pt x="7" y="20"/>
                    <a:pt x="11" y="15"/>
                    <a:pt x="11" y="1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 name="Freeform 13"/>
            <p:cNvSpPr/>
            <p:nvPr/>
          </p:nvSpPr>
          <p:spPr bwMode="auto">
            <a:xfrm>
              <a:off x="5856129" y="3276289"/>
              <a:ext cx="35417" cy="62403"/>
            </a:xfrm>
            <a:custGeom>
              <a:avLst/>
              <a:gdLst>
                <a:gd name="T0" fmla="*/ 2 w 18"/>
                <a:gd name="T1" fmla="*/ 29 h 31"/>
                <a:gd name="T2" fmla="*/ 13 w 18"/>
                <a:gd name="T3" fmla="*/ 23 h 31"/>
                <a:gd name="T4" fmla="*/ 10 w 18"/>
                <a:gd name="T5" fmla="*/ 5 h 31"/>
                <a:gd name="T6" fmla="*/ 2 w 18"/>
                <a:gd name="T7" fmla="*/ 16 h 31"/>
                <a:gd name="T8" fmla="*/ 2 w 18"/>
                <a:gd name="T9" fmla="*/ 29 h 31"/>
              </a:gdLst>
              <a:ahLst/>
              <a:cxnLst>
                <a:cxn ang="0">
                  <a:pos x="T0" y="T1"/>
                </a:cxn>
                <a:cxn ang="0">
                  <a:pos x="T2" y="T3"/>
                </a:cxn>
                <a:cxn ang="0">
                  <a:pos x="T4" y="T5"/>
                </a:cxn>
                <a:cxn ang="0">
                  <a:pos x="T6" y="T7"/>
                </a:cxn>
                <a:cxn ang="0">
                  <a:pos x="T8" y="T9"/>
                </a:cxn>
              </a:cxnLst>
              <a:rect l="0" t="0" r="r" b="b"/>
              <a:pathLst>
                <a:path w="18" h="31">
                  <a:moveTo>
                    <a:pt x="2" y="29"/>
                  </a:moveTo>
                  <a:cubicBezTo>
                    <a:pt x="5" y="31"/>
                    <a:pt x="13" y="26"/>
                    <a:pt x="13" y="23"/>
                  </a:cubicBezTo>
                  <a:cubicBezTo>
                    <a:pt x="14" y="20"/>
                    <a:pt x="18" y="0"/>
                    <a:pt x="10" y="5"/>
                  </a:cubicBezTo>
                  <a:cubicBezTo>
                    <a:pt x="7" y="7"/>
                    <a:pt x="2" y="14"/>
                    <a:pt x="2" y="16"/>
                  </a:cubicBezTo>
                  <a:cubicBezTo>
                    <a:pt x="2" y="18"/>
                    <a:pt x="0" y="28"/>
                    <a:pt x="2" y="29"/>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 name="Freeform 14"/>
            <p:cNvSpPr/>
            <p:nvPr/>
          </p:nvSpPr>
          <p:spPr bwMode="auto">
            <a:xfrm>
              <a:off x="5933710" y="3356401"/>
              <a:ext cx="61559" cy="33731"/>
            </a:xfrm>
            <a:custGeom>
              <a:avLst/>
              <a:gdLst>
                <a:gd name="T0" fmla="*/ 20 w 31"/>
                <a:gd name="T1" fmla="*/ 3 h 17"/>
                <a:gd name="T2" fmla="*/ 8 w 31"/>
                <a:gd name="T3" fmla="*/ 1 h 17"/>
                <a:gd name="T4" fmla="*/ 1 w 31"/>
                <a:gd name="T5" fmla="*/ 3 h 17"/>
                <a:gd name="T6" fmla="*/ 13 w 31"/>
                <a:gd name="T7" fmla="*/ 9 h 17"/>
                <a:gd name="T8" fmla="*/ 24 w 31"/>
                <a:gd name="T9" fmla="*/ 15 h 17"/>
                <a:gd name="T10" fmla="*/ 28 w 31"/>
                <a:gd name="T11" fmla="*/ 9 h 17"/>
                <a:gd name="T12" fmla="*/ 30 w 31"/>
                <a:gd name="T13" fmla="*/ 2 h 17"/>
                <a:gd name="T14" fmla="*/ 20 w 31"/>
                <a:gd name="T15" fmla="*/ 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7">
                  <a:moveTo>
                    <a:pt x="20" y="3"/>
                  </a:moveTo>
                  <a:cubicBezTo>
                    <a:pt x="17" y="4"/>
                    <a:pt x="11" y="3"/>
                    <a:pt x="8" y="1"/>
                  </a:cubicBezTo>
                  <a:cubicBezTo>
                    <a:pt x="5" y="0"/>
                    <a:pt x="2" y="2"/>
                    <a:pt x="1" y="3"/>
                  </a:cubicBezTo>
                  <a:cubicBezTo>
                    <a:pt x="0" y="4"/>
                    <a:pt x="10" y="8"/>
                    <a:pt x="13" y="9"/>
                  </a:cubicBezTo>
                  <a:cubicBezTo>
                    <a:pt x="15" y="10"/>
                    <a:pt x="19" y="13"/>
                    <a:pt x="24" y="15"/>
                  </a:cubicBezTo>
                  <a:cubicBezTo>
                    <a:pt x="30" y="17"/>
                    <a:pt x="29" y="12"/>
                    <a:pt x="28" y="9"/>
                  </a:cubicBezTo>
                  <a:cubicBezTo>
                    <a:pt x="28" y="6"/>
                    <a:pt x="29" y="3"/>
                    <a:pt x="30" y="2"/>
                  </a:cubicBezTo>
                  <a:cubicBezTo>
                    <a:pt x="31" y="0"/>
                    <a:pt x="23" y="1"/>
                    <a:pt x="20"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 name="Freeform 15"/>
            <p:cNvSpPr/>
            <p:nvPr/>
          </p:nvSpPr>
          <p:spPr bwMode="auto">
            <a:xfrm>
              <a:off x="6151275" y="3410370"/>
              <a:ext cx="67462" cy="11806"/>
            </a:xfrm>
            <a:custGeom>
              <a:avLst/>
              <a:gdLst>
                <a:gd name="T0" fmla="*/ 27 w 34"/>
                <a:gd name="T1" fmla="*/ 6 h 6"/>
                <a:gd name="T2" fmla="*/ 12 w 34"/>
                <a:gd name="T3" fmla="*/ 1 h 6"/>
                <a:gd name="T4" fmla="*/ 1 w 34"/>
                <a:gd name="T5" fmla="*/ 2 h 6"/>
                <a:gd name="T6" fmla="*/ 11 w 34"/>
                <a:gd name="T7" fmla="*/ 5 h 6"/>
                <a:gd name="T8" fmla="*/ 27 w 34"/>
                <a:gd name="T9" fmla="*/ 6 h 6"/>
              </a:gdLst>
              <a:ahLst/>
              <a:cxnLst>
                <a:cxn ang="0">
                  <a:pos x="T0" y="T1"/>
                </a:cxn>
                <a:cxn ang="0">
                  <a:pos x="T2" y="T3"/>
                </a:cxn>
                <a:cxn ang="0">
                  <a:pos x="T4" y="T5"/>
                </a:cxn>
                <a:cxn ang="0">
                  <a:pos x="T6" y="T7"/>
                </a:cxn>
                <a:cxn ang="0">
                  <a:pos x="T8" y="T9"/>
                </a:cxn>
              </a:cxnLst>
              <a:rect l="0" t="0" r="r" b="b"/>
              <a:pathLst>
                <a:path w="34" h="6">
                  <a:moveTo>
                    <a:pt x="27" y="6"/>
                  </a:moveTo>
                  <a:cubicBezTo>
                    <a:pt x="34" y="5"/>
                    <a:pt x="16" y="1"/>
                    <a:pt x="12" y="1"/>
                  </a:cubicBezTo>
                  <a:cubicBezTo>
                    <a:pt x="7" y="0"/>
                    <a:pt x="2" y="1"/>
                    <a:pt x="1" y="2"/>
                  </a:cubicBezTo>
                  <a:cubicBezTo>
                    <a:pt x="0" y="3"/>
                    <a:pt x="8" y="4"/>
                    <a:pt x="11" y="5"/>
                  </a:cubicBezTo>
                  <a:cubicBezTo>
                    <a:pt x="15" y="6"/>
                    <a:pt x="21" y="6"/>
                    <a:pt x="27" y="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6" name="Freeform 16"/>
            <p:cNvSpPr/>
            <p:nvPr/>
          </p:nvSpPr>
          <p:spPr bwMode="auto">
            <a:xfrm>
              <a:off x="5299568" y="2047638"/>
              <a:ext cx="3788833" cy="2978447"/>
            </a:xfrm>
            <a:custGeom>
              <a:avLst/>
              <a:gdLst>
                <a:gd name="T0" fmla="*/ 1277 w 1901"/>
                <a:gd name="T1" fmla="*/ 1044 h 1493"/>
                <a:gd name="T2" fmla="*/ 1218 w 1901"/>
                <a:gd name="T3" fmla="*/ 941 h 1493"/>
                <a:gd name="T4" fmla="*/ 1271 w 1901"/>
                <a:gd name="T5" fmla="*/ 865 h 1493"/>
                <a:gd name="T6" fmla="*/ 1395 w 1901"/>
                <a:gd name="T7" fmla="*/ 791 h 1493"/>
                <a:gd name="T8" fmla="*/ 1401 w 1901"/>
                <a:gd name="T9" fmla="*/ 638 h 1493"/>
                <a:gd name="T10" fmla="*/ 1461 w 1901"/>
                <a:gd name="T11" fmla="*/ 693 h 1493"/>
                <a:gd name="T12" fmla="*/ 1516 w 1901"/>
                <a:gd name="T13" fmla="*/ 460 h 1493"/>
                <a:gd name="T14" fmla="*/ 1635 w 1901"/>
                <a:gd name="T15" fmla="*/ 386 h 1493"/>
                <a:gd name="T16" fmla="*/ 1662 w 1901"/>
                <a:gd name="T17" fmla="*/ 470 h 1493"/>
                <a:gd name="T18" fmla="*/ 1725 w 1901"/>
                <a:gd name="T19" fmla="*/ 370 h 1493"/>
                <a:gd name="T20" fmla="*/ 1813 w 1901"/>
                <a:gd name="T21" fmla="*/ 262 h 1493"/>
                <a:gd name="T22" fmla="*/ 1807 w 1901"/>
                <a:gd name="T23" fmla="*/ 223 h 1493"/>
                <a:gd name="T24" fmla="*/ 1567 w 1901"/>
                <a:gd name="T25" fmla="*/ 170 h 1493"/>
                <a:gd name="T26" fmla="*/ 1418 w 1901"/>
                <a:gd name="T27" fmla="*/ 167 h 1493"/>
                <a:gd name="T28" fmla="*/ 1286 w 1901"/>
                <a:gd name="T29" fmla="*/ 108 h 1493"/>
                <a:gd name="T30" fmla="*/ 1183 w 1901"/>
                <a:gd name="T31" fmla="*/ 43 h 1493"/>
                <a:gd name="T32" fmla="*/ 1049 w 1901"/>
                <a:gd name="T33" fmla="*/ 51 h 1493"/>
                <a:gd name="T34" fmla="*/ 899 w 1901"/>
                <a:gd name="T35" fmla="*/ 131 h 1493"/>
                <a:gd name="T36" fmla="*/ 901 w 1901"/>
                <a:gd name="T37" fmla="*/ 226 h 1493"/>
                <a:gd name="T38" fmla="*/ 806 w 1901"/>
                <a:gd name="T39" fmla="*/ 189 h 1493"/>
                <a:gd name="T40" fmla="*/ 703 w 1901"/>
                <a:gd name="T41" fmla="*/ 209 h 1493"/>
                <a:gd name="T42" fmla="*/ 555 w 1901"/>
                <a:gd name="T43" fmla="*/ 284 h 1493"/>
                <a:gd name="T44" fmla="*/ 561 w 1901"/>
                <a:gd name="T45" fmla="*/ 221 h 1493"/>
                <a:gd name="T46" fmla="*/ 472 w 1901"/>
                <a:gd name="T47" fmla="*/ 168 h 1493"/>
                <a:gd name="T48" fmla="*/ 407 w 1901"/>
                <a:gd name="T49" fmla="*/ 191 h 1493"/>
                <a:gd name="T50" fmla="*/ 336 w 1901"/>
                <a:gd name="T51" fmla="*/ 262 h 1493"/>
                <a:gd name="T52" fmla="*/ 260 w 1901"/>
                <a:gd name="T53" fmla="*/ 358 h 1493"/>
                <a:gd name="T54" fmla="*/ 317 w 1901"/>
                <a:gd name="T55" fmla="*/ 397 h 1493"/>
                <a:gd name="T56" fmla="*/ 419 w 1901"/>
                <a:gd name="T57" fmla="*/ 274 h 1493"/>
                <a:gd name="T58" fmla="*/ 469 w 1901"/>
                <a:gd name="T59" fmla="*/ 377 h 1493"/>
                <a:gd name="T60" fmla="*/ 390 w 1901"/>
                <a:gd name="T61" fmla="*/ 451 h 1493"/>
                <a:gd name="T62" fmla="*/ 300 w 1901"/>
                <a:gd name="T63" fmla="*/ 441 h 1493"/>
                <a:gd name="T64" fmla="*/ 271 w 1901"/>
                <a:gd name="T65" fmla="*/ 465 h 1493"/>
                <a:gd name="T66" fmla="*/ 184 w 1901"/>
                <a:gd name="T67" fmla="*/ 552 h 1493"/>
                <a:gd name="T68" fmla="*/ 118 w 1901"/>
                <a:gd name="T69" fmla="*/ 667 h 1493"/>
                <a:gd name="T70" fmla="*/ 270 w 1901"/>
                <a:gd name="T71" fmla="*/ 593 h 1493"/>
                <a:gd name="T72" fmla="*/ 323 w 1901"/>
                <a:gd name="T73" fmla="*/ 575 h 1493"/>
                <a:gd name="T74" fmla="*/ 387 w 1901"/>
                <a:gd name="T75" fmla="*/ 611 h 1493"/>
                <a:gd name="T76" fmla="*/ 433 w 1901"/>
                <a:gd name="T77" fmla="*/ 649 h 1493"/>
                <a:gd name="T78" fmla="*/ 475 w 1901"/>
                <a:gd name="T79" fmla="*/ 591 h 1493"/>
                <a:gd name="T80" fmla="*/ 572 w 1901"/>
                <a:gd name="T81" fmla="*/ 545 h 1493"/>
                <a:gd name="T82" fmla="*/ 506 w 1901"/>
                <a:gd name="T83" fmla="*/ 615 h 1493"/>
                <a:gd name="T84" fmla="*/ 550 w 1901"/>
                <a:gd name="T85" fmla="*/ 677 h 1493"/>
                <a:gd name="T86" fmla="*/ 415 w 1901"/>
                <a:gd name="T87" fmla="*/ 714 h 1493"/>
                <a:gd name="T88" fmla="*/ 205 w 1901"/>
                <a:gd name="T89" fmla="*/ 676 h 1493"/>
                <a:gd name="T90" fmla="*/ 13 w 1901"/>
                <a:gd name="T91" fmla="*/ 831 h 1493"/>
                <a:gd name="T92" fmla="*/ 19 w 1901"/>
                <a:gd name="T93" fmla="*/ 944 h 1493"/>
                <a:gd name="T94" fmla="*/ 129 w 1901"/>
                <a:gd name="T95" fmla="*/ 1004 h 1493"/>
                <a:gd name="T96" fmla="*/ 193 w 1901"/>
                <a:gd name="T97" fmla="*/ 995 h 1493"/>
                <a:gd name="T98" fmla="*/ 277 w 1901"/>
                <a:gd name="T99" fmla="*/ 1036 h 1493"/>
                <a:gd name="T100" fmla="*/ 296 w 1901"/>
                <a:gd name="T101" fmla="*/ 1114 h 1493"/>
                <a:gd name="T102" fmla="*/ 324 w 1901"/>
                <a:gd name="T103" fmla="*/ 1377 h 1493"/>
                <a:gd name="T104" fmla="*/ 498 w 1901"/>
                <a:gd name="T105" fmla="*/ 1427 h 1493"/>
                <a:gd name="T106" fmla="*/ 598 w 1901"/>
                <a:gd name="T107" fmla="*/ 1158 h 1493"/>
                <a:gd name="T108" fmla="*/ 633 w 1901"/>
                <a:gd name="T109" fmla="*/ 935 h 1493"/>
                <a:gd name="T110" fmla="*/ 533 w 1901"/>
                <a:gd name="T111" fmla="*/ 766 h 1493"/>
                <a:gd name="T112" fmla="*/ 725 w 1901"/>
                <a:gd name="T113" fmla="*/ 885 h 1493"/>
                <a:gd name="T114" fmla="*/ 761 w 1901"/>
                <a:gd name="T115" fmla="*/ 803 h 1493"/>
                <a:gd name="T116" fmla="*/ 671 w 1901"/>
                <a:gd name="T117" fmla="*/ 751 h 1493"/>
                <a:gd name="T118" fmla="*/ 820 w 1901"/>
                <a:gd name="T119" fmla="*/ 795 h 1493"/>
                <a:gd name="T120" fmla="*/ 1012 w 1901"/>
                <a:gd name="T121" fmla="*/ 928 h 1493"/>
                <a:gd name="T122" fmla="*/ 1124 w 1901"/>
                <a:gd name="T123" fmla="*/ 839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01" h="1493">
                  <a:moveTo>
                    <a:pt x="1184" y="885"/>
                  </a:moveTo>
                  <a:cubicBezTo>
                    <a:pt x="1186" y="886"/>
                    <a:pt x="1192" y="902"/>
                    <a:pt x="1197" y="910"/>
                  </a:cubicBezTo>
                  <a:cubicBezTo>
                    <a:pt x="1201" y="917"/>
                    <a:pt x="1201" y="921"/>
                    <a:pt x="1204" y="925"/>
                  </a:cubicBezTo>
                  <a:cubicBezTo>
                    <a:pt x="1207" y="929"/>
                    <a:pt x="1204" y="936"/>
                    <a:pt x="1204" y="939"/>
                  </a:cubicBezTo>
                  <a:cubicBezTo>
                    <a:pt x="1205" y="941"/>
                    <a:pt x="1204" y="945"/>
                    <a:pt x="1204" y="948"/>
                  </a:cubicBezTo>
                  <a:cubicBezTo>
                    <a:pt x="1204" y="949"/>
                    <a:pt x="1203" y="950"/>
                    <a:pt x="1203" y="951"/>
                  </a:cubicBezTo>
                  <a:cubicBezTo>
                    <a:pt x="1202" y="952"/>
                    <a:pt x="1202" y="953"/>
                    <a:pt x="1202" y="954"/>
                  </a:cubicBezTo>
                  <a:cubicBezTo>
                    <a:pt x="1202" y="954"/>
                    <a:pt x="1202" y="954"/>
                    <a:pt x="1202" y="954"/>
                  </a:cubicBezTo>
                  <a:cubicBezTo>
                    <a:pt x="1202" y="954"/>
                    <a:pt x="1202" y="954"/>
                    <a:pt x="1202" y="954"/>
                  </a:cubicBezTo>
                  <a:cubicBezTo>
                    <a:pt x="1202" y="955"/>
                    <a:pt x="1202" y="955"/>
                    <a:pt x="1202" y="956"/>
                  </a:cubicBezTo>
                  <a:cubicBezTo>
                    <a:pt x="1203" y="959"/>
                    <a:pt x="1206" y="968"/>
                    <a:pt x="1208" y="971"/>
                  </a:cubicBezTo>
                  <a:cubicBezTo>
                    <a:pt x="1210" y="974"/>
                    <a:pt x="1211" y="973"/>
                    <a:pt x="1213" y="975"/>
                  </a:cubicBezTo>
                  <a:cubicBezTo>
                    <a:pt x="1214" y="975"/>
                    <a:pt x="1214" y="975"/>
                    <a:pt x="1215" y="976"/>
                  </a:cubicBezTo>
                  <a:cubicBezTo>
                    <a:pt x="1215" y="976"/>
                    <a:pt x="1215" y="976"/>
                    <a:pt x="1216" y="977"/>
                  </a:cubicBezTo>
                  <a:cubicBezTo>
                    <a:pt x="1216" y="977"/>
                    <a:pt x="1216" y="977"/>
                    <a:pt x="1217" y="978"/>
                  </a:cubicBezTo>
                  <a:cubicBezTo>
                    <a:pt x="1217" y="978"/>
                    <a:pt x="1218" y="978"/>
                    <a:pt x="1218" y="979"/>
                  </a:cubicBezTo>
                  <a:cubicBezTo>
                    <a:pt x="1219" y="979"/>
                    <a:pt x="1219" y="980"/>
                    <a:pt x="1219" y="980"/>
                  </a:cubicBezTo>
                  <a:cubicBezTo>
                    <a:pt x="1220" y="980"/>
                    <a:pt x="1221" y="981"/>
                    <a:pt x="1221" y="982"/>
                  </a:cubicBezTo>
                  <a:cubicBezTo>
                    <a:pt x="1222" y="982"/>
                    <a:pt x="1222" y="982"/>
                    <a:pt x="1223" y="983"/>
                  </a:cubicBezTo>
                  <a:cubicBezTo>
                    <a:pt x="1223" y="983"/>
                    <a:pt x="1224" y="984"/>
                    <a:pt x="1224" y="984"/>
                  </a:cubicBezTo>
                  <a:cubicBezTo>
                    <a:pt x="1225" y="985"/>
                    <a:pt x="1225" y="985"/>
                    <a:pt x="1226" y="986"/>
                  </a:cubicBezTo>
                  <a:cubicBezTo>
                    <a:pt x="1226" y="986"/>
                    <a:pt x="1227" y="987"/>
                    <a:pt x="1228" y="988"/>
                  </a:cubicBezTo>
                  <a:cubicBezTo>
                    <a:pt x="1228" y="988"/>
                    <a:pt x="1228" y="989"/>
                    <a:pt x="1229" y="989"/>
                  </a:cubicBezTo>
                  <a:cubicBezTo>
                    <a:pt x="1230" y="990"/>
                    <a:pt x="1230" y="991"/>
                    <a:pt x="1231" y="991"/>
                  </a:cubicBezTo>
                  <a:cubicBezTo>
                    <a:pt x="1231" y="992"/>
                    <a:pt x="1232" y="992"/>
                    <a:pt x="1232" y="993"/>
                  </a:cubicBezTo>
                  <a:cubicBezTo>
                    <a:pt x="1233" y="994"/>
                    <a:pt x="1234" y="995"/>
                    <a:pt x="1234" y="995"/>
                  </a:cubicBezTo>
                  <a:cubicBezTo>
                    <a:pt x="1236" y="1000"/>
                    <a:pt x="1233" y="1001"/>
                    <a:pt x="1235" y="1005"/>
                  </a:cubicBezTo>
                  <a:cubicBezTo>
                    <a:pt x="1238" y="1009"/>
                    <a:pt x="1240" y="1016"/>
                    <a:pt x="1243" y="1020"/>
                  </a:cubicBezTo>
                  <a:cubicBezTo>
                    <a:pt x="1245" y="1024"/>
                    <a:pt x="1248" y="1029"/>
                    <a:pt x="1252" y="1031"/>
                  </a:cubicBezTo>
                  <a:cubicBezTo>
                    <a:pt x="1257" y="1034"/>
                    <a:pt x="1268" y="1042"/>
                    <a:pt x="1272" y="1043"/>
                  </a:cubicBezTo>
                  <a:cubicBezTo>
                    <a:pt x="1273" y="1043"/>
                    <a:pt x="1275" y="1044"/>
                    <a:pt x="1276" y="1044"/>
                  </a:cubicBezTo>
                  <a:cubicBezTo>
                    <a:pt x="1276" y="1044"/>
                    <a:pt x="1277" y="1044"/>
                    <a:pt x="1277" y="1044"/>
                  </a:cubicBezTo>
                  <a:cubicBezTo>
                    <a:pt x="1278" y="1044"/>
                    <a:pt x="1278" y="1044"/>
                    <a:pt x="1279" y="1044"/>
                  </a:cubicBezTo>
                  <a:cubicBezTo>
                    <a:pt x="1279" y="1045"/>
                    <a:pt x="1280" y="1045"/>
                    <a:pt x="1280" y="1045"/>
                  </a:cubicBezTo>
                  <a:cubicBezTo>
                    <a:pt x="1280" y="1045"/>
                    <a:pt x="1281" y="1045"/>
                    <a:pt x="1281" y="1045"/>
                  </a:cubicBezTo>
                  <a:cubicBezTo>
                    <a:pt x="1282" y="1045"/>
                    <a:pt x="1282" y="1045"/>
                    <a:pt x="1283" y="1045"/>
                  </a:cubicBezTo>
                  <a:cubicBezTo>
                    <a:pt x="1283" y="1045"/>
                    <a:pt x="1283" y="1045"/>
                    <a:pt x="1283" y="1044"/>
                  </a:cubicBezTo>
                  <a:cubicBezTo>
                    <a:pt x="1283" y="1044"/>
                    <a:pt x="1283" y="1044"/>
                    <a:pt x="1283" y="1044"/>
                  </a:cubicBezTo>
                  <a:cubicBezTo>
                    <a:pt x="1283" y="1043"/>
                    <a:pt x="1283" y="1043"/>
                    <a:pt x="1283" y="1043"/>
                  </a:cubicBezTo>
                  <a:cubicBezTo>
                    <a:pt x="1283" y="1043"/>
                    <a:pt x="1283" y="1042"/>
                    <a:pt x="1283" y="1042"/>
                  </a:cubicBezTo>
                  <a:cubicBezTo>
                    <a:pt x="1282" y="1042"/>
                    <a:pt x="1282" y="1041"/>
                    <a:pt x="1282" y="1040"/>
                  </a:cubicBezTo>
                  <a:cubicBezTo>
                    <a:pt x="1282" y="1040"/>
                    <a:pt x="1282" y="1040"/>
                    <a:pt x="1282" y="1040"/>
                  </a:cubicBezTo>
                  <a:cubicBezTo>
                    <a:pt x="1281" y="1039"/>
                    <a:pt x="1281" y="1038"/>
                    <a:pt x="1281" y="1038"/>
                  </a:cubicBezTo>
                  <a:cubicBezTo>
                    <a:pt x="1281" y="1038"/>
                    <a:pt x="1281" y="1038"/>
                    <a:pt x="1281" y="1038"/>
                  </a:cubicBezTo>
                  <a:cubicBezTo>
                    <a:pt x="1281" y="1037"/>
                    <a:pt x="1280" y="1037"/>
                    <a:pt x="1280" y="1036"/>
                  </a:cubicBezTo>
                  <a:cubicBezTo>
                    <a:pt x="1280" y="1036"/>
                    <a:pt x="1280" y="1036"/>
                    <a:pt x="1280" y="1035"/>
                  </a:cubicBezTo>
                  <a:cubicBezTo>
                    <a:pt x="1279" y="1034"/>
                    <a:pt x="1279" y="1034"/>
                    <a:pt x="1278" y="1033"/>
                  </a:cubicBezTo>
                  <a:cubicBezTo>
                    <a:pt x="1278" y="1033"/>
                    <a:pt x="1278" y="1033"/>
                    <a:pt x="1278" y="1033"/>
                  </a:cubicBezTo>
                  <a:cubicBezTo>
                    <a:pt x="1278" y="1032"/>
                    <a:pt x="1277" y="1031"/>
                    <a:pt x="1277" y="1031"/>
                  </a:cubicBezTo>
                  <a:cubicBezTo>
                    <a:pt x="1277" y="1031"/>
                    <a:pt x="1277" y="1030"/>
                    <a:pt x="1277" y="1030"/>
                  </a:cubicBezTo>
                  <a:cubicBezTo>
                    <a:pt x="1276" y="1030"/>
                    <a:pt x="1276" y="1029"/>
                    <a:pt x="1275" y="1029"/>
                  </a:cubicBezTo>
                  <a:cubicBezTo>
                    <a:pt x="1272" y="1025"/>
                    <a:pt x="1270" y="1012"/>
                    <a:pt x="1270" y="1009"/>
                  </a:cubicBezTo>
                  <a:cubicBezTo>
                    <a:pt x="1269" y="1007"/>
                    <a:pt x="1258" y="999"/>
                    <a:pt x="1252" y="994"/>
                  </a:cubicBezTo>
                  <a:cubicBezTo>
                    <a:pt x="1251" y="993"/>
                    <a:pt x="1250" y="992"/>
                    <a:pt x="1249" y="992"/>
                  </a:cubicBezTo>
                  <a:cubicBezTo>
                    <a:pt x="1249" y="992"/>
                    <a:pt x="1249" y="992"/>
                    <a:pt x="1248" y="992"/>
                  </a:cubicBezTo>
                  <a:cubicBezTo>
                    <a:pt x="1248" y="991"/>
                    <a:pt x="1247" y="991"/>
                    <a:pt x="1247" y="991"/>
                  </a:cubicBezTo>
                  <a:cubicBezTo>
                    <a:pt x="1246" y="990"/>
                    <a:pt x="1246" y="990"/>
                    <a:pt x="1245" y="990"/>
                  </a:cubicBezTo>
                  <a:cubicBezTo>
                    <a:pt x="1245" y="989"/>
                    <a:pt x="1244" y="989"/>
                    <a:pt x="1244" y="989"/>
                  </a:cubicBezTo>
                  <a:cubicBezTo>
                    <a:pt x="1243" y="989"/>
                    <a:pt x="1243" y="989"/>
                    <a:pt x="1243" y="988"/>
                  </a:cubicBezTo>
                  <a:cubicBezTo>
                    <a:pt x="1241" y="988"/>
                    <a:pt x="1240" y="987"/>
                    <a:pt x="1238" y="986"/>
                  </a:cubicBezTo>
                  <a:cubicBezTo>
                    <a:pt x="1233" y="984"/>
                    <a:pt x="1226" y="967"/>
                    <a:pt x="1224" y="964"/>
                  </a:cubicBezTo>
                  <a:cubicBezTo>
                    <a:pt x="1222" y="960"/>
                    <a:pt x="1220" y="962"/>
                    <a:pt x="1219" y="962"/>
                  </a:cubicBezTo>
                  <a:cubicBezTo>
                    <a:pt x="1217" y="963"/>
                    <a:pt x="1214" y="954"/>
                    <a:pt x="1215" y="952"/>
                  </a:cubicBezTo>
                  <a:cubicBezTo>
                    <a:pt x="1216" y="950"/>
                    <a:pt x="1217" y="946"/>
                    <a:pt x="1218" y="941"/>
                  </a:cubicBezTo>
                  <a:cubicBezTo>
                    <a:pt x="1220" y="936"/>
                    <a:pt x="1221" y="921"/>
                    <a:pt x="1222" y="919"/>
                  </a:cubicBezTo>
                  <a:cubicBezTo>
                    <a:pt x="1223" y="917"/>
                    <a:pt x="1226" y="922"/>
                    <a:pt x="1228" y="924"/>
                  </a:cubicBezTo>
                  <a:cubicBezTo>
                    <a:pt x="1230" y="926"/>
                    <a:pt x="1232" y="924"/>
                    <a:pt x="1234" y="924"/>
                  </a:cubicBezTo>
                  <a:cubicBezTo>
                    <a:pt x="1237" y="924"/>
                    <a:pt x="1239" y="929"/>
                    <a:pt x="1241" y="931"/>
                  </a:cubicBezTo>
                  <a:cubicBezTo>
                    <a:pt x="1243" y="934"/>
                    <a:pt x="1244" y="933"/>
                    <a:pt x="1246" y="933"/>
                  </a:cubicBezTo>
                  <a:cubicBezTo>
                    <a:pt x="1246" y="933"/>
                    <a:pt x="1247" y="933"/>
                    <a:pt x="1247" y="933"/>
                  </a:cubicBezTo>
                  <a:cubicBezTo>
                    <a:pt x="1247" y="933"/>
                    <a:pt x="1247" y="933"/>
                    <a:pt x="1248" y="934"/>
                  </a:cubicBezTo>
                  <a:cubicBezTo>
                    <a:pt x="1248" y="934"/>
                    <a:pt x="1248" y="934"/>
                    <a:pt x="1248" y="934"/>
                  </a:cubicBezTo>
                  <a:cubicBezTo>
                    <a:pt x="1249" y="935"/>
                    <a:pt x="1249" y="936"/>
                    <a:pt x="1250" y="936"/>
                  </a:cubicBezTo>
                  <a:cubicBezTo>
                    <a:pt x="1250" y="937"/>
                    <a:pt x="1250" y="937"/>
                    <a:pt x="1250" y="937"/>
                  </a:cubicBezTo>
                  <a:cubicBezTo>
                    <a:pt x="1251" y="938"/>
                    <a:pt x="1251" y="939"/>
                    <a:pt x="1252" y="940"/>
                  </a:cubicBezTo>
                  <a:cubicBezTo>
                    <a:pt x="1252" y="940"/>
                    <a:pt x="1252" y="940"/>
                    <a:pt x="1252" y="940"/>
                  </a:cubicBezTo>
                  <a:cubicBezTo>
                    <a:pt x="1252" y="941"/>
                    <a:pt x="1253" y="942"/>
                    <a:pt x="1254" y="943"/>
                  </a:cubicBezTo>
                  <a:cubicBezTo>
                    <a:pt x="1254" y="944"/>
                    <a:pt x="1255" y="945"/>
                    <a:pt x="1255" y="945"/>
                  </a:cubicBezTo>
                  <a:cubicBezTo>
                    <a:pt x="1257" y="948"/>
                    <a:pt x="1263" y="942"/>
                    <a:pt x="1266" y="946"/>
                  </a:cubicBezTo>
                  <a:cubicBezTo>
                    <a:pt x="1266" y="947"/>
                    <a:pt x="1267" y="948"/>
                    <a:pt x="1268" y="949"/>
                  </a:cubicBezTo>
                  <a:cubicBezTo>
                    <a:pt x="1268" y="949"/>
                    <a:pt x="1269" y="949"/>
                    <a:pt x="1269" y="950"/>
                  </a:cubicBezTo>
                  <a:cubicBezTo>
                    <a:pt x="1269" y="950"/>
                    <a:pt x="1269" y="950"/>
                    <a:pt x="1270" y="950"/>
                  </a:cubicBezTo>
                  <a:cubicBezTo>
                    <a:pt x="1270" y="951"/>
                    <a:pt x="1270" y="951"/>
                    <a:pt x="1270" y="951"/>
                  </a:cubicBezTo>
                  <a:cubicBezTo>
                    <a:pt x="1272" y="952"/>
                    <a:pt x="1273" y="952"/>
                    <a:pt x="1273" y="953"/>
                  </a:cubicBezTo>
                  <a:cubicBezTo>
                    <a:pt x="1275" y="954"/>
                    <a:pt x="1275" y="954"/>
                    <a:pt x="1276" y="955"/>
                  </a:cubicBezTo>
                  <a:cubicBezTo>
                    <a:pt x="1278" y="957"/>
                    <a:pt x="1274" y="968"/>
                    <a:pt x="1276" y="971"/>
                  </a:cubicBezTo>
                  <a:cubicBezTo>
                    <a:pt x="1278" y="973"/>
                    <a:pt x="1282" y="965"/>
                    <a:pt x="1283" y="963"/>
                  </a:cubicBezTo>
                  <a:cubicBezTo>
                    <a:pt x="1284" y="961"/>
                    <a:pt x="1290" y="961"/>
                    <a:pt x="1291" y="960"/>
                  </a:cubicBezTo>
                  <a:cubicBezTo>
                    <a:pt x="1292" y="958"/>
                    <a:pt x="1292" y="954"/>
                    <a:pt x="1293" y="951"/>
                  </a:cubicBezTo>
                  <a:cubicBezTo>
                    <a:pt x="1294" y="948"/>
                    <a:pt x="1298" y="950"/>
                    <a:pt x="1301" y="950"/>
                  </a:cubicBezTo>
                  <a:cubicBezTo>
                    <a:pt x="1304" y="950"/>
                    <a:pt x="1311" y="942"/>
                    <a:pt x="1314" y="939"/>
                  </a:cubicBezTo>
                  <a:cubicBezTo>
                    <a:pt x="1317" y="936"/>
                    <a:pt x="1316" y="922"/>
                    <a:pt x="1314" y="918"/>
                  </a:cubicBezTo>
                  <a:cubicBezTo>
                    <a:pt x="1313" y="913"/>
                    <a:pt x="1309" y="902"/>
                    <a:pt x="1307" y="898"/>
                  </a:cubicBezTo>
                  <a:cubicBezTo>
                    <a:pt x="1304" y="894"/>
                    <a:pt x="1295" y="888"/>
                    <a:pt x="1291" y="886"/>
                  </a:cubicBezTo>
                  <a:cubicBezTo>
                    <a:pt x="1288" y="884"/>
                    <a:pt x="1285" y="881"/>
                    <a:pt x="1281" y="874"/>
                  </a:cubicBezTo>
                  <a:cubicBezTo>
                    <a:pt x="1276" y="868"/>
                    <a:pt x="1275" y="868"/>
                    <a:pt x="1271" y="865"/>
                  </a:cubicBezTo>
                  <a:cubicBezTo>
                    <a:pt x="1267" y="862"/>
                    <a:pt x="1269" y="861"/>
                    <a:pt x="1269" y="857"/>
                  </a:cubicBezTo>
                  <a:cubicBezTo>
                    <a:pt x="1269" y="854"/>
                    <a:pt x="1268" y="853"/>
                    <a:pt x="1270" y="851"/>
                  </a:cubicBezTo>
                  <a:cubicBezTo>
                    <a:pt x="1272" y="849"/>
                    <a:pt x="1272" y="848"/>
                    <a:pt x="1274" y="844"/>
                  </a:cubicBezTo>
                  <a:cubicBezTo>
                    <a:pt x="1274" y="844"/>
                    <a:pt x="1275" y="843"/>
                    <a:pt x="1275" y="843"/>
                  </a:cubicBezTo>
                  <a:cubicBezTo>
                    <a:pt x="1275" y="843"/>
                    <a:pt x="1275" y="842"/>
                    <a:pt x="1276" y="842"/>
                  </a:cubicBezTo>
                  <a:cubicBezTo>
                    <a:pt x="1276" y="842"/>
                    <a:pt x="1276" y="842"/>
                    <a:pt x="1277" y="841"/>
                  </a:cubicBezTo>
                  <a:cubicBezTo>
                    <a:pt x="1277" y="841"/>
                    <a:pt x="1277" y="841"/>
                    <a:pt x="1278" y="841"/>
                  </a:cubicBezTo>
                  <a:cubicBezTo>
                    <a:pt x="1278" y="841"/>
                    <a:pt x="1278" y="840"/>
                    <a:pt x="1279" y="840"/>
                  </a:cubicBezTo>
                  <a:cubicBezTo>
                    <a:pt x="1279" y="840"/>
                    <a:pt x="1280" y="840"/>
                    <a:pt x="1280" y="840"/>
                  </a:cubicBezTo>
                  <a:cubicBezTo>
                    <a:pt x="1280" y="839"/>
                    <a:pt x="1281" y="839"/>
                    <a:pt x="1281" y="839"/>
                  </a:cubicBezTo>
                  <a:cubicBezTo>
                    <a:pt x="1282" y="839"/>
                    <a:pt x="1282" y="839"/>
                    <a:pt x="1282" y="839"/>
                  </a:cubicBezTo>
                  <a:cubicBezTo>
                    <a:pt x="1284" y="838"/>
                    <a:pt x="1286" y="837"/>
                    <a:pt x="1287" y="836"/>
                  </a:cubicBezTo>
                  <a:cubicBezTo>
                    <a:pt x="1288" y="836"/>
                    <a:pt x="1288" y="836"/>
                    <a:pt x="1288" y="836"/>
                  </a:cubicBezTo>
                  <a:cubicBezTo>
                    <a:pt x="1288" y="836"/>
                    <a:pt x="1288" y="836"/>
                    <a:pt x="1288" y="836"/>
                  </a:cubicBezTo>
                  <a:cubicBezTo>
                    <a:pt x="1289" y="836"/>
                    <a:pt x="1289" y="835"/>
                    <a:pt x="1290" y="835"/>
                  </a:cubicBezTo>
                  <a:cubicBezTo>
                    <a:pt x="1292" y="833"/>
                    <a:pt x="1292" y="837"/>
                    <a:pt x="1295" y="838"/>
                  </a:cubicBezTo>
                  <a:cubicBezTo>
                    <a:pt x="1298" y="838"/>
                    <a:pt x="1299" y="835"/>
                    <a:pt x="1302" y="835"/>
                  </a:cubicBezTo>
                  <a:cubicBezTo>
                    <a:pt x="1304" y="835"/>
                    <a:pt x="1303" y="837"/>
                    <a:pt x="1305" y="841"/>
                  </a:cubicBezTo>
                  <a:cubicBezTo>
                    <a:pt x="1306" y="845"/>
                    <a:pt x="1312" y="845"/>
                    <a:pt x="1312" y="843"/>
                  </a:cubicBezTo>
                  <a:cubicBezTo>
                    <a:pt x="1311" y="841"/>
                    <a:pt x="1312" y="840"/>
                    <a:pt x="1314" y="837"/>
                  </a:cubicBezTo>
                  <a:cubicBezTo>
                    <a:pt x="1316" y="835"/>
                    <a:pt x="1322" y="835"/>
                    <a:pt x="1326" y="835"/>
                  </a:cubicBezTo>
                  <a:cubicBezTo>
                    <a:pt x="1330" y="835"/>
                    <a:pt x="1339" y="832"/>
                    <a:pt x="1341" y="831"/>
                  </a:cubicBezTo>
                  <a:cubicBezTo>
                    <a:pt x="1342" y="830"/>
                    <a:pt x="1341" y="826"/>
                    <a:pt x="1341" y="824"/>
                  </a:cubicBezTo>
                  <a:cubicBezTo>
                    <a:pt x="1341" y="823"/>
                    <a:pt x="1345" y="826"/>
                    <a:pt x="1348" y="826"/>
                  </a:cubicBezTo>
                  <a:cubicBezTo>
                    <a:pt x="1351" y="826"/>
                    <a:pt x="1352" y="822"/>
                    <a:pt x="1353" y="820"/>
                  </a:cubicBezTo>
                  <a:cubicBezTo>
                    <a:pt x="1355" y="818"/>
                    <a:pt x="1359" y="821"/>
                    <a:pt x="1362" y="821"/>
                  </a:cubicBezTo>
                  <a:cubicBezTo>
                    <a:pt x="1365" y="821"/>
                    <a:pt x="1367" y="819"/>
                    <a:pt x="1368" y="818"/>
                  </a:cubicBezTo>
                  <a:cubicBezTo>
                    <a:pt x="1369" y="816"/>
                    <a:pt x="1371" y="815"/>
                    <a:pt x="1374" y="815"/>
                  </a:cubicBezTo>
                  <a:cubicBezTo>
                    <a:pt x="1376" y="815"/>
                    <a:pt x="1380" y="810"/>
                    <a:pt x="1382" y="807"/>
                  </a:cubicBezTo>
                  <a:cubicBezTo>
                    <a:pt x="1384" y="804"/>
                    <a:pt x="1382" y="802"/>
                    <a:pt x="1386" y="801"/>
                  </a:cubicBezTo>
                  <a:cubicBezTo>
                    <a:pt x="1389" y="801"/>
                    <a:pt x="1388" y="797"/>
                    <a:pt x="1388" y="796"/>
                  </a:cubicBezTo>
                  <a:cubicBezTo>
                    <a:pt x="1387" y="795"/>
                    <a:pt x="1393" y="794"/>
                    <a:pt x="1395" y="791"/>
                  </a:cubicBezTo>
                  <a:cubicBezTo>
                    <a:pt x="1397" y="789"/>
                    <a:pt x="1394" y="786"/>
                    <a:pt x="1395" y="785"/>
                  </a:cubicBezTo>
                  <a:cubicBezTo>
                    <a:pt x="1396" y="783"/>
                    <a:pt x="1397" y="775"/>
                    <a:pt x="1397" y="772"/>
                  </a:cubicBezTo>
                  <a:cubicBezTo>
                    <a:pt x="1398" y="769"/>
                    <a:pt x="1402" y="766"/>
                    <a:pt x="1405" y="766"/>
                  </a:cubicBezTo>
                  <a:cubicBezTo>
                    <a:pt x="1409" y="765"/>
                    <a:pt x="1410" y="765"/>
                    <a:pt x="1409" y="761"/>
                  </a:cubicBezTo>
                  <a:cubicBezTo>
                    <a:pt x="1409" y="756"/>
                    <a:pt x="1411" y="755"/>
                    <a:pt x="1411" y="754"/>
                  </a:cubicBezTo>
                  <a:cubicBezTo>
                    <a:pt x="1412" y="753"/>
                    <a:pt x="1411" y="749"/>
                    <a:pt x="1410" y="747"/>
                  </a:cubicBezTo>
                  <a:cubicBezTo>
                    <a:pt x="1409" y="744"/>
                    <a:pt x="1402" y="744"/>
                    <a:pt x="1399" y="743"/>
                  </a:cubicBezTo>
                  <a:cubicBezTo>
                    <a:pt x="1397" y="742"/>
                    <a:pt x="1405" y="734"/>
                    <a:pt x="1405" y="733"/>
                  </a:cubicBezTo>
                  <a:cubicBezTo>
                    <a:pt x="1406" y="732"/>
                    <a:pt x="1402" y="728"/>
                    <a:pt x="1401" y="728"/>
                  </a:cubicBezTo>
                  <a:cubicBezTo>
                    <a:pt x="1400" y="727"/>
                    <a:pt x="1401" y="727"/>
                    <a:pt x="1402" y="726"/>
                  </a:cubicBezTo>
                  <a:cubicBezTo>
                    <a:pt x="1403" y="724"/>
                    <a:pt x="1398" y="718"/>
                    <a:pt x="1396" y="717"/>
                  </a:cubicBezTo>
                  <a:cubicBezTo>
                    <a:pt x="1393" y="716"/>
                    <a:pt x="1387" y="711"/>
                    <a:pt x="1385" y="707"/>
                  </a:cubicBezTo>
                  <a:cubicBezTo>
                    <a:pt x="1383" y="703"/>
                    <a:pt x="1377" y="695"/>
                    <a:pt x="1374" y="693"/>
                  </a:cubicBezTo>
                  <a:cubicBezTo>
                    <a:pt x="1371" y="691"/>
                    <a:pt x="1370" y="689"/>
                    <a:pt x="1372" y="687"/>
                  </a:cubicBezTo>
                  <a:cubicBezTo>
                    <a:pt x="1374" y="685"/>
                    <a:pt x="1378" y="680"/>
                    <a:pt x="1378" y="678"/>
                  </a:cubicBezTo>
                  <a:cubicBezTo>
                    <a:pt x="1379" y="676"/>
                    <a:pt x="1381" y="672"/>
                    <a:pt x="1384" y="672"/>
                  </a:cubicBezTo>
                  <a:cubicBezTo>
                    <a:pt x="1388" y="671"/>
                    <a:pt x="1394" y="670"/>
                    <a:pt x="1399" y="669"/>
                  </a:cubicBezTo>
                  <a:cubicBezTo>
                    <a:pt x="1403" y="668"/>
                    <a:pt x="1402" y="665"/>
                    <a:pt x="1397" y="665"/>
                  </a:cubicBezTo>
                  <a:cubicBezTo>
                    <a:pt x="1391" y="665"/>
                    <a:pt x="1385" y="662"/>
                    <a:pt x="1382" y="661"/>
                  </a:cubicBezTo>
                  <a:cubicBezTo>
                    <a:pt x="1378" y="660"/>
                    <a:pt x="1370" y="665"/>
                    <a:pt x="1368" y="666"/>
                  </a:cubicBezTo>
                  <a:cubicBezTo>
                    <a:pt x="1366" y="668"/>
                    <a:pt x="1362" y="664"/>
                    <a:pt x="1359" y="661"/>
                  </a:cubicBezTo>
                  <a:cubicBezTo>
                    <a:pt x="1356" y="657"/>
                    <a:pt x="1350" y="653"/>
                    <a:pt x="1347" y="650"/>
                  </a:cubicBezTo>
                  <a:cubicBezTo>
                    <a:pt x="1344" y="646"/>
                    <a:pt x="1343" y="645"/>
                    <a:pt x="1347" y="644"/>
                  </a:cubicBezTo>
                  <a:cubicBezTo>
                    <a:pt x="1351" y="643"/>
                    <a:pt x="1356" y="643"/>
                    <a:pt x="1360" y="643"/>
                  </a:cubicBezTo>
                  <a:cubicBezTo>
                    <a:pt x="1363" y="642"/>
                    <a:pt x="1360" y="638"/>
                    <a:pt x="1362" y="636"/>
                  </a:cubicBezTo>
                  <a:cubicBezTo>
                    <a:pt x="1364" y="633"/>
                    <a:pt x="1375" y="625"/>
                    <a:pt x="1376" y="624"/>
                  </a:cubicBezTo>
                  <a:cubicBezTo>
                    <a:pt x="1378" y="623"/>
                    <a:pt x="1379" y="623"/>
                    <a:pt x="1381" y="623"/>
                  </a:cubicBezTo>
                  <a:cubicBezTo>
                    <a:pt x="1382" y="623"/>
                    <a:pt x="1384" y="624"/>
                    <a:pt x="1385" y="627"/>
                  </a:cubicBezTo>
                  <a:cubicBezTo>
                    <a:pt x="1386" y="630"/>
                    <a:pt x="1384" y="633"/>
                    <a:pt x="1382" y="635"/>
                  </a:cubicBezTo>
                  <a:cubicBezTo>
                    <a:pt x="1380" y="637"/>
                    <a:pt x="1382" y="638"/>
                    <a:pt x="1383" y="640"/>
                  </a:cubicBezTo>
                  <a:cubicBezTo>
                    <a:pt x="1384" y="643"/>
                    <a:pt x="1383" y="645"/>
                    <a:pt x="1385" y="646"/>
                  </a:cubicBezTo>
                  <a:cubicBezTo>
                    <a:pt x="1386" y="647"/>
                    <a:pt x="1396" y="638"/>
                    <a:pt x="1401" y="638"/>
                  </a:cubicBezTo>
                  <a:cubicBezTo>
                    <a:pt x="1402" y="638"/>
                    <a:pt x="1403" y="638"/>
                    <a:pt x="1404" y="638"/>
                  </a:cubicBezTo>
                  <a:cubicBezTo>
                    <a:pt x="1404" y="638"/>
                    <a:pt x="1404" y="638"/>
                    <a:pt x="1404" y="637"/>
                  </a:cubicBezTo>
                  <a:cubicBezTo>
                    <a:pt x="1405" y="637"/>
                    <a:pt x="1406" y="637"/>
                    <a:pt x="1406" y="637"/>
                  </a:cubicBezTo>
                  <a:cubicBezTo>
                    <a:pt x="1407" y="637"/>
                    <a:pt x="1407" y="637"/>
                    <a:pt x="1407" y="637"/>
                  </a:cubicBezTo>
                  <a:cubicBezTo>
                    <a:pt x="1408" y="637"/>
                    <a:pt x="1408" y="637"/>
                    <a:pt x="1408" y="637"/>
                  </a:cubicBezTo>
                  <a:cubicBezTo>
                    <a:pt x="1408" y="637"/>
                    <a:pt x="1408" y="637"/>
                    <a:pt x="1409" y="637"/>
                  </a:cubicBezTo>
                  <a:cubicBezTo>
                    <a:pt x="1409" y="637"/>
                    <a:pt x="1409" y="637"/>
                    <a:pt x="1409" y="637"/>
                  </a:cubicBezTo>
                  <a:cubicBezTo>
                    <a:pt x="1409" y="637"/>
                    <a:pt x="1409" y="637"/>
                    <a:pt x="1410" y="637"/>
                  </a:cubicBezTo>
                  <a:cubicBezTo>
                    <a:pt x="1410" y="637"/>
                    <a:pt x="1410" y="637"/>
                    <a:pt x="1410" y="637"/>
                  </a:cubicBezTo>
                  <a:cubicBezTo>
                    <a:pt x="1410" y="637"/>
                    <a:pt x="1410" y="637"/>
                    <a:pt x="1411" y="637"/>
                  </a:cubicBezTo>
                  <a:cubicBezTo>
                    <a:pt x="1413" y="640"/>
                    <a:pt x="1416" y="639"/>
                    <a:pt x="1418" y="639"/>
                  </a:cubicBezTo>
                  <a:cubicBezTo>
                    <a:pt x="1419" y="639"/>
                    <a:pt x="1418" y="643"/>
                    <a:pt x="1419" y="646"/>
                  </a:cubicBezTo>
                  <a:cubicBezTo>
                    <a:pt x="1420" y="650"/>
                    <a:pt x="1416" y="654"/>
                    <a:pt x="1416" y="655"/>
                  </a:cubicBezTo>
                  <a:cubicBezTo>
                    <a:pt x="1416" y="656"/>
                    <a:pt x="1416" y="656"/>
                    <a:pt x="1417" y="656"/>
                  </a:cubicBezTo>
                  <a:cubicBezTo>
                    <a:pt x="1417" y="656"/>
                    <a:pt x="1417" y="656"/>
                    <a:pt x="1417" y="656"/>
                  </a:cubicBezTo>
                  <a:cubicBezTo>
                    <a:pt x="1418" y="656"/>
                    <a:pt x="1418" y="657"/>
                    <a:pt x="1419" y="657"/>
                  </a:cubicBezTo>
                  <a:cubicBezTo>
                    <a:pt x="1419" y="657"/>
                    <a:pt x="1419" y="657"/>
                    <a:pt x="1419" y="657"/>
                  </a:cubicBezTo>
                  <a:cubicBezTo>
                    <a:pt x="1420" y="657"/>
                    <a:pt x="1421" y="657"/>
                    <a:pt x="1421" y="658"/>
                  </a:cubicBezTo>
                  <a:cubicBezTo>
                    <a:pt x="1422" y="658"/>
                    <a:pt x="1422" y="658"/>
                    <a:pt x="1422" y="658"/>
                  </a:cubicBezTo>
                  <a:cubicBezTo>
                    <a:pt x="1423" y="658"/>
                    <a:pt x="1424" y="658"/>
                    <a:pt x="1425" y="658"/>
                  </a:cubicBezTo>
                  <a:cubicBezTo>
                    <a:pt x="1425" y="658"/>
                    <a:pt x="1425" y="658"/>
                    <a:pt x="1425" y="658"/>
                  </a:cubicBezTo>
                  <a:cubicBezTo>
                    <a:pt x="1428" y="659"/>
                    <a:pt x="1431" y="660"/>
                    <a:pt x="1433" y="660"/>
                  </a:cubicBezTo>
                  <a:cubicBezTo>
                    <a:pt x="1433" y="660"/>
                    <a:pt x="1433" y="660"/>
                    <a:pt x="1434" y="660"/>
                  </a:cubicBezTo>
                  <a:cubicBezTo>
                    <a:pt x="1434" y="660"/>
                    <a:pt x="1434" y="660"/>
                    <a:pt x="1434" y="660"/>
                  </a:cubicBezTo>
                  <a:cubicBezTo>
                    <a:pt x="1435" y="660"/>
                    <a:pt x="1435" y="661"/>
                    <a:pt x="1436" y="661"/>
                  </a:cubicBezTo>
                  <a:cubicBezTo>
                    <a:pt x="1437" y="661"/>
                    <a:pt x="1440" y="667"/>
                    <a:pt x="1440" y="669"/>
                  </a:cubicBezTo>
                  <a:cubicBezTo>
                    <a:pt x="1440" y="670"/>
                    <a:pt x="1437" y="668"/>
                    <a:pt x="1435" y="669"/>
                  </a:cubicBezTo>
                  <a:cubicBezTo>
                    <a:pt x="1433" y="669"/>
                    <a:pt x="1439" y="678"/>
                    <a:pt x="1441" y="680"/>
                  </a:cubicBezTo>
                  <a:cubicBezTo>
                    <a:pt x="1442" y="682"/>
                    <a:pt x="1439" y="687"/>
                    <a:pt x="1439" y="690"/>
                  </a:cubicBezTo>
                  <a:cubicBezTo>
                    <a:pt x="1438" y="693"/>
                    <a:pt x="1442" y="698"/>
                    <a:pt x="1444" y="699"/>
                  </a:cubicBezTo>
                  <a:cubicBezTo>
                    <a:pt x="1446" y="699"/>
                    <a:pt x="1451" y="694"/>
                    <a:pt x="1453" y="693"/>
                  </a:cubicBezTo>
                  <a:cubicBezTo>
                    <a:pt x="1455" y="692"/>
                    <a:pt x="1459" y="692"/>
                    <a:pt x="1461" y="693"/>
                  </a:cubicBezTo>
                  <a:cubicBezTo>
                    <a:pt x="1463" y="693"/>
                    <a:pt x="1466" y="688"/>
                    <a:pt x="1467" y="685"/>
                  </a:cubicBezTo>
                  <a:cubicBezTo>
                    <a:pt x="1469" y="682"/>
                    <a:pt x="1466" y="678"/>
                    <a:pt x="1464" y="674"/>
                  </a:cubicBezTo>
                  <a:cubicBezTo>
                    <a:pt x="1462" y="671"/>
                    <a:pt x="1460" y="662"/>
                    <a:pt x="1458" y="659"/>
                  </a:cubicBezTo>
                  <a:cubicBezTo>
                    <a:pt x="1458" y="659"/>
                    <a:pt x="1458" y="658"/>
                    <a:pt x="1457" y="657"/>
                  </a:cubicBezTo>
                  <a:cubicBezTo>
                    <a:pt x="1457" y="657"/>
                    <a:pt x="1457" y="657"/>
                    <a:pt x="1457" y="657"/>
                  </a:cubicBezTo>
                  <a:cubicBezTo>
                    <a:pt x="1455" y="654"/>
                    <a:pt x="1452" y="650"/>
                    <a:pt x="1448" y="647"/>
                  </a:cubicBezTo>
                  <a:cubicBezTo>
                    <a:pt x="1448" y="647"/>
                    <a:pt x="1448" y="647"/>
                    <a:pt x="1447" y="647"/>
                  </a:cubicBezTo>
                  <a:cubicBezTo>
                    <a:pt x="1447" y="646"/>
                    <a:pt x="1445" y="645"/>
                    <a:pt x="1444" y="645"/>
                  </a:cubicBezTo>
                  <a:cubicBezTo>
                    <a:pt x="1437" y="641"/>
                    <a:pt x="1440" y="639"/>
                    <a:pt x="1440" y="637"/>
                  </a:cubicBezTo>
                  <a:cubicBezTo>
                    <a:pt x="1441" y="635"/>
                    <a:pt x="1446" y="633"/>
                    <a:pt x="1448" y="632"/>
                  </a:cubicBezTo>
                  <a:cubicBezTo>
                    <a:pt x="1450" y="630"/>
                    <a:pt x="1456" y="620"/>
                    <a:pt x="1457" y="618"/>
                  </a:cubicBezTo>
                  <a:cubicBezTo>
                    <a:pt x="1457" y="616"/>
                    <a:pt x="1460" y="607"/>
                    <a:pt x="1461" y="605"/>
                  </a:cubicBezTo>
                  <a:cubicBezTo>
                    <a:pt x="1461" y="605"/>
                    <a:pt x="1461" y="605"/>
                    <a:pt x="1462" y="604"/>
                  </a:cubicBezTo>
                  <a:cubicBezTo>
                    <a:pt x="1463" y="603"/>
                    <a:pt x="1465" y="602"/>
                    <a:pt x="1467" y="602"/>
                  </a:cubicBezTo>
                  <a:cubicBezTo>
                    <a:pt x="1467" y="602"/>
                    <a:pt x="1467" y="602"/>
                    <a:pt x="1467" y="602"/>
                  </a:cubicBezTo>
                  <a:cubicBezTo>
                    <a:pt x="1467" y="602"/>
                    <a:pt x="1468" y="602"/>
                    <a:pt x="1468" y="602"/>
                  </a:cubicBezTo>
                  <a:cubicBezTo>
                    <a:pt x="1469" y="601"/>
                    <a:pt x="1470" y="596"/>
                    <a:pt x="1471" y="595"/>
                  </a:cubicBezTo>
                  <a:cubicBezTo>
                    <a:pt x="1473" y="594"/>
                    <a:pt x="1477" y="598"/>
                    <a:pt x="1481" y="601"/>
                  </a:cubicBezTo>
                  <a:cubicBezTo>
                    <a:pt x="1484" y="603"/>
                    <a:pt x="1493" y="599"/>
                    <a:pt x="1496" y="598"/>
                  </a:cubicBezTo>
                  <a:cubicBezTo>
                    <a:pt x="1500" y="597"/>
                    <a:pt x="1504" y="589"/>
                    <a:pt x="1505" y="587"/>
                  </a:cubicBezTo>
                  <a:cubicBezTo>
                    <a:pt x="1506" y="585"/>
                    <a:pt x="1509" y="580"/>
                    <a:pt x="1511" y="577"/>
                  </a:cubicBezTo>
                  <a:cubicBezTo>
                    <a:pt x="1513" y="575"/>
                    <a:pt x="1516" y="572"/>
                    <a:pt x="1519" y="570"/>
                  </a:cubicBezTo>
                  <a:cubicBezTo>
                    <a:pt x="1523" y="567"/>
                    <a:pt x="1525" y="560"/>
                    <a:pt x="1525" y="557"/>
                  </a:cubicBezTo>
                  <a:cubicBezTo>
                    <a:pt x="1525" y="554"/>
                    <a:pt x="1529" y="546"/>
                    <a:pt x="1531" y="542"/>
                  </a:cubicBezTo>
                  <a:cubicBezTo>
                    <a:pt x="1533" y="538"/>
                    <a:pt x="1534" y="537"/>
                    <a:pt x="1536" y="535"/>
                  </a:cubicBezTo>
                  <a:cubicBezTo>
                    <a:pt x="1538" y="532"/>
                    <a:pt x="1535" y="519"/>
                    <a:pt x="1535" y="512"/>
                  </a:cubicBezTo>
                  <a:cubicBezTo>
                    <a:pt x="1535" y="504"/>
                    <a:pt x="1532" y="502"/>
                    <a:pt x="1532" y="498"/>
                  </a:cubicBezTo>
                  <a:cubicBezTo>
                    <a:pt x="1532" y="494"/>
                    <a:pt x="1535" y="486"/>
                    <a:pt x="1536" y="483"/>
                  </a:cubicBezTo>
                  <a:cubicBezTo>
                    <a:pt x="1536" y="480"/>
                    <a:pt x="1533" y="478"/>
                    <a:pt x="1531" y="479"/>
                  </a:cubicBezTo>
                  <a:cubicBezTo>
                    <a:pt x="1530" y="480"/>
                    <a:pt x="1526" y="471"/>
                    <a:pt x="1525" y="470"/>
                  </a:cubicBezTo>
                  <a:cubicBezTo>
                    <a:pt x="1523" y="468"/>
                    <a:pt x="1525" y="468"/>
                    <a:pt x="1526" y="467"/>
                  </a:cubicBezTo>
                  <a:cubicBezTo>
                    <a:pt x="1528" y="466"/>
                    <a:pt x="1519" y="461"/>
                    <a:pt x="1516" y="460"/>
                  </a:cubicBezTo>
                  <a:cubicBezTo>
                    <a:pt x="1512" y="460"/>
                    <a:pt x="1513" y="455"/>
                    <a:pt x="1510" y="454"/>
                  </a:cubicBezTo>
                  <a:cubicBezTo>
                    <a:pt x="1506" y="452"/>
                    <a:pt x="1498" y="450"/>
                    <a:pt x="1496" y="450"/>
                  </a:cubicBezTo>
                  <a:cubicBezTo>
                    <a:pt x="1493" y="450"/>
                    <a:pt x="1500" y="456"/>
                    <a:pt x="1498" y="456"/>
                  </a:cubicBezTo>
                  <a:cubicBezTo>
                    <a:pt x="1495" y="456"/>
                    <a:pt x="1495" y="459"/>
                    <a:pt x="1490" y="459"/>
                  </a:cubicBezTo>
                  <a:cubicBezTo>
                    <a:pt x="1485" y="459"/>
                    <a:pt x="1490" y="457"/>
                    <a:pt x="1489" y="456"/>
                  </a:cubicBezTo>
                  <a:cubicBezTo>
                    <a:pt x="1489" y="454"/>
                    <a:pt x="1482" y="457"/>
                    <a:pt x="1480" y="457"/>
                  </a:cubicBezTo>
                  <a:cubicBezTo>
                    <a:pt x="1478" y="458"/>
                    <a:pt x="1481" y="453"/>
                    <a:pt x="1481" y="452"/>
                  </a:cubicBezTo>
                  <a:cubicBezTo>
                    <a:pt x="1480" y="450"/>
                    <a:pt x="1478" y="451"/>
                    <a:pt x="1477" y="451"/>
                  </a:cubicBezTo>
                  <a:cubicBezTo>
                    <a:pt x="1475" y="452"/>
                    <a:pt x="1468" y="448"/>
                    <a:pt x="1466" y="448"/>
                  </a:cubicBezTo>
                  <a:cubicBezTo>
                    <a:pt x="1463" y="449"/>
                    <a:pt x="1460" y="446"/>
                    <a:pt x="1466" y="442"/>
                  </a:cubicBezTo>
                  <a:cubicBezTo>
                    <a:pt x="1471" y="438"/>
                    <a:pt x="1483" y="426"/>
                    <a:pt x="1484" y="423"/>
                  </a:cubicBezTo>
                  <a:cubicBezTo>
                    <a:pt x="1485" y="420"/>
                    <a:pt x="1493" y="415"/>
                    <a:pt x="1496" y="413"/>
                  </a:cubicBezTo>
                  <a:cubicBezTo>
                    <a:pt x="1499" y="411"/>
                    <a:pt x="1502" y="403"/>
                    <a:pt x="1505" y="399"/>
                  </a:cubicBezTo>
                  <a:cubicBezTo>
                    <a:pt x="1508" y="395"/>
                    <a:pt x="1506" y="393"/>
                    <a:pt x="1512" y="386"/>
                  </a:cubicBezTo>
                  <a:cubicBezTo>
                    <a:pt x="1519" y="379"/>
                    <a:pt x="1540" y="382"/>
                    <a:pt x="1545" y="383"/>
                  </a:cubicBezTo>
                  <a:cubicBezTo>
                    <a:pt x="1549" y="384"/>
                    <a:pt x="1556" y="384"/>
                    <a:pt x="1560" y="384"/>
                  </a:cubicBezTo>
                  <a:cubicBezTo>
                    <a:pt x="1563" y="385"/>
                    <a:pt x="1572" y="387"/>
                    <a:pt x="1574" y="385"/>
                  </a:cubicBezTo>
                  <a:cubicBezTo>
                    <a:pt x="1577" y="383"/>
                    <a:pt x="1574" y="383"/>
                    <a:pt x="1569" y="383"/>
                  </a:cubicBezTo>
                  <a:cubicBezTo>
                    <a:pt x="1564" y="382"/>
                    <a:pt x="1573" y="380"/>
                    <a:pt x="1575" y="379"/>
                  </a:cubicBezTo>
                  <a:cubicBezTo>
                    <a:pt x="1577" y="379"/>
                    <a:pt x="1576" y="379"/>
                    <a:pt x="1574" y="378"/>
                  </a:cubicBezTo>
                  <a:cubicBezTo>
                    <a:pt x="1572" y="377"/>
                    <a:pt x="1581" y="377"/>
                    <a:pt x="1584" y="377"/>
                  </a:cubicBezTo>
                  <a:cubicBezTo>
                    <a:pt x="1587" y="377"/>
                    <a:pt x="1586" y="379"/>
                    <a:pt x="1587" y="380"/>
                  </a:cubicBezTo>
                  <a:cubicBezTo>
                    <a:pt x="1587" y="380"/>
                    <a:pt x="1590" y="378"/>
                    <a:pt x="1591" y="377"/>
                  </a:cubicBezTo>
                  <a:cubicBezTo>
                    <a:pt x="1592" y="377"/>
                    <a:pt x="1593" y="380"/>
                    <a:pt x="1593" y="382"/>
                  </a:cubicBezTo>
                  <a:cubicBezTo>
                    <a:pt x="1594" y="383"/>
                    <a:pt x="1597" y="383"/>
                    <a:pt x="1599" y="386"/>
                  </a:cubicBezTo>
                  <a:cubicBezTo>
                    <a:pt x="1602" y="388"/>
                    <a:pt x="1596" y="388"/>
                    <a:pt x="1594" y="388"/>
                  </a:cubicBezTo>
                  <a:cubicBezTo>
                    <a:pt x="1593" y="389"/>
                    <a:pt x="1598" y="393"/>
                    <a:pt x="1600" y="393"/>
                  </a:cubicBezTo>
                  <a:cubicBezTo>
                    <a:pt x="1601" y="393"/>
                    <a:pt x="1609" y="390"/>
                    <a:pt x="1612" y="388"/>
                  </a:cubicBezTo>
                  <a:cubicBezTo>
                    <a:pt x="1614" y="386"/>
                    <a:pt x="1615" y="387"/>
                    <a:pt x="1618" y="387"/>
                  </a:cubicBezTo>
                  <a:cubicBezTo>
                    <a:pt x="1622" y="388"/>
                    <a:pt x="1622" y="388"/>
                    <a:pt x="1623" y="388"/>
                  </a:cubicBezTo>
                  <a:cubicBezTo>
                    <a:pt x="1625" y="387"/>
                    <a:pt x="1627" y="388"/>
                    <a:pt x="1629" y="388"/>
                  </a:cubicBezTo>
                  <a:cubicBezTo>
                    <a:pt x="1631" y="388"/>
                    <a:pt x="1632" y="387"/>
                    <a:pt x="1635" y="386"/>
                  </a:cubicBezTo>
                  <a:cubicBezTo>
                    <a:pt x="1637" y="385"/>
                    <a:pt x="1638" y="385"/>
                    <a:pt x="1637" y="382"/>
                  </a:cubicBezTo>
                  <a:cubicBezTo>
                    <a:pt x="1636" y="380"/>
                    <a:pt x="1629" y="381"/>
                    <a:pt x="1627" y="381"/>
                  </a:cubicBezTo>
                  <a:cubicBezTo>
                    <a:pt x="1624" y="382"/>
                    <a:pt x="1625" y="379"/>
                    <a:pt x="1627" y="378"/>
                  </a:cubicBezTo>
                  <a:cubicBezTo>
                    <a:pt x="1629" y="376"/>
                    <a:pt x="1630" y="372"/>
                    <a:pt x="1631" y="370"/>
                  </a:cubicBezTo>
                  <a:cubicBezTo>
                    <a:pt x="1632" y="368"/>
                    <a:pt x="1635" y="368"/>
                    <a:pt x="1638" y="366"/>
                  </a:cubicBezTo>
                  <a:cubicBezTo>
                    <a:pt x="1641" y="365"/>
                    <a:pt x="1641" y="352"/>
                    <a:pt x="1643" y="348"/>
                  </a:cubicBezTo>
                  <a:cubicBezTo>
                    <a:pt x="1646" y="345"/>
                    <a:pt x="1654" y="344"/>
                    <a:pt x="1655" y="343"/>
                  </a:cubicBezTo>
                  <a:cubicBezTo>
                    <a:pt x="1657" y="342"/>
                    <a:pt x="1658" y="343"/>
                    <a:pt x="1661" y="342"/>
                  </a:cubicBezTo>
                  <a:cubicBezTo>
                    <a:pt x="1664" y="342"/>
                    <a:pt x="1665" y="336"/>
                    <a:pt x="1666" y="335"/>
                  </a:cubicBezTo>
                  <a:cubicBezTo>
                    <a:pt x="1668" y="335"/>
                    <a:pt x="1665" y="342"/>
                    <a:pt x="1665" y="345"/>
                  </a:cubicBezTo>
                  <a:cubicBezTo>
                    <a:pt x="1666" y="348"/>
                    <a:pt x="1663" y="350"/>
                    <a:pt x="1663" y="353"/>
                  </a:cubicBezTo>
                  <a:cubicBezTo>
                    <a:pt x="1664" y="356"/>
                    <a:pt x="1669" y="357"/>
                    <a:pt x="1671" y="358"/>
                  </a:cubicBezTo>
                  <a:cubicBezTo>
                    <a:pt x="1672" y="359"/>
                    <a:pt x="1673" y="357"/>
                    <a:pt x="1674" y="355"/>
                  </a:cubicBezTo>
                  <a:cubicBezTo>
                    <a:pt x="1675" y="353"/>
                    <a:pt x="1681" y="346"/>
                    <a:pt x="1682" y="345"/>
                  </a:cubicBezTo>
                  <a:cubicBezTo>
                    <a:pt x="1683" y="344"/>
                    <a:pt x="1680" y="340"/>
                    <a:pt x="1678" y="337"/>
                  </a:cubicBezTo>
                  <a:cubicBezTo>
                    <a:pt x="1676" y="334"/>
                    <a:pt x="1679" y="332"/>
                    <a:pt x="1681" y="331"/>
                  </a:cubicBezTo>
                  <a:cubicBezTo>
                    <a:pt x="1684" y="331"/>
                    <a:pt x="1685" y="329"/>
                    <a:pt x="1686" y="329"/>
                  </a:cubicBezTo>
                  <a:cubicBezTo>
                    <a:pt x="1688" y="328"/>
                    <a:pt x="1688" y="331"/>
                    <a:pt x="1689" y="333"/>
                  </a:cubicBezTo>
                  <a:cubicBezTo>
                    <a:pt x="1689" y="334"/>
                    <a:pt x="1689" y="334"/>
                    <a:pt x="1688" y="336"/>
                  </a:cubicBezTo>
                  <a:cubicBezTo>
                    <a:pt x="1686" y="338"/>
                    <a:pt x="1687" y="346"/>
                    <a:pt x="1687" y="347"/>
                  </a:cubicBezTo>
                  <a:cubicBezTo>
                    <a:pt x="1688" y="348"/>
                    <a:pt x="1689" y="351"/>
                    <a:pt x="1691" y="352"/>
                  </a:cubicBezTo>
                  <a:cubicBezTo>
                    <a:pt x="1692" y="353"/>
                    <a:pt x="1690" y="354"/>
                    <a:pt x="1689" y="355"/>
                  </a:cubicBezTo>
                  <a:cubicBezTo>
                    <a:pt x="1688" y="356"/>
                    <a:pt x="1691" y="358"/>
                    <a:pt x="1692" y="359"/>
                  </a:cubicBezTo>
                  <a:cubicBezTo>
                    <a:pt x="1693" y="359"/>
                    <a:pt x="1684" y="365"/>
                    <a:pt x="1685" y="367"/>
                  </a:cubicBezTo>
                  <a:cubicBezTo>
                    <a:pt x="1685" y="370"/>
                    <a:pt x="1683" y="371"/>
                    <a:pt x="1680" y="373"/>
                  </a:cubicBezTo>
                  <a:cubicBezTo>
                    <a:pt x="1678" y="375"/>
                    <a:pt x="1671" y="383"/>
                    <a:pt x="1669" y="386"/>
                  </a:cubicBezTo>
                  <a:cubicBezTo>
                    <a:pt x="1666" y="389"/>
                    <a:pt x="1664" y="399"/>
                    <a:pt x="1664" y="402"/>
                  </a:cubicBezTo>
                  <a:cubicBezTo>
                    <a:pt x="1663" y="404"/>
                    <a:pt x="1657" y="404"/>
                    <a:pt x="1655" y="405"/>
                  </a:cubicBezTo>
                  <a:cubicBezTo>
                    <a:pt x="1653" y="406"/>
                    <a:pt x="1654" y="407"/>
                    <a:pt x="1654" y="410"/>
                  </a:cubicBezTo>
                  <a:cubicBezTo>
                    <a:pt x="1655" y="413"/>
                    <a:pt x="1648" y="424"/>
                    <a:pt x="1647" y="426"/>
                  </a:cubicBezTo>
                  <a:cubicBezTo>
                    <a:pt x="1646" y="429"/>
                    <a:pt x="1650" y="444"/>
                    <a:pt x="1654" y="449"/>
                  </a:cubicBezTo>
                  <a:cubicBezTo>
                    <a:pt x="1658" y="455"/>
                    <a:pt x="1661" y="465"/>
                    <a:pt x="1662" y="470"/>
                  </a:cubicBezTo>
                  <a:cubicBezTo>
                    <a:pt x="1664" y="475"/>
                    <a:pt x="1668" y="479"/>
                    <a:pt x="1669" y="480"/>
                  </a:cubicBezTo>
                  <a:cubicBezTo>
                    <a:pt x="1670" y="480"/>
                    <a:pt x="1674" y="484"/>
                    <a:pt x="1676" y="487"/>
                  </a:cubicBezTo>
                  <a:cubicBezTo>
                    <a:pt x="1678" y="490"/>
                    <a:pt x="1679" y="496"/>
                    <a:pt x="1683" y="500"/>
                  </a:cubicBezTo>
                  <a:cubicBezTo>
                    <a:pt x="1687" y="503"/>
                    <a:pt x="1686" y="494"/>
                    <a:pt x="1688" y="493"/>
                  </a:cubicBezTo>
                  <a:cubicBezTo>
                    <a:pt x="1691" y="492"/>
                    <a:pt x="1692" y="486"/>
                    <a:pt x="1693" y="484"/>
                  </a:cubicBezTo>
                  <a:cubicBezTo>
                    <a:pt x="1693" y="481"/>
                    <a:pt x="1689" y="481"/>
                    <a:pt x="1689" y="480"/>
                  </a:cubicBezTo>
                  <a:cubicBezTo>
                    <a:pt x="1690" y="478"/>
                    <a:pt x="1688" y="477"/>
                    <a:pt x="1687" y="475"/>
                  </a:cubicBezTo>
                  <a:cubicBezTo>
                    <a:pt x="1686" y="473"/>
                    <a:pt x="1689" y="469"/>
                    <a:pt x="1690" y="468"/>
                  </a:cubicBezTo>
                  <a:cubicBezTo>
                    <a:pt x="1692" y="467"/>
                    <a:pt x="1697" y="468"/>
                    <a:pt x="1698" y="468"/>
                  </a:cubicBezTo>
                  <a:cubicBezTo>
                    <a:pt x="1699" y="468"/>
                    <a:pt x="1693" y="461"/>
                    <a:pt x="1694" y="458"/>
                  </a:cubicBezTo>
                  <a:cubicBezTo>
                    <a:pt x="1694" y="455"/>
                    <a:pt x="1697" y="454"/>
                    <a:pt x="1698" y="452"/>
                  </a:cubicBezTo>
                  <a:cubicBezTo>
                    <a:pt x="1699" y="449"/>
                    <a:pt x="1705" y="447"/>
                    <a:pt x="1707" y="447"/>
                  </a:cubicBezTo>
                  <a:cubicBezTo>
                    <a:pt x="1709" y="447"/>
                    <a:pt x="1712" y="448"/>
                    <a:pt x="1713" y="446"/>
                  </a:cubicBezTo>
                  <a:cubicBezTo>
                    <a:pt x="1713" y="444"/>
                    <a:pt x="1712" y="441"/>
                    <a:pt x="1710" y="440"/>
                  </a:cubicBezTo>
                  <a:cubicBezTo>
                    <a:pt x="1708" y="439"/>
                    <a:pt x="1707" y="437"/>
                    <a:pt x="1708" y="436"/>
                  </a:cubicBezTo>
                  <a:cubicBezTo>
                    <a:pt x="1709" y="435"/>
                    <a:pt x="1708" y="434"/>
                    <a:pt x="1708" y="432"/>
                  </a:cubicBezTo>
                  <a:cubicBezTo>
                    <a:pt x="1707" y="431"/>
                    <a:pt x="1710" y="427"/>
                    <a:pt x="1712" y="427"/>
                  </a:cubicBezTo>
                  <a:cubicBezTo>
                    <a:pt x="1714" y="426"/>
                    <a:pt x="1715" y="428"/>
                    <a:pt x="1717" y="428"/>
                  </a:cubicBezTo>
                  <a:cubicBezTo>
                    <a:pt x="1719" y="427"/>
                    <a:pt x="1719" y="424"/>
                    <a:pt x="1718" y="422"/>
                  </a:cubicBezTo>
                  <a:cubicBezTo>
                    <a:pt x="1717" y="420"/>
                    <a:pt x="1714" y="419"/>
                    <a:pt x="1712" y="419"/>
                  </a:cubicBezTo>
                  <a:cubicBezTo>
                    <a:pt x="1710" y="420"/>
                    <a:pt x="1708" y="416"/>
                    <a:pt x="1706" y="412"/>
                  </a:cubicBezTo>
                  <a:cubicBezTo>
                    <a:pt x="1705" y="408"/>
                    <a:pt x="1709" y="408"/>
                    <a:pt x="1710" y="407"/>
                  </a:cubicBezTo>
                  <a:cubicBezTo>
                    <a:pt x="1711" y="405"/>
                    <a:pt x="1706" y="401"/>
                    <a:pt x="1704" y="401"/>
                  </a:cubicBezTo>
                  <a:cubicBezTo>
                    <a:pt x="1702" y="402"/>
                    <a:pt x="1701" y="400"/>
                    <a:pt x="1702" y="399"/>
                  </a:cubicBezTo>
                  <a:cubicBezTo>
                    <a:pt x="1702" y="398"/>
                    <a:pt x="1699" y="393"/>
                    <a:pt x="1699" y="391"/>
                  </a:cubicBezTo>
                  <a:cubicBezTo>
                    <a:pt x="1700" y="389"/>
                    <a:pt x="1702" y="382"/>
                    <a:pt x="1704" y="380"/>
                  </a:cubicBezTo>
                  <a:cubicBezTo>
                    <a:pt x="1706" y="379"/>
                    <a:pt x="1706" y="377"/>
                    <a:pt x="1705" y="375"/>
                  </a:cubicBezTo>
                  <a:cubicBezTo>
                    <a:pt x="1705" y="373"/>
                    <a:pt x="1707" y="372"/>
                    <a:pt x="1709" y="371"/>
                  </a:cubicBezTo>
                  <a:cubicBezTo>
                    <a:pt x="1712" y="370"/>
                    <a:pt x="1712" y="372"/>
                    <a:pt x="1714" y="372"/>
                  </a:cubicBezTo>
                  <a:cubicBezTo>
                    <a:pt x="1716" y="372"/>
                    <a:pt x="1715" y="371"/>
                    <a:pt x="1716" y="369"/>
                  </a:cubicBezTo>
                  <a:cubicBezTo>
                    <a:pt x="1717" y="366"/>
                    <a:pt x="1722" y="364"/>
                    <a:pt x="1724" y="364"/>
                  </a:cubicBezTo>
                  <a:cubicBezTo>
                    <a:pt x="1725" y="364"/>
                    <a:pt x="1724" y="369"/>
                    <a:pt x="1725" y="370"/>
                  </a:cubicBezTo>
                  <a:cubicBezTo>
                    <a:pt x="1727" y="371"/>
                    <a:pt x="1731" y="365"/>
                    <a:pt x="1733" y="364"/>
                  </a:cubicBezTo>
                  <a:cubicBezTo>
                    <a:pt x="1735" y="362"/>
                    <a:pt x="1735" y="361"/>
                    <a:pt x="1736" y="360"/>
                  </a:cubicBezTo>
                  <a:cubicBezTo>
                    <a:pt x="1736" y="359"/>
                    <a:pt x="1740" y="358"/>
                    <a:pt x="1743" y="358"/>
                  </a:cubicBezTo>
                  <a:cubicBezTo>
                    <a:pt x="1746" y="359"/>
                    <a:pt x="1749" y="364"/>
                    <a:pt x="1750" y="366"/>
                  </a:cubicBezTo>
                  <a:cubicBezTo>
                    <a:pt x="1752" y="369"/>
                    <a:pt x="1755" y="368"/>
                    <a:pt x="1755" y="366"/>
                  </a:cubicBezTo>
                  <a:cubicBezTo>
                    <a:pt x="1755" y="363"/>
                    <a:pt x="1757" y="360"/>
                    <a:pt x="1757" y="359"/>
                  </a:cubicBezTo>
                  <a:cubicBezTo>
                    <a:pt x="1758" y="358"/>
                    <a:pt x="1762" y="357"/>
                    <a:pt x="1763" y="357"/>
                  </a:cubicBezTo>
                  <a:cubicBezTo>
                    <a:pt x="1764" y="357"/>
                    <a:pt x="1762" y="354"/>
                    <a:pt x="1762" y="352"/>
                  </a:cubicBezTo>
                  <a:cubicBezTo>
                    <a:pt x="1762" y="350"/>
                    <a:pt x="1765" y="353"/>
                    <a:pt x="1767" y="352"/>
                  </a:cubicBezTo>
                  <a:cubicBezTo>
                    <a:pt x="1769" y="352"/>
                    <a:pt x="1764" y="349"/>
                    <a:pt x="1764" y="347"/>
                  </a:cubicBezTo>
                  <a:cubicBezTo>
                    <a:pt x="1764" y="347"/>
                    <a:pt x="1766" y="348"/>
                    <a:pt x="1767" y="348"/>
                  </a:cubicBezTo>
                  <a:cubicBezTo>
                    <a:pt x="1768" y="348"/>
                    <a:pt x="1771" y="345"/>
                    <a:pt x="1771" y="344"/>
                  </a:cubicBezTo>
                  <a:cubicBezTo>
                    <a:pt x="1772" y="344"/>
                    <a:pt x="1773" y="345"/>
                    <a:pt x="1774" y="345"/>
                  </a:cubicBezTo>
                  <a:cubicBezTo>
                    <a:pt x="1776" y="345"/>
                    <a:pt x="1778" y="339"/>
                    <a:pt x="1786" y="332"/>
                  </a:cubicBezTo>
                  <a:cubicBezTo>
                    <a:pt x="1794" y="324"/>
                    <a:pt x="1805" y="324"/>
                    <a:pt x="1808" y="324"/>
                  </a:cubicBezTo>
                  <a:cubicBezTo>
                    <a:pt x="1811" y="324"/>
                    <a:pt x="1812" y="325"/>
                    <a:pt x="1816" y="326"/>
                  </a:cubicBezTo>
                  <a:cubicBezTo>
                    <a:pt x="1821" y="328"/>
                    <a:pt x="1820" y="326"/>
                    <a:pt x="1822" y="325"/>
                  </a:cubicBezTo>
                  <a:cubicBezTo>
                    <a:pt x="1823" y="324"/>
                    <a:pt x="1822" y="321"/>
                    <a:pt x="1822" y="319"/>
                  </a:cubicBezTo>
                  <a:cubicBezTo>
                    <a:pt x="1821" y="318"/>
                    <a:pt x="1819" y="313"/>
                    <a:pt x="1816" y="312"/>
                  </a:cubicBezTo>
                  <a:cubicBezTo>
                    <a:pt x="1813" y="312"/>
                    <a:pt x="1813" y="308"/>
                    <a:pt x="1809" y="307"/>
                  </a:cubicBezTo>
                  <a:cubicBezTo>
                    <a:pt x="1805" y="306"/>
                    <a:pt x="1806" y="304"/>
                    <a:pt x="1805" y="302"/>
                  </a:cubicBezTo>
                  <a:cubicBezTo>
                    <a:pt x="1804" y="300"/>
                    <a:pt x="1804" y="302"/>
                    <a:pt x="1803" y="303"/>
                  </a:cubicBezTo>
                  <a:cubicBezTo>
                    <a:pt x="1802" y="305"/>
                    <a:pt x="1803" y="305"/>
                    <a:pt x="1796" y="304"/>
                  </a:cubicBezTo>
                  <a:cubicBezTo>
                    <a:pt x="1790" y="303"/>
                    <a:pt x="1791" y="295"/>
                    <a:pt x="1791" y="293"/>
                  </a:cubicBezTo>
                  <a:cubicBezTo>
                    <a:pt x="1791" y="291"/>
                    <a:pt x="1791" y="290"/>
                    <a:pt x="1787" y="289"/>
                  </a:cubicBezTo>
                  <a:cubicBezTo>
                    <a:pt x="1782" y="288"/>
                    <a:pt x="1785" y="286"/>
                    <a:pt x="1787" y="286"/>
                  </a:cubicBezTo>
                  <a:cubicBezTo>
                    <a:pt x="1789" y="286"/>
                    <a:pt x="1794" y="288"/>
                    <a:pt x="1796" y="288"/>
                  </a:cubicBezTo>
                  <a:cubicBezTo>
                    <a:pt x="1798" y="288"/>
                    <a:pt x="1801" y="289"/>
                    <a:pt x="1803" y="289"/>
                  </a:cubicBezTo>
                  <a:cubicBezTo>
                    <a:pt x="1806" y="289"/>
                    <a:pt x="1811" y="287"/>
                    <a:pt x="1814" y="285"/>
                  </a:cubicBezTo>
                  <a:cubicBezTo>
                    <a:pt x="1818" y="283"/>
                    <a:pt x="1817" y="277"/>
                    <a:pt x="1817" y="275"/>
                  </a:cubicBezTo>
                  <a:cubicBezTo>
                    <a:pt x="1816" y="274"/>
                    <a:pt x="1815" y="272"/>
                    <a:pt x="1814" y="272"/>
                  </a:cubicBezTo>
                  <a:cubicBezTo>
                    <a:pt x="1813" y="272"/>
                    <a:pt x="1813" y="264"/>
                    <a:pt x="1813" y="262"/>
                  </a:cubicBezTo>
                  <a:cubicBezTo>
                    <a:pt x="1812" y="261"/>
                    <a:pt x="1815" y="263"/>
                    <a:pt x="1817" y="264"/>
                  </a:cubicBezTo>
                  <a:cubicBezTo>
                    <a:pt x="1819" y="265"/>
                    <a:pt x="1820" y="266"/>
                    <a:pt x="1819" y="267"/>
                  </a:cubicBezTo>
                  <a:cubicBezTo>
                    <a:pt x="1818" y="268"/>
                    <a:pt x="1819" y="270"/>
                    <a:pt x="1821" y="271"/>
                  </a:cubicBezTo>
                  <a:cubicBezTo>
                    <a:pt x="1823" y="273"/>
                    <a:pt x="1824" y="274"/>
                    <a:pt x="1827" y="275"/>
                  </a:cubicBezTo>
                  <a:cubicBezTo>
                    <a:pt x="1830" y="277"/>
                    <a:pt x="1843" y="276"/>
                    <a:pt x="1845" y="277"/>
                  </a:cubicBezTo>
                  <a:cubicBezTo>
                    <a:pt x="1847" y="277"/>
                    <a:pt x="1852" y="283"/>
                    <a:pt x="1851" y="284"/>
                  </a:cubicBezTo>
                  <a:cubicBezTo>
                    <a:pt x="1849" y="285"/>
                    <a:pt x="1853" y="288"/>
                    <a:pt x="1855" y="289"/>
                  </a:cubicBezTo>
                  <a:cubicBezTo>
                    <a:pt x="1857" y="290"/>
                    <a:pt x="1865" y="290"/>
                    <a:pt x="1869" y="291"/>
                  </a:cubicBezTo>
                  <a:cubicBezTo>
                    <a:pt x="1873" y="292"/>
                    <a:pt x="1875" y="295"/>
                    <a:pt x="1878" y="296"/>
                  </a:cubicBezTo>
                  <a:cubicBezTo>
                    <a:pt x="1882" y="296"/>
                    <a:pt x="1887" y="294"/>
                    <a:pt x="1886" y="292"/>
                  </a:cubicBezTo>
                  <a:cubicBezTo>
                    <a:pt x="1886" y="290"/>
                    <a:pt x="1883" y="290"/>
                    <a:pt x="1882" y="290"/>
                  </a:cubicBezTo>
                  <a:cubicBezTo>
                    <a:pt x="1880" y="291"/>
                    <a:pt x="1879" y="290"/>
                    <a:pt x="1878" y="288"/>
                  </a:cubicBezTo>
                  <a:cubicBezTo>
                    <a:pt x="1877" y="287"/>
                    <a:pt x="1880" y="287"/>
                    <a:pt x="1882" y="286"/>
                  </a:cubicBezTo>
                  <a:cubicBezTo>
                    <a:pt x="1884" y="285"/>
                    <a:pt x="1881" y="281"/>
                    <a:pt x="1880" y="279"/>
                  </a:cubicBezTo>
                  <a:cubicBezTo>
                    <a:pt x="1879" y="277"/>
                    <a:pt x="1877" y="275"/>
                    <a:pt x="1878" y="275"/>
                  </a:cubicBezTo>
                  <a:cubicBezTo>
                    <a:pt x="1879" y="275"/>
                    <a:pt x="1885" y="275"/>
                    <a:pt x="1887" y="275"/>
                  </a:cubicBezTo>
                  <a:cubicBezTo>
                    <a:pt x="1890" y="275"/>
                    <a:pt x="1887" y="273"/>
                    <a:pt x="1886" y="271"/>
                  </a:cubicBezTo>
                  <a:cubicBezTo>
                    <a:pt x="1885" y="269"/>
                    <a:pt x="1890" y="273"/>
                    <a:pt x="1893" y="274"/>
                  </a:cubicBezTo>
                  <a:cubicBezTo>
                    <a:pt x="1896" y="276"/>
                    <a:pt x="1894" y="274"/>
                    <a:pt x="1895" y="271"/>
                  </a:cubicBezTo>
                  <a:cubicBezTo>
                    <a:pt x="1895" y="268"/>
                    <a:pt x="1896" y="267"/>
                    <a:pt x="1898" y="266"/>
                  </a:cubicBezTo>
                  <a:cubicBezTo>
                    <a:pt x="1901" y="266"/>
                    <a:pt x="1899" y="265"/>
                    <a:pt x="1893" y="263"/>
                  </a:cubicBezTo>
                  <a:cubicBezTo>
                    <a:pt x="1888" y="261"/>
                    <a:pt x="1887" y="257"/>
                    <a:pt x="1885" y="255"/>
                  </a:cubicBezTo>
                  <a:cubicBezTo>
                    <a:pt x="1883" y="253"/>
                    <a:pt x="1883" y="254"/>
                    <a:pt x="1881" y="255"/>
                  </a:cubicBezTo>
                  <a:cubicBezTo>
                    <a:pt x="1879" y="256"/>
                    <a:pt x="1877" y="249"/>
                    <a:pt x="1874" y="249"/>
                  </a:cubicBezTo>
                  <a:cubicBezTo>
                    <a:pt x="1872" y="249"/>
                    <a:pt x="1868" y="247"/>
                    <a:pt x="1867" y="248"/>
                  </a:cubicBezTo>
                  <a:cubicBezTo>
                    <a:pt x="1866" y="248"/>
                    <a:pt x="1859" y="247"/>
                    <a:pt x="1858" y="248"/>
                  </a:cubicBezTo>
                  <a:cubicBezTo>
                    <a:pt x="1856" y="249"/>
                    <a:pt x="1860" y="259"/>
                    <a:pt x="1858" y="259"/>
                  </a:cubicBezTo>
                  <a:cubicBezTo>
                    <a:pt x="1857" y="259"/>
                    <a:pt x="1852" y="244"/>
                    <a:pt x="1851" y="242"/>
                  </a:cubicBezTo>
                  <a:cubicBezTo>
                    <a:pt x="1850" y="240"/>
                    <a:pt x="1848" y="236"/>
                    <a:pt x="1846" y="236"/>
                  </a:cubicBezTo>
                  <a:cubicBezTo>
                    <a:pt x="1845" y="236"/>
                    <a:pt x="1836" y="236"/>
                    <a:pt x="1832" y="235"/>
                  </a:cubicBezTo>
                  <a:cubicBezTo>
                    <a:pt x="1828" y="235"/>
                    <a:pt x="1824" y="228"/>
                    <a:pt x="1821" y="227"/>
                  </a:cubicBezTo>
                  <a:cubicBezTo>
                    <a:pt x="1817" y="226"/>
                    <a:pt x="1811" y="225"/>
                    <a:pt x="1807" y="223"/>
                  </a:cubicBezTo>
                  <a:cubicBezTo>
                    <a:pt x="1803" y="221"/>
                    <a:pt x="1802" y="220"/>
                    <a:pt x="1796" y="217"/>
                  </a:cubicBezTo>
                  <a:cubicBezTo>
                    <a:pt x="1790" y="215"/>
                    <a:pt x="1789" y="213"/>
                    <a:pt x="1786" y="211"/>
                  </a:cubicBezTo>
                  <a:cubicBezTo>
                    <a:pt x="1783" y="209"/>
                    <a:pt x="1781" y="210"/>
                    <a:pt x="1779" y="209"/>
                  </a:cubicBezTo>
                  <a:cubicBezTo>
                    <a:pt x="1776" y="209"/>
                    <a:pt x="1775" y="203"/>
                    <a:pt x="1772" y="203"/>
                  </a:cubicBezTo>
                  <a:cubicBezTo>
                    <a:pt x="1769" y="202"/>
                    <a:pt x="1763" y="200"/>
                    <a:pt x="1759" y="199"/>
                  </a:cubicBezTo>
                  <a:cubicBezTo>
                    <a:pt x="1755" y="198"/>
                    <a:pt x="1755" y="194"/>
                    <a:pt x="1749" y="192"/>
                  </a:cubicBezTo>
                  <a:cubicBezTo>
                    <a:pt x="1742" y="189"/>
                    <a:pt x="1723" y="191"/>
                    <a:pt x="1716" y="191"/>
                  </a:cubicBezTo>
                  <a:cubicBezTo>
                    <a:pt x="1709" y="190"/>
                    <a:pt x="1705" y="186"/>
                    <a:pt x="1703" y="188"/>
                  </a:cubicBezTo>
                  <a:cubicBezTo>
                    <a:pt x="1702" y="190"/>
                    <a:pt x="1704" y="191"/>
                    <a:pt x="1706" y="192"/>
                  </a:cubicBezTo>
                  <a:cubicBezTo>
                    <a:pt x="1708" y="193"/>
                    <a:pt x="1702" y="193"/>
                    <a:pt x="1702" y="195"/>
                  </a:cubicBezTo>
                  <a:cubicBezTo>
                    <a:pt x="1703" y="197"/>
                    <a:pt x="1705" y="199"/>
                    <a:pt x="1708" y="200"/>
                  </a:cubicBezTo>
                  <a:cubicBezTo>
                    <a:pt x="1710" y="200"/>
                    <a:pt x="1710" y="201"/>
                    <a:pt x="1709" y="203"/>
                  </a:cubicBezTo>
                  <a:cubicBezTo>
                    <a:pt x="1709" y="205"/>
                    <a:pt x="1710" y="207"/>
                    <a:pt x="1712" y="208"/>
                  </a:cubicBezTo>
                  <a:cubicBezTo>
                    <a:pt x="1715" y="210"/>
                    <a:pt x="1713" y="211"/>
                    <a:pt x="1711" y="212"/>
                  </a:cubicBezTo>
                  <a:cubicBezTo>
                    <a:pt x="1710" y="212"/>
                    <a:pt x="1711" y="217"/>
                    <a:pt x="1709" y="217"/>
                  </a:cubicBezTo>
                  <a:cubicBezTo>
                    <a:pt x="1707" y="218"/>
                    <a:pt x="1704" y="214"/>
                    <a:pt x="1703" y="213"/>
                  </a:cubicBezTo>
                  <a:cubicBezTo>
                    <a:pt x="1702" y="213"/>
                    <a:pt x="1703" y="217"/>
                    <a:pt x="1703" y="218"/>
                  </a:cubicBezTo>
                  <a:cubicBezTo>
                    <a:pt x="1703" y="219"/>
                    <a:pt x="1698" y="212"/>
                    <a:pt x="1698" y="210"/>
                  </a:cubicBezTo>
                  <a:cubicBezTo>
                    <a:pt x="1697" y="208"/>
                    <a:pt x="1690" y="206"/>
                    <a:pt x="1687" y="203"/>
                  </a:cubicBezTo>
                  <a:cubicBezTo>
                    <a:pt x="1685" y="201"/>
                    <a:pt x="1684" y="195"/>
                    <a:pt x="1682" y="194"/>
                  </a:cubicBezTo>
                  <a:cubicBezTo>
                    <a:pt x="1680" y="193"/>
                    <a:pt x="1680" y="195"/>
                    <a:pt x="1680" y="197"/>
                  </a:cubicBezTo>
                  <a:cubicBezTo>
                    <a:pt x="1681" y="199"/>
                    <a:pt x="1664" y="198"/>
                    <a:pt x="1658" y="196"/>
                  </a:cubicBezTo>
                  <a:cubicBezTo>
                    <a:pt x="1653" y="195"/>
                    <a:pt x="1642" y="193"/>
                    <a:pt x="1638" y="194"/>
                  </a:cubicBezTo>
                  <a:cubicBezTo>
                    <a:pt x="1634" y="196"/>
                    <a:pt x="1632" y="199"/>
                    <a:pt x="1631" y="201"/>
                  </a:cubicBezTo>
                  <a:cubicBezTo>
                    <a:pt x="1631" y="203"/>
                    <a:pt x="1634" y="211"/>
                    <a:pt x="1633" y="212"/>
                  </a:cubicBezTo>
                  <a:cubicBezTo>
                    <a:pt x="1631" y="213"/>
                    <a:pt x="1628" y="205"/>
                    <a:pt x="1628" y="204"/>
                  </a:cubicBezTo>
                  <a:cubicBezTo>
                    <a:pt x="1629" y="202"/>
                    <a:pt x="1625" y="202"/>
                    <a:pt x="1622" y="199"/>
                  </a:cubicBezTo>
                  <a:cubicBezTo>
                    <a:pt x="1618" y="196"/>
                    <a:pt x="1616" y="195"/>
                    <a:pt x="1613" y="193"/>
                  </a:cubicBezTo>
                  <a:cubicBezTo>
                    <a:pt x="1610" y="190"/>
                    <a:pt x="1612" y="192"/>
                    <a:pt x="1612" y="190"/>
                  </a:cubicBezTo>
                  <a:cubicBezTo>
                    <a:pt x="1613" y="187"/>
                    <a:pt x="1610" y="186"/>
                    <a:pt x="1608" y="182"/>
                  </a:cubicBezTo>
                  <a:cubicBezTo>
                    <a:pt x="1606" y="179"/>
                    <a:pt x="1600" y="172"/>
                    <a:pt x="1595" y="170"/>
                  </a:cubicBezTo>
                  <a:cubicBezTo>
                    <a:pt x="1589" y="168"/>
                    <a:pt x="1574" y="170"/>
                    <a:pt x="1567" y="170"/>
                  </a:cubicBezTo>
                  <a:cubicBezTo>
                    <a:pt x="1560" y="171"/>
                    <a:pt x="1550" y="174"/>
                    <a:pt x="1546" y="174"/>
                  </a:cubicBezTo>
                  <a:cubicBezTo>
                    <a:pt x="1542" y="174"/>
                    <a:pt x="1536" y="171"/>
                    <a:pt x="1534" y="169"/>
                  </a:cubicBezTo>
                  <a:cubicBezTo>
                    <a:pt x="1531" y="168"/>
                    <a:pt x="1522" y="159"/>
                    <a:pt x="1520" y="157"/>
                  </a:cubicBezTo>
                  <a:cubicBezTo>
                    <a:pt x="1517" y="155"/>
                    <a:pt x="1513" y="155"/>
                    <a:pt x="1513" y="154"/>
                  </a:cubicBezTo>
                  <a:cubicBezTo>
                    <a:pt x="1513" y="152"/>
                    <a:pt x="1517" y="154"/>
                    <a:pt x="1519" y="154"/>
                  </a:cubicBezTo>
                  <a:cubicBezTo>
                    <a:pt x="1520" y="154"/>
                    <a:pt x="1518" y="149"/>
                    <a:pt x="1516" y="147"/>
                  </a:cubicBezTo>
                  <a:cubicBezTo>
                    <a:pt x="1515" y="145"/>
                    <a:pt x="1509" y="142"/>
                    <a:pt x="1505" y="142"/>
                  </a:cubicBezTo>
                  <a:cubicBezTo>
                    <a:pt x="1500" y="142"/>
                    <a:pt x="1498" y="140"/>
                    <a:pt x="1493" y="140"/>
                  </a:cubicBezTo>
                  <a:cubicBezTo>
                    <a:pt x="1489" y="140"/>
                    <a:pt x="1491" y="141"/>
                    <a:pt x="1490" y="141"/>
                  </a:cubicBezTo>
                  <a:cubicBezTo>
                    <a:pt x="1488" y="142"/>
                    <a:pt x="1485" y="141"/>
                    <a:pt x="1483" y="141"/>
                  </a:cubicBezTo>
                  <a:cubicBezTo>
                    <a:pt x="1481" y="141"/>
                    <a:pt x="1479" y="144"/>
                    <a:pt x="1477" y="144"/>
                  </a:cubicBezTo>
                  <a:cubicBezTo>
                    <a:pt x="1475" y="145"/>
                    <a:pt x="1470" y="145"/>
                    <a:pt x="1467" y="145"/>
                  </a:cubicBezTo>
                  <a:cubicBezTo>
                    <a:pt x="1463" y="145"/>
                    <a:pt x="1466" y="144"/>
                    <a:pt x="1467" y="142"/>
                  </a:cubicBezTo>
                  <a:cubicBezTo>
                    <a:pt x="1469" y="141"/>
                    <a:pt x="1467" y="139"/>
                    <a:pt x="1467" y="139"/>
                  </a:cubicBezTo>
                  <a:cubicBezTo>
                    <a:pt x="1466" y="138"/>
                    <a:pt x="1467" y="137"/>
                    <a:pt x="1470" y="137"/>
                  </a:cubicBezTo>
                  <a:cubicBezTo>
                    <a:pt x="1472" y="137"/>
                    <a:pt x="1485" y="140"/>
                    <a:pt x="1487" y="140"/>
                  </a:cubicBezTo>
                  <a:cubicBezTo>
                    <a:pt x="1490" y="139"/>
                    <a:pt x="1472" y="134"/>
                    <a:pt x="1465" y="134"/>
                  </a:cubicBezTo>
                  <a:cubicBezTo>
                    <a:pt x="1458" y="134"/>
                    <a:pt x="1443" y="132"/>
                    <a:pt x="1440" y="133"/>
                  </a:cubicBezTo>
                  <a:cubicBezTo>
                    <a:pt x="1438" y="134"/>
                    <a:pt x="1427" y="137"/>
                    <a:pt x="1426" y="137"/>
                  </a:cubicBezTo>
                  <a:cubicBezTo>
                    <a:pt x="1424" y="137"/>
                    <a:pt x="1424" y="141"/>
                    <a:pt x="1425" y="144"/>
                  </a:cubicBezTo>
                  <a:cubicBezTo>
                    <a:pt x="1427" y="147"/>
                    <a:pt x="1427" y="144"/>
                    <a:pt x="1428" y="143"/>
                  </a:cubicBezTo>
                  <a:cubicBezTo>
                    <a:pt x="1429" y="142"/>
                    <a:pt x="1430" y="144"/>
                    <a:pt x="1434" y="145"/>
                  </a:cubicBezTo>
                  <a:cubicBezTo>
                    <a:pt x="1437" y="146"/>
                    <a:pt x="1431" y="145"/>
                    <a:pt x="1431" y="146"/>
                  </a:cubicBezTo>
                  <a:cubicBezTo>
                    <a:pt x="1431" y="147"/>
                    <a:pt x="1430" y="146"/>
                    <a:pt x="1429" y="149"/>
                  </a:cubicBezTo>
                  <a:cubicBezTo>
                    <a:pt x="1428" y="151"/>
                    <a:pt x="1436" y="156"/>
                    <a:pt x="1436" y="158"/>
                  </a:cubicBezTo>
                  <a:cubicBezTo>
                    <a:pt x="1437" y="159"/>
                    <a:pt x="1435" y="158"/>
                    <a:pt x="1433" y="158"/>
                  </a:cubicBezTo>
                  <a:cubicBezTo>
                    <a:pt x="1431" y="158"/>
                    <a:pt x="1432" y="159"/>
                    <a:pt x="1430" y="160"/>
                  </a:cubicBezTo>
                  <a:cubicBezTo>
                    <a:pt x="1428" y="161"/>
                    <a:pt x="1425" y="156"/>
                    <a:pt x="1425" y="156"/>
                  </a:cubicBezTo>
                  <a:cubicBezTo>
                    <a:pt x="1426" y="155"/>
                    <a:pt x="1421" y="154"/>
                    <a:pt x="1419" y="155"/>
                  </a:cubicBezTo>
                  <a:cubicBezTo>
                    <a:pt x="1417" y="157"/>
                    <a:pt x="1421" y="160"/>
                    <a:pt x="1422" y="162"/>
                  </a:cubicBezTo>
                  <a:cubicBezTo>
                    <a:pt x="1423" y="164"/>
                    <a:pt x="1421" y="162"/>
                    <a:pt x="1419" y="162"/>
                  </a:cubicBezTo>
                  <a:cubicBezTo>
                    <a:pt x="1418" y="162"/>
                    <a:pt x="1420" y="167"/>
                    <a:pt x="1418" y="167"/>
                  </a:cubicBezTo>
                  <a:cubicBezTo>
                    <a:pt x="1416" y="167"/>
                    <a:pt x="1412" y="161"/>
                    <a:pt x="1409" y="160"/>
                  </a:cubicBezTo>
                  <a:cubicBezTo>
                    <a:pt x="1405" y="159"/>
                    <a:pt x="1404" y="157"/>
                    <a:pt x="1401" y="158"/>
                  </a:cubicBezTo>
                  <a:cubicBezTo>
                    <a:pt x="1399" y="158"/>
                    <a:pt x="1397" y="156"/>
                    <a:pt x="1393" y="155"/>
                  </a:cubicBezTo>
                  <a:cubicBezTo>
                    <a:pt x="1389" y="155"/>
                    <a:pt x="1387" y="157"/>
                    <a:pt x="1386" y="158"/>
                  </a:cubicBezTo>
                  <a:cubicBezTo>
                    <a:pt x="1385" y="159"/>
                    <a:pt x="1383" y="160"/>
                    <a:pt x="1380" y="159"/>
                  </a:cubicBezTo>
                  <a:cubicBezTo>
                    <a:pt x="1378" y="159"/>
                    <a:pt x="1373" y="152"/>
                    <a:pt x="1371" y="150"/>
                  </a:cubicBezTo>
                  <a:cubicBezTo>
                    <a:pt x="1369" y="147"/>
                    <a:pt x="1370" y="150"/>
                    <a:pt x="1368" y="153"/>
                  </a:cubicBezTo>
                  <a:cubicBezTo>
                    <a:pt x="1366" y="157"/>
                    <a:pt x="1366" y="160"/>
                    <a:pt x="1368" y="165"/>
                  </a:cubicBezTo>
                  <a:cubicBezTo>
                    <a:pt x="1369" y="170"/>
                    <a:pt x="1364" y="174"/>
                    <a:pt x="1363" y="175"/>
                  </a:cubicBezTo>
                  <a:cubicBezTo>
                    <a:pt x="1362" y="176"/>
                    <a:pt x="1361" y="173"/>
                    <a:pt x="1360" y="171"/>
                  </a:cubicBezTo>
                  <a:cubicBezTo>
                    <a:pt x="1359" y="170"/>
                    <a:pt x="1356" y="170"/>
                    <a:pt x="1355" y="170"/>
                  </a:cubicBezTo>
                  <a:cubicBezTo>
                    <a:pt x="1354" y="170"/>
                    <a:pt x="1352" y="167"/>
                    <a:pt x="1352" y="165"/>
                  </a:cubicBezTo>
                  <a:cubicBezTo>
                    <a:pt x="1351" y="164"/>
                    <a:pt x="1350" y="162"/>
                    <a:pt x="1348" y="161"/>
                  </a:cubicBezTo>
                  <a:cubicBezTo>
                    <a:pt x="1347" y="159"/>
                    <a:pt x="1347" y="158"/>
                    <a:pt x="1343" y="157"/>
                  </a:cubicBezTo>
                  <a:cubicBezTo>
                    <a:pt x="1339" y="155"/>
                    <a:pt x="1341" y="154"/>
                    <a:pt x="1339" y="152"/>
                  </a:cubicBezTo>
                  <a:cubicBezTo>
                    <a:pt x="1337" y="150"/>
                    <a:pt x="1337" y="151"/>
                    <a:pt x="1336" y="151"/>
                  </a:cubicBezTo>
                  <a:cubicBezTo>
                    <a:pt x="1335" y="152"/>
                    <a:pt x="1334" y="150"/>
                    <a:pt x="1333" y="148"/>
                  </a:cubicBezTo>
                  <a:cubicBezTo>
                    <a:pt x="1333" y="147"/>
                    <a:pt x="1331" y="148"/>
                    <a:pt x="1330" y="148"/>
                  </a:cubicBezTo>
                  <a:cubicBezTo>
                    <a:pt x="1329" y="149"/>
                    <a:pt x="1327" y="143"/>
                    <a:pt x="1325" y="142"/>
                  </a:cubicBezTo>
                  <a:cubicBezTo>
                    <a:pt x="1323" y="141"/>
                    <a:pt x="1319" y="140"/>
                    <a:pt x="1317" y="140"/>
                  </a:cubicBezTo>
                  <a:cubicBezTo>
                    <a:pt x="1314" y="140"/>
                    <a:pt x="1311" y="136"/>
                    <a:pt x="1310" y="135"/>
                  </a:cubicBezTo>
                  <a:cubicBezTo>
                    <a:pt x="1310" y="134"/>
                    <a:pt x="1320" y="137"/>
                    <a:pt x="1324" y="139"/>
                  </a:cubicBezTo>
                  <a:cubicBezTo>
                    <a:pt x="1328" y="140"/>
                    <a:pt x="1328" y="142"/>
                    <a:pt x="1331" y="145"/>
                  </a:cubicBezTo>
                  <a:cubicBezTo>
                    <a:pt x="1335" y="147"/>
                    <a:pt x="1338" y="147"/>
                    <a:pt x="1337" y="146"/>
                  </a:cubicBezTo>
                  <a:cubicBezTo>
                    <a:pt x="1337" y="144"/>
                    <a:pt x="1336" y="131"/>
                    <a:pt x="1335" y="129"/>
                  </a:cubicBezTo>
                  <a:cubicBezTo>
                    <a:pt x="1335" y="127"/>
                    <a:pt x="1331" y="125"/>
                    <a:pt x="1327" y="123"/>
                  </a:cubicBezTo>
                  <a:cubicBezTo>
                    <a:pt x="1323" y="121"/>
                    <a:pt x="1325" y="118"/>
                    <a:pt x="1321" y="117"/>
                  </a:cubicBezTo>
                  <a:cubicBezTo>
                    <a:pt x="1318" y="116"/>
                    <a:pt x="1319" y="115"/>
                    <a:pt x="1316" y="115"/>
                  </a:cubicBezTo>
                  <a:cubicBezTo>
                    <a:pt x="1313" y="115"/>
                    <a:pt x="1310" y="113"/>
                    <a:pt x="1309" y="114"/>
                  </a:cubicBezTo>
                  <a:cubicBezTo>
                    <a:pt x="1307" y="114"/>
                    <a:pt x="1305" y="114"/>
                    <a:pt x="1301" y="114"/>
                  </a:cubicBezTo>
                  <a:cubicBezTo>
                    <a:pt x="1297" y="113"/>
                    <a:pt x="1294" y="113"/>
                    <a:pt x="1292" y="111"/>
                  </a:cubicBezTo>
                  <a:cubicBezTo>
                    <a:pt x="1290" y="109"/>
                    <a:pt x="1290" y="108"/>
                    <a:pt x="1286" y="108"/>
                  </a:cubicBezTo>
                  <a:cubicBezTo>
                    <a:pt x="1283" y="108"/>
                    <a:pt x="1282" y="106"/>
                    <a:pt x="1279" y="106"/>
                  </a:cubicBezTo>
                  <a:cubicBezTo>
                    <a:pt x="1277" y="106"/>
                    <a:pt x="1275" y="108"/>
                    <a:pt x="1275" y="110"/>
                  </a:cubicBezTo>
                  <a:cubicBezTo>
                    <a:pt x="1274" y="112"/>
                    <a:pt x="1278" y="115"/>
                    <a:pt x="1280" y="116"/>
                  </a:cubicBezTo>
                  <a:cubicBezTo>
                    <a:pt x="1283" y="118"/>
                    <a:pt x="1283" y="118"/>
                    <a:pt x="1281" y="119"/>
                  </a:cubicBezTo>
                  <a:cubicBezTo>
                    <a:pt x="1278" y="120"/>
                    <a:pt x="1279" y="120"/>
                    <a:pt x="1282" y="123"/>
                  </a:cubicBezTo>
                  <a:cubicBezTo>
                    <a:pt x="1285" y="126"/>
                    <a:pt x="1278" y="124"/>
                    <a:pt x="1280" y="126"/>
                  </a:cubicBezTo>
                  <a:cubicBezTo>
                    <a:pt x="1282" y="129"/>
                    <a:pt x="1274" y="128"/>
                    <a:pt x="1268" y="126"/>
                  </a:cubicBezTo>
                  <a:cubicBezTo>
                    <a:pt x="1263" y="124"/>
                    <a:pt x="1257" y="126"/>
                    <a:pt x="1255" y="126"/>
                  </a:cubicBezTo>
                  <a:cubicBezTo>
                    <a:pt x="1253" y="127"/>
                    <a:pt x="1250" y="118"/>
                    <a:pt x="1249" y="117"/>
                  </a:cubicBezTo>
                  <a:cubicBezTo>
                    <a:pt x="1249" y="117"/>
                    <a:pt x="1242" y="116"/>
                    <a:pt x="1238" y="116"/>
                  </a:cubicBezTo>
                  <a:cubicBezTo>
                    <a:pt x="1234" y="117"/>
                    <a:pt x="1227" y="113"/>
                    <a:pt x="1225" y="112"/>
                  </a:cubicBezTo>
                  <a:cubicBezTo>
                    <a:pt x="1223" y="111"/>
                    <a:pt x="1223" y="112"/>
                    <a:pt x="1222" y="114"/>
                  </a:cubicBezTo>
                  <a:cubicBezTo>
                    <a:pt x="1221" y="115"/>
                    <a:pt x="1211" y="109"/>
                    <a:pt x="1207" y="109"/>
                  </a:cubicBezTo>
                  <a:cubicBezTo>
                    <a:pt x="1203" y="109"/>
                    <a:pt x="1199" y="108"/>
                    <a:pt x="1198" y="110"/>
                  </a:cubicBezTo>
                  <a:cubicBezTo>
                    <a:pt x="1197" y="113"/>
                    <a:pt x="1203" y="118"/>
                    <a:pt x="1205" y="120"/>
                  </a:cubicBezTo>
                  <a:cubicBezTo>
                    <a:pt x="1207" y="123"/>
                    <a:pt x="1201" y="126"/>
                    <a:pt x="1199" y="127"/>
                  </a:cubicBezTo>
                  <a:cubicBezTo>
                    <a:pt x="1197" y="128"/>
                    <a:pt x="1200" y="123"/>
                    <a:pt x="1199" y="121"/>
                  </a:cubicBezTo>
                  <a:cubicBezTo>
                    <a:pt x="1199" y="119"/>
                    <a:pt x="1192" y="105"/>
                    <a:pt x="1192" y="103"/>
                  </a:cubicBezTo>
                  <a:cubicBezTo>
                    <a:pt x="1191" y="101"/>
                    <a:pt x="1188" y="101"/>
                    <a:pt x="1184" y="102"/>
                  </a:cubicBezTo>
                  <a:cubicBezTo>
                    <a:pt x="1181" y="102"/>
                    <a:pt x="1180" y="95"/>
                    <a:pt x="1180" y="93"/>
                  </a:cubicBezTo>
                  <a:cubicBezTo>
                    <a:pt x="1179" y="92"/>
                    <a:pt x="1178" y="95"/>
                    <a:pt x="1175" y="96"/>
                  </a:cubicBezTo>
                  <a:cubicBezTo>
                    <a:pt x="1172" y="97"/>
                    <a:pt x="1173" y="97"/>
                    <a:pt x="1169" y="100"/>
                  </a:cubicBezTo>
                  <a:cubicBezTo>
                    <a:pt x="1166" y="103"/>
                    <a:pt x="1164" y="103"/>
                    <a:pt x="1160" y="106"/>
                  </a:cubicBezTo>
                  <a:cubicBezTo>
                    <a:pt x="1157" y="108"/>
                    <a:pt x="1149" y="120"/>
                    <a:pt x="1146" y="122"/>
                  </a:cubicBezTo>
                  <a:cubicBezTo>
                    <a:pt x="1142" y="124"/>
                    <a:pt x="1144" y="116"/>
                    <a:pt x="1144" y="110"/>
                  </a:cubicBezTo>
                  <a:cubicBezTo>
                    <a:pt x="1144" y="105"/>
                    <a:pt x="1142" y="103"/>
                    <a:pt x="1142" y="101"/>
                  </a:cubicBezTo>
                  <a:cubicBezTo>
                    <a:pt x="1141" y="99"/>
                    <a:pt x="1147" y="103"/>
                    <a:pt x="1149" y="102"/>
                  </a:cubicBezTo>
                  <a:cubicBezTo>
                    <a:pt x="1152" y="101"/>
                    <a:pt x="1161" y="88"/>
                    <a:pt x="1164" y="86"/>
                  </a:cubicBezTo>
                  <a:cubicBezTo>
                    <a:pt x="1166" y="85"/>
                    <a:pt x="1167" y="84"/>
                    <a:pt x="1171" y="82"/>
                  </a:cubicBezTo>
                  <a:cubicBezTo>
                    <a:pt x="1175" y="79"/>
                    <a:pt x="1178" y="80"/>
                    <a:pt x="1183" y="76"/>
                  </a:cubicBezTo>
                  <a:cubicBezTo>
                    <a:pt x="1188" y="72"/>
                    <a:pt x="1186" y="59"/>
                    <a:pt x="1186" y="54"/>
                  </a:cubicBezTo>
                  <a:cubicBezTo>
                    <a:pt x="1186" y="49"/>
                    <a:pt x="1186" y="45"/>
                    <a:pt x="1183" y="43"/>
                  </a:cubicBezTo>
                  <a:cubicBezTo>
                    <a:pt x="1181" y="41"/>
                    <a:pt x="1182" y="39"/>
                    <a:pt x="1179" y="36"/>
                  </a:cubicBezTo>
                  <a:cubicBezTo>
                    <a:pt x="1177" y="32"/>
                    <a:pt x="1175" y="32"/>
                    <a:pt x="1173" y="32"/>
                  </a:cubicBezTo>
                  <a:cubicBezTo>
                    <a:pt x="1170" y="32"/>
                    <a:pt x="1167" y="30"/>
                    <a:pt x="1167" y="30"/>
                  </a:cubicBezTo>
                  <a:cubicBezTo>
                    <a:pt x="1166" y="30"/>
                    <a:pt x="1163" y="31"/>
                    <a:pt x="1161" y="32"/>
                  </a:cubicBezTo>
                  <a:cubicBezTo>
                    <a:pt x="1159" y="33"/>
                    <a:pt x="1139" y="31"/>
                    <a:pt x="1132" y="31"/>
                  </a:cubicBezTo>
                  <a:cubicBezTo>
                    <a:pt x="1126" y="31"/>
                    <a:pt x="1128" y="34"/>
                    <a:pt x="1125" y="36"/>
                  </a:cubicBezTo>
                  <a:cubicBezTo>
                    <a:pt x="1122" y="37"/>
                    <a:pt x="1119" y="39"/>
                    <a:pt x="1118" y="40"/>
                  </a:cubicBezTo>
                  <a:cubicBezTo>
                    <a:pt x="1116" y="41"/>
                    <a:pt x="1116" y="35"/>
                    <a:pt x="1117" y="33"/>
                  </a:cubicBezTo>
                  <a:cubicBezTo>
                    <a:pt x="1117" y="32"/>
                    <a:pt x="1119" y="25"/>
                    <a:pt x="1120" y="23"/>
                  </a:cubicBezTo>
                  <a:cubicBezTo>
                    <a:pt x="1121" y="21"/>
                    <a:pt x="1114" y="22"/>
                    <a:pt x="1112" y="22"/>
                  </a:cubicBezTo>
                  <a:cubicBezTo>
                    <a:pt x="1110" y="22"/>
                    <a:pt x="1115" y="18"/>
                    <a:pt x="1116" y="17"/>
                  </a:cubicBezTo>
                  <a:cubicBezTo>
                    <a:pt x="1117" y="16"/>
                    <a:pt x="1119" y="15"/>
                    <a:pt x="1118" y="12"/>
                  </a:cubicBezTo>
                  <a:cubicBezTo>
                    <a:pt x="1117" y="9"/>
                    <a:pt x="1118" y="9"/>
                    <a:pt x="1114" y="7"/>
                  </a:cubicBezTo>
                  <a:cubicBezTo>
                    <a:pt x="1109" y="6"/>
                    <a:pt x="1109" y="3"/>
                    <a:pt x="1105" y="2"/>
                  </a:cubicBezTo>
                  <a:cubicBezTo>
                    <a:pt x="1101" y="1"/>
                    <a:pt x="1100" y="0"/>
                    <a:pt x="1098" y="0"/>
                  </a:cubicBezTo>
                  <a:cubicBezTo>
                    <a:pt x="1096" y="0"/>
                    <a:pt x="1096" y="1"/>
                    <a:pt x="1094" y="2"/>
                  </a:cubicBezTo>
                  <a:cubicBezTo>
                    <a:pt x="1091" y="3"/>
                    <a:pt x="1085" y="6"/>
                    <a:pt x="1084" y="8"/>
                  </a:cubicBezTo>
                  <a:cubicBezTo>
                    <a:pt x="1084" y="10"/>
                    <a:pt x="1084" y="13"/>
                    <a:pt x="1081" y="17"/>
                  </a:cubicBezTo>
                  <a:cubicBezTo>
                    <a:pt x="1077" y="21"/>
                    <a:pt x="1080" y="23"/>
                    <a:pt x="1080" y="29"/>
                  </a:cubicBezTo>
                  <a:cubicBezTo>
                    <a:pt x="1080" y="34"/>
                    <a:pt x="1079" y="35"/>
                    <a:pt x="1071" y="37"/>
                  </a:cubicBezTo>
                  <a:cubicBezTo>
                    <a:pt x="1064" y="38"/>
                    <a:pt x="1064" y="34"/>
                    <a:pt x="1061" y="37"/>
                  </a:cubicBezTo>
                  <a:cubicBezTo>
                    <a:pt x="1058" y="41"/>
                    <a:pt x="1063" y="45"/>
                    <a:pt x="1072" y="49"/>
                  </a:cubicBezTo>
                  <a:cubicBezTo>
                    <a:pt x="1081" y="53"/>
                    <a:pt x="1080" y="51"/>
                    <a:pt x="1080" y="53"/>
                  </a:cubicBezTo>
                  <a:cubicBezTo>
                    <a:pt x="1080" y="54"/>
                    <a:pt x="1074" y="53"/>
                    <a:pt x="1071" y="53"/>
                  </a:cubicBezTo>
                  <a:cubicBezTo>
                    <a:pt x="1069" y="54"/>
                    <a:pt x="1073" y="56"/>
                    <a:pt x="1076" y="56"/>
                  </a:cubicBezTo>
                  <a:cubicBezTo>
                    <a:pt x="1078" y="56"/>
                    <a:pt x="1079" y="57"/>
                    <a:pt x="1081" y="60"/>
                  </a:cubicBezTo>
                  <a:cubicBezTo>
                    <a:pt x="1083" y="64"/>
                    <a:pt x="1080" y="67"/>
                    <a:pt x="1079" y="68"/>
                  </a:cubicBezTo>
                  <a:cubicBezTo>
                    <a:pt x="1079" y="69"/>
                    <a:pt x="1079" y="64"/>
                    <a:pt x="1078" y="62"/>
                  </a:cubicBezTo>
                  <a:cubicBezTo>
                    <a:pt x="1077" y="59"/>
                    <a:pt x="1075" y="60"/>
                    <a:pt x="1072" y="61"/>
                  </a:cubicBezTo>
                  <a:cubicBezTo>
                    <a:pt x="1068" y="61"/>
                    <a:pt x="1067" y="59"/>
                    <a:pt x="1065" y="57"/>
                  </a:cubicBezTo>
                  <a:cubicBezTo>
                    <a:pt x="1064" y="54"/>
                    <a:pt x="1061" y="51"/>
                    <a:pt x="1057" y="50"/>
                  </a:cubicBezTo>
                  <a:cubicBezTo>
                    <a:pt x="1053" y="49"/>
                    <a:pt x="1053" y="50"/>
                    <a:pt x="1049" y="51"/>
                  </a:cubicBezTo>
                  <a:cubicBezTo>
                    <a:pt x="1046" y="52"/>
                    <a:pt x="1048" y="48"/>
                    <a:pt x="1045" y="46"/>
                  </a:cubicBezTo>
                  <a:cubicBezTo>
                    <a:pt x="1043" y="44"/>
                    <a:pt x="1043" y="44"/>
                    <a:pt x="1040" y="44"/>
                  </a:cubicBezTo>
                  <a:cubicBezTo>
                    <a:pt x="1037" y="45"/>
                    <a:pt x="1036" y="46"/>
                    <a:pt x="1032" y="45"/>
                  </a:cubicBezTo>
                  <a:cubicBezTo>
                    <a:pt x="1027" y="45"/>
                    <a:pt x="1028" y="47"/>
                    <a:pt x="1024" y="47"/>
                  </a:cubicBezTo>
                  <a:cubicBezTo>
                    <a:pt x="1020" y="47"/>
                    <a:pt x="1022" y="45"/>
                    <a:pt x="1022" y="43"/>
                  </a:cubicBezTo>
                  <a:cubicBezTo>
                    <a:pt x="1022" y="42"/>
                    <a:pt x="1018" y="46"/>
                    <a:pt x="1015" y="47"/>
                  </a:cubicBezTo>
                  <a:cubicBezTo>
                    <a:pt x="1012" y="47"/>
                    <a:pt x="1008" y="50"/>
                    <a:pt x="1006" y="51"/>
                  </a:cubicBezTo>
                  <a:cubicBezTo>
                    <a:pt x="1004" y="53"/>
                    <a:pt x="994" y="55"/>
                    <a:pt x="987" y="58"/>
                  </a:cubicBezTo>
                  <a:cubicBezTo>
                    <a:pt x="981" y="62"/>
                    <a:pt x="980" y="68"/>
                    <a:pt x="976" y="70"/>
                  </a:cubicBezTo>
                  <a:cubicBezTo>
                    <a:pt x="973" y="73"/>
                    <a:pt x="975" y="74"/>
                    <a:pt x="971" y="76"/>
                  </a:cubicBezTo>
                  <a:cubicBezTo>
                    <a:pt x="968" y="77"/>
                    <a:pt x="964" y="79"/>
                    <a:pt x="961" y="81"/>
                  </a:cubicBezTo>
                  <a:cubicBezTo>
                    <a:pt x="958" y="83"/>
                    <a:pt x="959" y="84"/>
                    <a:pt x="956" y="85"/>
                  </a:cubicBezTo>
                  <a:cubicBezTo>
                    <a:pt x="952" y="87"/>
                    <a:pt x="954" y="90"/>
                    <a:pt x="954" y="93"/>
                  </a:cubicBezTo>
                  <a:cubicBezTo>
                    <a:pt x="954" y="95"/>
                    <a:pt x="959" y="96"/>
                    <a:pt x="958" y="97"/>
                  </a:cubicBezTo>
                  <a:cubicBezTo>
                    <a:pt x="956" y="99"/>
                    <a:pt x="957" y="101"/>
                    <a:pt x="952" y="102"/>
                  </a:cubicBezTo>
                  <a:cubicBezTo>
                    <a:pt x="946" y="102"/>
                    <a:pt x="945" y="104"/>
                    <a:pt x="938" y="107"/>
                  </a:cubicBezTo>
                  <a:cubicBezTo>
                    <a:pt x="931" y="109"/>
                    <a:pt x="926" y="107"/>
                    <a:pt x="923" y="109"/>
                  </a:cubicBezTo>
                  <a:cubicBezTo>
                    <a:pt x="920" y="111"/>
                    <a:pt x="923" y="118"/>
                    <a:pt x="922" y="122"/>
                  </a:cubicBezTo>
                  <a:cubicBezTo>
                    <a:pt x="921" y="125"/>
                    <a:pt x="922" y="127"/>
                    <a:pt x="925" y="131"/>
                  </a:cubicBezTo>
                  <a:cubicBezTo>
                    <a:pt x="927" y="135"/>
                    <a:pt x="929" y="137"/>
                    <a:pt x="932" y="138"/>
                  </a:cubicBezTo>
                  <a:cubicBezTo>
                    <a:pt x="935" y="139"/>
                    <a:pt x="939" y="143"/>
                    <a:pt x="942" y="145"/>
                  </a:cubicBezTo>
                  <a:cubicBezTo>
                    <a:pt x="945" y="148"/>
                    <a:pt x="947" y="148"/>
                    <a:pt x="949" y="149"/>
                  </a:cubicBezTo>
                  <a:cubicBezTo>
                    <a:pt x="952" y="151"/>
                    <a:pt x="952" y="158"/>
                    <a:pt x="952" y="160"/>
                  </a:cubicBezTo>
                  <a:cubicBezTo>
                    <a:pt x="951" y="162"/>
                    <a:pt x="951" y="172"/>
                    <a:pt x="950" y="174"/>
                  </a:cubicBezTo>
                  <a:cubicBezTo>
                    <a:pt x="949" y="177"/>
                    <a:pt x="947" y="170"/>
                    <a:pt x="946" y="169"/>
                  </a:cubicBezTo>
                  <a:cubicBezTo>
                    <a:pt x="945" y="168"/>
                    <a:pt x="942" y="168"/>
                    <a:pt x="941" y="169"/>
                  </a:cubicBezTo>
                  <a:cubicBezTo>
                    <a:pt x="939" y="171"/>
                    <a:pt x="942" y="164"/>
                    <a:pt x="944" y="162"/>
                  </a:cubicBezTo>
                  <a:cubicBezTo>
                    <a:pt x="946" y="160"/>
                    <a:pt x="946" y="156"/>
                    <a:pt x="947" y="154"/>
                  </a:cubicBezTo>
                  <a:cubicBezTo>
                    <a:pt x="948" y="152"/>
                    <a:pt x="933" y="151"/>
                    <a:pt x="929" y="149"/>
                  </a:cubicBezTo>
                  <a:cubicBezTo>
                    <a:pt x="925" y="147"/>
                    <a:pt x="917" y="133"/>
                    <a:pt x="915" y="129"/>
                  </a:cubicBezTo>
                  <a:cubicBezTo>
                    <a:pt x="913" y="126"/>
                    <a:pt x="908" y="125"/>
                    <a:pt x="907" y="126"/>
                  </a:cubicBezTo>
                  <a:cubicBezTo>
                    <a:pt x="905" y="127"/>
                    <a:pt x="900" y="130"/>
                    <a:pt x="899" y="131"/>
                  </a:cubicBezTo>
                  <a:cubicBezTo>
                    <a:pt x="898" y="133"/>
                    <a:pt x="902" y="133"/>
                    <a:pt x="905" y="135"/>
                  </a:cubicBezTo>
                  <a:cubicBezTo>
                    <a:pt x="907" y="136"/>
                    <a:pt x="907" y="138"/>
                    <a:pt x="906" y="139"/>
                  </a:cubicBezTo>
                  <a:cubicBezTo>
                    <a:pt x="904" y="141"/>
                    <a:pt x="903" y="136"/>
                    <a:pt x="901" y="137"/>
                  </a:cubicBezTo>
                  <a:cubicBezTo>
                    <a:pt x="899" y="139"/>
                    <a:pt x="896" y="136"/>
                    <a:pt x="893" y="135"/>
                  </a:cubicBezTo>
                  <a:cubicBezTo>
                    <a:pt x="890" y="135"/>
                    <a:pt x="885" y="135"/>
                    <a:pt x="886" y="136"/>
                  </a:cubicBezTo>
                  <a:cubicBezTo>
                    <a:pt x="887" y="138"/>
                    <a:pt x="886" y="140"/>
                    <a:pt x="887" y="143"/>
                  </a:cubicBezTo>
                  <a:cubicBezTo>
                    <a:pt x="888" y="146"/>
                    <a:pt x="893" y="150"/>
                    <a:pt x="895" y="151"/>
                  </a:cubicBezTo>
                  <a:cubicBezTo>
                    <a:pt x="897" y="151"/>
                    <a:pt x="903" y="152"/>
                    <a:pt x="904" y="154"/>
                  </a:cubicBezTo>
                  <a:cubicBezTo>
                    <a:pt x="906" y="156"/>
                    <a:pt x="907" y="160"/>
                    <a:pt x="905" y="162"/>
                  </a:cubicBezTo>
                  <a:cubicBezTo>
                    <a:pt x="904" y="163"/>
                    <a:pt x="899" y="158"/>
                    <a:pt x="896" y="159"/>
                  </a:cubicBezTo>
                  <a:cubicBezTo>
                    <a:pt x="893" y="160"/>
                    <a:pt x="889" y="160"/>
                    <a:pt x="887" y="160"/>
                  </a:cubicBezTo>
                  <a:cubicBezTo>
                    <a:pt x="884" y="161"/>
                    <a:pt x="882" y="158"/>
                    <a:pt x="882" y="155"/>
                  </a:cubicBezTo>
                  <a:cubicBezTo>
                    <a:pt x="882" y="152"/>
                    <a:pt x="882" y="133"/>
                    <a:pt x="880" y="130"/>
                  </a:cubicBezTo>
                  <a:cubicBezTo>
                    <a:pt x="877" y="128"/>
                    <a:pt x="875" y="126"/>
                    <a:pt x="874" y="127"/>
                  </a:cubicBezTo>
                  <a:cubicBezTo>
                    <a:pt x="873" y="127"/>
                    <a:pt x="874" y="137"/>
                    <a:pt x="874" y="140"/>
                  </a:cubicBezTo>
                  <a:cubicBezTo>
                    <a:pt x="874" y="143"/>
                    <a:pt x="865" y="147"/>
                    <a:pt x="865" y="150"/>
                  </a:cubicBezTo>
                  <a:cubicBezTo>
                    <a:pt x="865" y="154"/>
                    <a:pt x="862" y="155"/>
                    <a:pt x="861" y="158"/>
                  </a:cubicBezTo>
                  <a:cubicBezTo>
                    <a:pt x="860" y="162"/>
                    <a:pt x="870" y="169"/>
                    <a:pt x="872" y="170"/>
                  </a:cubicBezTo>
                  <a:cubicBezTo>
                    <a:pt x="874" y="172"/>
                    <a:pt x="871" y="175"/>
                    <a:pt x="871" y="177"/>
                  </a:cubicBezTo>
                  <a:cubicBezTo>
                    <a:pt x="871" y="178"/>
                    <a:pt x="870" y="193"/>
                    <a:pt x="871" y="198"/>
                  </a:cubicBezTo>
                  <a:cubicBezTo>
                    <a:pt x="871" y="203"/>
                    <a:pt x="872" y="207"/>
                    <a:pt x="874" y="208"/>
                  </a:cubicBezTo>
                  <a:cubicBezTo>
                    <a:pt x="876" y="209"/>
                    <a:pt x="877" y="207"/>
                    <a:pt x="879" y="207"/>
                  </a:cubicBezTo>
                  <a:cubicBezTo>
                    <a:pt x="882" y="207"/>
                    <a:pt x="883" y="205"/>
                    <a:pt x="886" y="204"/>
                  </a:cubicBezTo>
                  <a:cubicBezTo>
                    <a:pt x="889" y="204"/>
                    <a:pt x="896" y="203"/>
                    <a:pt x="900" y="205"/>
                  </a:cubicBezTo>
                  <a:cubicBezTo>
                    <a:pt x="905" y="206"/>
                    <a:pt x="905" y="209"/>
                    <a:pt x="907" y="212"/>
                  </a:cubicBezTo>
                  <a:cubicBezTo>
                    <a:pt x="908" y="216"/>
                    <a:pt x="912" y="220"/>
                    <a:pt x="914" y="223"/>
                  </a:cubicBezTo>
                  <a:cubicBezTo>
                    <a:pt x="916" y="227"/>
                    <a:pt x="909" y="226"/>
                    <a:pt x="909" y="233"/>
                  </a:cubicBezTo>
                  <a:cubicBezTo>
                    <a:pt x="909" y="240"/>
                    <a:pt x="913" y="241"/>
                    <a:pt x="918" y="242"/>
                  </a:cubicBezTo>
                  <a:cubicBezTo>
                    <a:pt x="922" y="244"/>
                    <a:pt x="916" y="245"/>
                    <a:pt x="914" y="245"/>
                  </a:cubicBezTo>
                  <a:cubicBezTo>
                    <a:pt x="912" y="245"/>
                    <a:pt x="909" y="247"/>
                    <a:pt x="908" y="248"/>
                  </a:cubicBezTo>
                  <a:cubicBezTo>
                    <a:pt x="907" y="249"/>
                    <a:pt x="906" y="246"/>
                    <a:pt x="904" y="245"/>
                  </a:cubicBezTo>
                  <a:cubicBezTo>
                    <a:pt x="901" y="243"/>
                    <a:pt x="902" y="231"/>
                    <a:pt x="901" y="226"/>
                  </a:cubicBezTo>
                  <a:cubicBezTo>
                    <a:pt x="900" y="221"/>
                    <a:pt x="897" y="214"/>
                    <a:pt x="894" y="213"/>
                  </a:cubicBezTo>
                  <a:cubicBezTo>
                    <a:pt x="891" y="211"/>
                    <a:pt x="877" y="221"/>
                    <a:pt x="877" y="223"/>
                  </a:cubicBezTo>
                  <a:cubicBezTo>
                    <a:pt x="876" y="225"/>
                    <a:pt x="878" y="225"/>
                    <a:pt x="880" y="229"/>
                  </a:cubicBezTo>
                  <a:cubicBezTo>
                    <a:pt x="882" y="232"/>
                    <a:pt x="878" y="238"/>
                    <a:pt x="875" y="245"/>
                  </a:cubicBezTo>
                  <a:cubicBezTo>
                    <a:pt x="873" y="251"/>
                    <a:pt x="868" y="259"/>
                    <a:pt x="865" y="261"/>
                  </a:cubicBezTo>
                  <a:cubicBezTo>
                    <a:pt x="863" y="263"/>
                    <a:pt x="868" y="266"/>
                    <a:pt x="871" y="269"/>
                  </a:cubicBezTo>
                  <a:cubicBezTo>
                    <a:pt x="874" y="273"/>
                    <a:pt x="874" y="276"/>
                    <a:pt x="872" y="279"/>
                  </a:cubicBezTo>
                  <a:cubicBezTo>
                    <a:pt x="870" y="281"/>
                    <a:pt x="865" y="267"/>
                    <a:pt x="862" y="265"/>
                  </a:cubicBezTo>
                  <a:cubicBezTo>
                    <a:pt x="859" y="263"/>
                    <a:pt x="852" y="263"/>
                    <a:pt x="847" y="263"/>
                  </a:cubicBezTo>
                  <a:cubicBezTo>
                    <a:pt x="842" y="263"/>
                    <a:pt x="837" y="259"/>
                    <a:pt x="834" y="257"/>
                  </a:cubicBezTo>
                  <a:cubicBezTo>
                    <a:pt x="831" y="254"/>
                    <a:pt x="830" y="256"/>
                    <a:pt x="828" y="257"/>
                  </a:cubicBezTo>
                  <a:cubicBezTo>
                    <a:pt x="826" y="258"/>
                    <a:pt x="826" y="255"/>
                    <a:pt x="828" y="253"/>
                  </a:cubicBezTo>
                  <a:cubicBezTo>
                    <a:pt x="829" y="251"/>
                    <a:pt x="841" y="253"/>
                    <a:pt x="846" y="253"/>
                  </a:cubicBezTo>
                  <a:cubicBezTo>
                    <a:pt x="851" y="253"/>
                    <a:pt x="853" y="252"/>
                    <a:pt x="857" y="250"/>
                  </a:cubicBezTo>
                  <a:cubicBezTo>
                    <a:pt x="861" y="247"/>
                    <a:pt x="867" y="225"/>
                    <a:pt x="867" y="223"/>
                  </a:cubicBezTo>
                  <a:cubicBezTo>
                    <a:pt x="868" y="221"/>
                    <a:pt x="867" y="217"/>
                    <a:pt x="864" y="215"/>
                  </a:cubicBezTo>
                  <a:cubicBezTo>
                    <a:pt x="861" y="213"/>
                    <a:pt x="858" y="202"/>
                    <a:pt x="857" y="195"/>
                  </a:cubicBezTo>
                  <a:cubicBezTo>
                    <a:pt x="856" y="187"/>
                    <a:pt x="858" y="179"/>
                    <a:pt x="857" y="175"/>
                  </a:cubicBezTo>
                  <a:cubicBezTo>
                    <a:pt x="857" y="172"/>
                    <a:pt x="851" y="165"/>
                    <a:pt x="849" y="162"/>
                  </a:cubicBezTo>
                  <a:cubicBezTo>
                    <a:pt x="847" y="159"/>
                    <a:pt x="850" y="157"/>
                    <a:pt x="851" y="155"/>
                  </a:cubicBezTo>
                  <a:cubicBezTo>
                    <a:pt x="853" y="152"/>
                    <a:pt x="853" y="138"/>
                    <a:pt x="854" y="136"/>
                  </a:cubicBezTo>
                  <a:cubicBezTo>
                    <a:pt x="854" y="133"/>
                    <a:pt x="857" y="132"/>
                    <a:pt x="857" y="130"/>
                  </a:cubicBezTo>
                  <a:cubicBezTo>
                    <a:pt x="856" y="128"/>
                    <a:pt x="853" y="127"/>
                    <a:pt x="850" y="127"/>
                  </a:cubicBezTo>
                  <a:cubicBezTo>
                    <a:pt x="847" y="127"/>
                    <a:pt x="843" y="127"/>
                    <a:pt x="838" y="127"/>
                  </a:cubicBezTo>
                  <a:cubicBezTo>
                    <a:pt x="833" y="127"/>
                    <a:pt x="831" y="126"/>
                    <a:pt x="830" y="125"/>
                  </a:cubicBezTo>
                  <a:cubicBezTo>
                    <a:pt x="829" y="125"/>
                    <a:pt x="827" y="126"/>
                    <a:pt x="825" y="128"/>
                  </a:cubicBezTo>
                  <a:cubicBezTo>
                    <a:pt x="823" y="129"/>
                    <a:pt x="825" y="133"/>
                    <a:pt x="821" y="146"/>
                  </a:cubicBezTo>
                  <a:cubicBezTo>
                    <a:pt x="816" y="160"/>
                    <a:pt x="806" y="161"/>
                    <a:pt x="806" y="163"/>
                  </a:cubicBezTo>
                  <a:cubicBezTo>
                    <a:pt x="806" y="166"/>
                    <a:pt x="804" y="168"/>
                    <a:pt x="803" y="170"/>
                  </a:cubicBezTo>
                  <a:cubicBezTo>
                    <a:pt x="802" y="173"/>
                    <a:pt x="804" y="172"/>
                    <a:pt x="806" y="172"/>
                  </a:cubicBezTo>
                  <a:cubicBezTo>
                    <a:pt x="808" y="172"/>
                    <a:pt x="809" y="186"/>
                    <a:pt x="809" y="188"/>
                  </a:cubicBezTo>
                  <a:cubicBezTo>
                    <a:pt x="809" y="190"/>
                    <a:pt x="806" y="188"/>
                    <a:pt x="806" y="189"/>
                  </a:cubicBezTo>
                  <a:cubicBezTo>
                    <a:pt x="805" y="189"/>
                    <a:pt x="805" y="197"/>
                    <a:pt x="807" y="199"/>
                  </a:cubicBezTo>
                  <a:cubicBezTo>
                    <a:pt x="810" y="202"/>
                    <a:pt x="810" y="198"/>
                    <a:pt x="812" y="198"/>
                  </a:cubicBezTo>
                  <a:cubicBezTo>
                    <a:pt x="813" y="198"/>
                    <a:pt x="814" y="205"/>
                    <a:pt x="817" y="208"/>
                  </a:cubicBezTo>
                  <a:cubicBezTo>
                    <a:pt x="820" y="211"/>
                    <a:pt x="823" y="212"/>
                    <a:pt x="825" y="211"/>
                  </a:cubicBezTo>
                  <a:cubicBezTo>
                    <a:pt x="828" y="210"/>
                    <a:pt x="826" y="223"/>
                    <a:pt x="824" y="226"/>
                  </a:cubicBezTo>
                  <a:cubicBezTo>
                    <a:pt x="822" y="228"/>
                    <a:pt x="821" y="218"/>
                    <a:pt x="815" y="214"/>
                  </a:cubicBezTo>
                  <a:cubicBezTo>
                    <a:pt x="810" y="211"/>
                    <a:pt x="804" y="207"/>
                    <a:pt x="802" y="206"/>
                  </a:cubicBezTo>
                  <a:cubicBezTo>
                    <a:pt x="799" y="205"/>
                    <a:pt x="790" y="197"/>
                    <a:pt x="785" y="197"/>
                  </a:cubicBezTo>
                  <a:cubicBezTo>
                    <a:pt x="779" y="197"/>
                    <a:pt x="774" y="194"/>
                    <a:pt x="768" y="194"/>
                  </a:cubicBezTo>
                  <a:cubicBezTo>
                    <a:pt x="762" y="194"/>
                    <a:pt x="761" y="192"/>
                    <a:pt x="759" y="191"/>
                  </a:cubicBezTo>
                  <a:cubicBezTo>
                    <a:pt x="757" y="190"/>
                    <a:pt x="754" y="192"/>
                    <a:pt x="755" y="193"/>
                  </a:cubicBezTo>
                  <a:cubicBezTo>
                    <a:pt x="755" y="195"/>
                    <a:pt x="751" y="197"/>
                    <a:pt x="753" y="201"/>
                  </a:cubicBezTo>
                  <a:cubicBezTo>
                    <a:pt x="755" y="205"/>
                    <a:pt x="757" y="208"/>
                    <a:pt x="759" y="211"/>
                  </a:cubicBezTo>
                  <a:cubicBezTo>
                    <a:pt x="760" y="214"/>
                    <a:pt x="755" y="215"/>
                    <a:pt x="752" y="215"/>
                  </a:cubicBezTo>
                  <a:cubicBezTo>
                    <a:pt x="749" y="216"/>
                    <a:pt x="751" y="219"/>
                    <a:pt x="751" y="223"/>
                  </a:cubicBezTo>
                  <a:cubicBezTo>
                    <a:pt x="751" y="226"/>
                    <a:pt x="748" y="222"/>
                    <a:pt x="746" y="221"/>
                  </a:cubicBezTo>
                  <a:cubicBezTo>
                    <a:pt x="744" y="221"/>
                    <a:pt x="744" y="220"/>
                    <a:pt x="745" y="219"/>
                  </a:cubicBezTo>
                  <a:cubicBezTo>
                    <a:pt x="747" y="219"/>
                    <a:pt x="746" y="217"/>
                    <a:pt x="747" y="216"/>
                  </a:cubicBezTo>
                  <a:cubicBezTo>
                    <a:pt x="747" y="215"/>
                    <a:pt x="745" y="213"/>
                    <a:pt x="743" y="212"/>
                  </a:cubicBezTo>
                  <a:cubicBezTo>
                    <a:pt x="741" y="211"/>
                    <a:pt x="739" y="212"/>
                    <a:pt x="735" y="214"/>
                  </a:cubicBezTo>
                  <a:cubicBezTo>
                    <a:pt x="732" y="217"/>
                    <a:pt x="731" y="217"/>
                    <a:pt x="725" y="218"/>
                  </a:cubicBezTo>
                  <a:cubicBezTo>
                    <a:pt x="719" y="219"/>
                    <a:pt x="719" y="217"/>
                    <a:pt x="715" y="218"/>
                  </a:cubicBezTo>
                  <a:cubicBezTo>
                    <a:pt x="711" y="220"/>
                    <a:pt x="710" y="220"/>
                    <a:pt x="709" y="222"/>
                  </a:cubicBezTo>
                  <a:cubicBezTo>
                    <a:pt x="707" y="224"/>
                    <a:pt x="710" y="224"/>
                    <a:pt x="707" y="226"/>
                  </a:cubicBezTo>
                  <a:cubicBezTo>
                    <a:pt x="705" y="227"/>
                    <a:pt x="704" y="224"/>
                    <a:pt x="703" y="227"/>
                  </a:cubicBezTo>
                  <a:cubicBezTo>
                    <a:pt x="701" y="230"/>
                    <a:pt x="699" y="230"/>
                    <a:pt x="698" y="231"/>
                  </a:cubicBezTo>
                  <a:cubicBezTo>
                    <a:pt x="696" y="232"/>
                    <a:pt x="696" y="231"/>
                    <a:pt x="694" y="231"/>
                  </a:cubicBezTo>
                  <a:cubicBezTo>
                    <a:pt x="691" y="231"/>
                    <a:pt x="693" y="229"/>
                    <a:pt x="690" y="230"/>
                  </a:cubicBezTo>
                  <a:cubicBezTo>
                    <a:pt x="687" y="231"/>
                    <a:pt x="690" y="228"/>
                    <a:pt x="690" y="227"/>
                  </a:cubicBezTo>
                  <a:cubicBezTo>
                    <a:pt x="691" y="226"/>
                    <a:pt x="697" y="223"/>
                    <a:pt x="698" y="222"/>
                  </a:cubicBezTo>
                  <a:cubicBezTo>
                    <a:pt x="700" y="221"/>
                    <a:pt x="700" y="214"/>
                    <a:pt x="699" y="213"/>
                  </a:cubicBezTo>
                  <a:cubicBezTo>
                    <a:pt x="698" y="212"/>
                    <a:pt x="702" y="210"/>
                    <a:pt x="703" y="209"/>
                  </a:cubicBezTo>
                  <a:cubicBezTo>
                    <a:pt x="704" y="209"/>
                    <a:pt x="698" y="211"/>
                    <a:pt x="695" y="212"/>
                  </a:cubicBezTo>
                  <a:cubicBezTo>
                    <a:pt x="692" y="213"/>
                    <a:pt x="687" y="217"/>
                    <a:pt x="685" y="219"/>
                  </a:cubicBezTo>
                  <a:cubicBezTo>
                    <a:pt x="682" y="220"/>
                    <a:pt x="679" y="221"/>
                    <a:pt x="674" y="222"/>
                  </a:cubicBezTo>
                  <a:cubicBezTo>
                    <a:pt x="668" y="224"/>
                    <a:pt x="665" y="230"/>
                    <a:pt x="664" y="230"/>
                  </a:cubicBezTo>
                  <a:cubicBezTo>
                    <a:pt x="662" y="231"/>
                    <a:pt x="658" y="229"/>
                    <a:pt x="656" y="229"/>
                  </a:cubicBezTo>
                  <a:cubicBezTo>
                    <a:pt x="654" y="229"/>
                    <a:pt x="658" y="232"/>
                    <a:pt x="658" y="234"/>
                  </a:cubicBezTo>
                  <a:cubicBezTo>
                    <a:pt x="659" y="235"/>
                    <a:pt x="652" y="236"/>
                    <a:pt x="650" y="236"/>
                  </a:cubicBezTo>
                  <a:cubicBezTo>
                    <a:pt x="649" y="237"/>
                    <a:pt x="651" y="242"/>
                    <a:pt x="649" y="247"/>
                  </a:cubicBezTo>
                  <a:cubicBezTo>
                    <a:pt x="648" y="252"/>
                    <a:pt x="639" y="250"/>
                    <a:pt x="635" y="250"/>
                  </a:cubicBezTo>
                  <a:cubicBezTo>
                    <a:pt x="630" y="251"/>
                    <a:pt x="631" y="247"/>
                    <a:pt x="629" y="245"/>
                  </a:cubicBezTo>
                  <a:cubicBezTo>
                    <a:pt x="627" y="242"/>
                    <a:pt x="625" y="242"/>
                    <a:pt x="623" y="241"/>
                  </a:cubicBezTo>
                  <a:cubicBezTo>
                    <a:pt x="621" y="240"/>
                    <a:pt x="623" y="237"/>
                    <a:pt x="625" y="235"/>
                  </a:cubicBezTo>
                  <a:cubicBezTo>
                    <a:pt x="627" y="232"/>
                    <a:pt x="634" y="231"/>
                    <a:pt x="635" y="230"/>
                  </a:cubicBezTo>
                  <a:cubicBezTo>
                    <a:pt x="637" y="229"/>
                    <a:pt x="631" y="224"/>
                    <a:pt x="630" y="222"/>
                  </a:cubicBezTo>
                  <a:cubicBezTo>
                    <a:pt x="629" y="220"/>
                    <a:pt x="624" y="218"/>
                    <a:pt x="620" y="218"/>
                  </a:cubicBezTo>
                  <a:cubicBezTo>
                    <a:pt x="616" y="218"/>
                    <a:pt x="613" y="217"/>
                    <a:pt x="609" y="216"/>
                  </a:cubicBezTo>
                  <a:cubicBezTo>
                    <a:pt x="605" y="215"/>
                    <a:pt x="607" y="218"/>
                    <a:pt x="609" y="219"/>
                  </a:cubicBezTo>
                  <a:cubicBezTo>
                    <a:pt x="610" y="221"/>
                    <a:pt x="613" y="224"/>
                    <a:pt x="615" y="227"/>
                  </a:cubicBezTo>
                  <a:cubicBezTo>
                    <a:pt x="616" y="231"/>
                    <a:pt x="609" y="241"/>
                    <a:pt x="609" y="244"/>
                  </a:cubicBezTo>
                  <a:cubicBezTo>
                    <a:pt x="609" y="246"/>
                    <a:pt x="616" y="247"/>
                    <a:pt x="619" y="251"/>
                  </a:cubicBezTo>
                  <a:cubicBezTo>
                    <a:pt x="621" y="255"/>
                    <a:pt x="614" y="263"/>
                    <a:pt x="613" y="264"/>
                  </a:cubicBezTo>
                  <a:cubicBezTo>
                    <a:pt x="611" y="266"/>
                    <a:pt x="608" y="265"/>
                    <a:pt x="608" y="264"/>
                  </a:cubicBezTo>
                  <a:cubicBezTo>
                    <a:pt x="607" y="263"/>
                    <a:pt x="604" y="260"/>
                    <a:pt x="602" y="260"/>
                  </a:cubicBezTo>
                  <a:cubicBezTo>
                    <a:pt x="600" y="261"/>
                    <a:pt x="600" y="259"/>
                    <a:pt x="598" y="258"/>
                  </a:cubicBezTo>
                  <a:cubicBezTo>
                    <a:pt x="598" y="258"/>
                    <a:pt x="594" y="262"/>
                    <a:pt x="592" y="264"/>
                  </a:cubicBezTo>
                  <a:cubicBezTo>
                    <a:pt x="590" y="266"/>
                    <a:pt x="584" y="267"/>
                    <a:pt x="583" y="269"/>
                  </a:cubicBezTo>
                  <a:cubicBezTo>
                    <a:pt x="581" y="271"/>
                    <a:pt x="576" y="275"/>
                    <a:pt x="575" y="277"/>
                  </a:cubicBezTo>
                  <a:cubicBezTo>
                    <a:pt x="573" y="279"/>
                    <a:pt x="581" y="286"/>
                    <a:pt x="582" y="287"/>
                  </a:cubicBezTo>
                  <a:cubicBezTo>
                    <a:pt x="584" y="288"/>
                    <a:pt x="583" y="290"/>
                    <a:pt x="581" y="292"/>
                  </a:cubicBezTo>
                  <a:cubicBezTo>
                    <a:pt x="580" y="294"/>
                    <a:pt x="571" y="290"/>
                    <a:pt x="568" y="289"/>
                  </a:cubicBezTo>
                  <a:cubicBezTo>
                    <a:pt x="566" y="288"/>
                    <a:pt x="565" y="288"/>
                    <a:pt x="563" y="289"/>
                  </a:cubicBezTo>
                  <a:cubicBezTo>
                    <a:pt x="560" y="290"/>
                    <a:pt x="557" y="287"/>
                    <a:pt x="555" y="284"/>
                  </a:cubicBezTo>
                  <a:cubicBezTo>
                    <a:pt x="554" y="281"/>
                    <a:pt x="552" y="283"/>
                    <a:pt x="550" y="282"/>
                  </a:cubicBezTo>
                  <a:cubicBezTo>
                    <a:pt x="548" y="282"/>
                    <a:pt x="549" y="283"/>
                    <a:pt x="548" y="284"/>
                  </a:cubicBezTo>
                  <a:cubicBezTo>
                    <a:pt x="548" y="286"/>
                    <a:pt x="547" y="286"/>
                    <a:pt x="545" y="287"/>
                  </a:cubicBezTo>
                  <a:cubicBezTo>
                    <a:pt x="544" y="287"/>
                    <a:pt x="545" y="291"/>
                    <a:pt x="549" y="296"/>
                  </a:cubicBezTo>
                  <a:cubicBezTo>
                    <a:pt x="553" y="300"/>
                    <a:pt x="553" y="297"/>
                    <a:pt x="556" y="296"/>
                  </a:cubicBezTo>
                  <a:cubicBezTo>
                    <a:pt x="560" y="295"/>
                    <a:pt x="558" y="302"/>
                    <a:pt x="560" y="304"/>
                  </a:cubicBezTo>
                  <a:cubicBezTo>
                    <a:pt x="562" y="306"/>
                    <a:pt x="557" y="306"/>
                    <a:pt x="555" y="307"/>
                  </a:cubicBezTo>
                  <a:cubicBezTo>
                    <a:pt x="553" y="307"/>
                    <a:pt x="547" y="306"/>
                    <a:pt x="544" y="303"/>
                  </a:cubicBezTo>
                  <a:cubicBezTo>
                    <a:pt x="540" y="301"/>
                    <a:pt x="541" y="298"/>
                    <a:pt x="539" y="298"/>
                  </a:cubicBezTo>
                  <a:cubicBezTo>
                    <a:pt x="537" y="298"/>
                    <a:pt x="534" y="297"/>
                    <a:pt x="533" y="295"/>
                  </a:cubicBezTo>
                  <a:cubicBezTo>
                    <a:pt x="531" y="293"/>
                    <a:pt x="529" y="292"/>
                    <a:pt x="530" y="291"/>
                  </a:cubicBezTo>
                  <a:cubicBezTo>
                    <a:pt x="531" y="290"/>
                    <a:pt x="531" y="284"/>
                    <a:pt x="529" y="281"/>
                  </a:cubicBezTo>
                  <a:cubicBezTo>
                    <a:pt x="528" y="277"/>
                    <a:pt x="526" y="278"/>
                    <a:pt x="528" y="278"/>
                  </a:cubicBezTo>
                  <a:cubicBezTo>
                    <a:pt x="530" y="277"/>
                    <a:pt x="530" y="272"/>
                    <a:pt x="529" y="271"/>
                  </a:cubicBezTo>
                  <a:cubicBezTo>
                    <a:pt x="528" y="270"/>
                    <a:pt x="521" y="264"/>
                    <a:pt x="520" y="264"/>
                  </a:cubicBezTo>
                  <a:cubicBezTo>
                    <a:pt x="519" y="264"/>
                    <a:pt x="516" y="260"/>
                    <a:pt x="516" y="259"/>
                  </a:cubicBezTo>
                  <a:cubicBezTo>
                    <a:pt x="516" y="258"/>
                    <a:pt x="513" y="255"/>
                    <a:pt x="512" y="255"/>
                  </a:cubicBezTo>
                  <a:cubicBezTo>
                    <a:pt x="510" y="255"/>
                    <a:pt x="506" y="255"/>
                    <a:pt x="504" y="254"/>
                  </a:cubicBezTo>
                  <a:cubicBezTo>
                    <a:pt x="501" y="252"/>
                    <a:pt x="505" y="251"/>
                    <a:pt x="506" y="251"/>
                  </a:cubicBezTo>
                  <a:cubicBezTo>
                    <a:pt x="507" y="250"/>
                    <a:pt x="508" y="248"/>
                    <a:pt x="509" y="247"/>
                  </a:cubicBezTo>
                  <a:cubicBezTo>
                    <a:pt x="510" y="246"/>
                    <a:pt x="513" y="251"/>
                    <a:pt x="516" y="253"/>
                  </a:cubicBezTo>
                  <a:cubicBezTo>
                    <a:pt x="519" y="255"/>
                    <a:pt x="529" y="258"/>
                    <a:pt x="532" y="260"/>
                  </a:cubicBezTo>
                  <a:cubicBezTo>
                    <a:pt x="534" y="261"/>
                    <a:pt x="544" y="263"/>
                    <a:pt x="549" y="264"/>
                  </a:cubicBezTo>
                  <a:cubicBezTo>
                    <a:pt x="554" y="264"/>
                    <a:pt x="561" y="266"/>
                    <a:pt x="564" y="266"/>
                  </a:cubicBezTo>
                  <a:cubicBezTo>
                    <a:pt x="567" y="266"/>
                    <a:pt x="571" y="264"/>
                    <a:pt x="575" y="264"/>
                  </a:cubicBezTo>
                  <a:cubicBezTo>
                    <a:pt x="578" y="264"/>
                    <a:pt x="581" y="261"/>
                    <a:pt x="584" y="257"/>
                  </a:cubicBezTo>
                  <a:cubicBezTo>
                    <a:pt x="588" y="253"/>
                    <a:pt x="588" y="246"/>
                    <a:pt x="587" y="245"/>
                  </a:cubicBezTo>
                  <a:cubicBezTo>
                    <a:pt x="586" y="244"/>
                    <a:pt x="587" y="234"/>
                    <a:pt x="585" y="233"/>
                  </a:cubicBezTo>
                  <a:cubicBezTo>
                    <a:pt x="582" y="232"/>
                    <a:pt x="582" y="231"/>
                    <a:pt x="579" y="229"/>
                  </a:cubicBezTo>
                  <a:cubicBezTo>
                    <a:pt x="576" y="226"/>
                    <a:pt x="575" y="226"/>
                    <a:pt x="573" y="226"/>
                  </a:cubicBezTo>
                  <a:cubicBezTo>
                    <a:pt x="571" y="227"/>
                    <a:pt x="571" y="225"/>
                    <a:pt x="568" y="223"/>
                  </a:cubicBezTo>
                  <a:cubicBezTo>
                    <a:pt x="565" y="222"/>
                    <a:pt x="565" y="222"/>
                    <a:pt x="561" y="221"/>
                  </a:cubicBezTo>
                  <a:cubicBezTo>
                    <a:pt x="558" y="221"/>
                    <a:pt x="557" y="219"/>
                    <a:pt x="555" y="217"/>
                  </a:cubicBezTo>
                  <a:cubicBezTo>
                    <a:pt x="552" y="214"/>
                    <a:pt x="542" y="209"/>
                    <a:pt x="539" y="207"/>
                  </a:cubicBezTo>
                  <a:cubicBezTo>
                    <a:pt x="536" y="205"/>
                    <a:pt x="532" y="204"/>
                    <a:pt x="528" y="205"/>
                  </a:cubicBezTo>
                  <a:cubicBezTo>
                    <a:pt x="525" y="205"/>
                    <a:pt x="523" y="203"/>
                    <a:pt x="521" y="204"/>
                  </a:cubicBezTo>
                  <a:cubicBezTo>
                    <a:pt x="519" y="204"/>
                    <a:pt x="517" y="203"/>
                    <a:pt x="517" y="202"/>
                  </a:cubicBezTo>
                  <a:cubicBezTo>
                    <a:pt x="517" y="200"/>
                    <a:pt x="514" y="202"/>
                    <a:pt x="511" y="203"/>
                  </a:cubicBezTo>
                  <a:cubicBezTo>
                    <a:pt x="509" y="205"/>
                    <a:pt x="513" y="200"/>
                    <a:pt x="510" y="200"/>
                  </a:cubicBezTo>
                  <a:cubicBezTo>
                    <a:pt x="508" y="200"/>
                    <a:pt x="505" y="198"/>
                    <a:pt x="507" y="198"/>
                  </a:cubicBezTo>
                  <a:cubicBezTo>
                    <a:pt x="509" y="198"/>
                    <a:pt x="516" y="195"/>
                    <a:pt x="512" y="193"/>
                  </a:cubicBezTo>
                  <a:cubicBezTo>
                    <a:pt x="508" y="191"/>
                    <a:pt x="503" y="191"/>
                    <a:pt x="502" y="192"/>
                  </a:cubicBezTo>
                  <a:cubicBezTo>
                    <a:pt x="501" y="193"/>
                    <a:pt x="501" y="193"/>
                    <a:pt x="500" y="194"/>
                  </a:cubicBezTo>
                  <a:cubicBezTo>
                    <a:pt x="500" y="194"/>
                    <a:pt x="500" y="194"/>
                    <a:pt x="500" y="194"/>
                  </a:cubicBezTo>
                  <a:cubicBezTo>
                    <a:pt x="499" y="194"/>
                    <a:pt x="499" y="194"/>
                    <a:pt x="498" y="194"/>
                  </a:cubicBezTo>
                  <a:cubicBezTo>
                    <a:pt x="498" y="194"/>
                    <a:pt x="498" y="194"/>
                    <a:pt x="497" y="194"/>
                  </a:cubicBezTo>
                  <a:cubicBezTo>
                    <a:pt x="497" y="194"/>
                    <a:pt x="496" y="194"/>
                    <a:pt x="496" y="194"/>
                  </a:cubicBezTo>
                  <a:cubicBezTo>
                    <a:pt x="495" y="194"/>
                    <a:pt x="495" y="194"/>
                    <a:pt x="494" y="194"/>
                  </a:cubicBezTo>
                  <a:cubicBezTo>
                    <a:pt x="493" y="194"/>
                    <a:pt x="493" y="194"/>
                    <a:pt x="492" y="194"/>
                  </a:cubicBezTo>
                  <a:cubicBezTo>
                    <a:pt x="487" y="194"/>
                    <a:pt x="483" y="192"/>
                    <a:pt x="483" y="191"/>
                  </a:cubicBezTo>
                  <a:cubicBezTo>
                    <a:pt x="483" y="190"/>
                    <a:pt x="477" y="188"/>
                    <a:pt x="475" y="187"/>
                  </a:cubicBezTo>
                  <a:cubicBezTo>
                    <a:pt x="473" y="186"/>
                    <a:pt x="479" y="186"/>
                    <a:pt x="483" y="187"/>
                  </a:cubicBezTo>
                  <a:cubicBezTo>
                    <a:pt x="487" y="188"/>
                    <a:pt x="487" y="187"/>
                    <a:pt x="489" y="186"/>
                  </a:cubicBezTo>
                  <a:cubicBezTo>
                    <a:pt x="490" y="186"/>
                    <a:pt x="494" y="184"/>
                    <a:pt x="495" y="182"/>
                  </a:cubicBezTo>
                  <a:cubicBezTo>
                    <a:pt x="496" y="181"/>
                    <a:pt x="495" y="179"/>
                    <a:pt x="492" y="179"/>
                  </a:cubicBezTo>
                  <a:cubicBezTo>
                    <a:pt x="490" y="179"/>
                    <a:pt x="490" y="176"/>
                    <a:pt x="486" y="175"/>
                  </a:cubicBezTo>
                  <a:cubicBezTo>
                    <a:pt x="483" y="175"/>
                    <a:pt x="484" y="174"/>
                    <a:pt x="482" y="174"/>
                  </a:cubicBezTo>
                  <a:cubicBezTo>
                    <a:pt x="480" y="175"/>
                    <a:pt x="481" y="172"/>
                    <a:pt x="479" y="170"/>
                  </a:cubicBezTo>
                  <a:cubicBezTo>
                    <a:pt x="477" y="168"/>
                    <a:pt x="475" y="171"/>
                    <a:pt x="474" y="172"/>
                  </a:cubicBezTo>
                  <a:cubicBezTo>
                    <a:pt x="473" y="174"/>
                    <a:pt x="473" y="176"/>
                    <a:pt x="470" y="177"/>
                  </a:cubicBezTo>
                  <a:cubicBezTo>
                    <a:pt x="468" y="178"/>
                    <a:pt x="470" y="176"/>
                    <a:pt x="470" y="175"/>
                  </a:cubicBezTo>
                  <a:cubicBezTo>
                    <a:pt x="471" y="174"/>
                    <a:pt x="470" y="175"/>
                    <a:pt x="468" y="175"/>
                  </a:cubicBezTo>
                  <a:cubicBezTo>
                    <a:pt x="466" y="175"/>
                    <a:pt x="467" y="174"/>
                    <a:pt x="468" y="173"/>
                  </a:cubicBezTo>
                  <a:cubicBezTo>
                    <a:pt x="470" y="172"/>
                    <a:pt x="472" y="169"/>
                    <a:pt x="472" y="168"/>
                  </a:cubicBezTo>
                  <a:cubicBezTo>
                    <a:pt x="472" y="167"/>
                    <a:pt x="471" y="165"/>
                    <a:pt x="469" y="166"/>
                  </a:cubicBezTo>
                  <a:cubicBezTo>
                    <a:pt x="467" y="167"/>
                    <a:pt x="465" y="165"/>
                    <a:pt x="464" y="166"/>
                  </a:cubicBezTo>
                  <a:cubicBezTo>
                    <a:pt x="462" y="167"/>
                    <a:pt x="460" y="173"/>
                    <a:pt x="460" y="175"/>
                  </a:cubicBezTo>
                  <a:cubicBezTo>
                    <a:pt x="460" y="178"/>
                    <a:pt x="458" y="178"/>
                    <a:pt x="457" y="178"/>
                  </a:cubicBezTo>
                  <a:cubicBezTo>
                    <a:pt x="455" y="178"/>
                    <a:pt x="458" y="166"/>
                    <a:pt x="458" y="165"/>
                  </a:cubicBezTo>
                  <a:cubicBezTo>
                    <a:pt x="459" y="164"/>
                    <a:pt x="456" y="166"/>
                    <a:pt x="453" y="168"/>
                  </a:cubicBezTo>
                  <a:cubicBezTo>
                    <a:pt x="451" y="171"/>
                    <a:pt x="449" y="174"/>
                    <a:pt x="448" y="176"/>
                  </a:cubicBezTo>
                  <a:cubicBezTo>
                    <a:pt x="447" y="178"/>
                    <a:pt x="445" y="184"/>
                    <a:pt x="443" y="186"/>
                  </a:cubicBezTo>
                  <a:cubicBezTo>
                    <a:pt x="441" y="189"/>
                    <a:pt x="442" y="182"/>
                    <a:pt x="443" y="180"/>
                  </a:cubicBezTo>
                  <a:cubicBezTo>
                    <a:pt x="445" y="179"/>
                    <a:pt x="445" y="175"/>
                    <a:pt x="447" y="173"/>
                  </a:cubicBezTo>
                  <a:cubicBezTo>
                    <a:pt x="448" y="172"/>
                    <a:pt x="451" y="169"/>
                    <a:pt x="449" y="169"/>
                  </a:cubicBezTo>
                  <a:cubicBezTo>
                    <a:pt x="446" y="169"/>
                    <a:pt x="445" y="166"/>
                    <a:pt x="443" y="167"/>
                  </a:cubicBezTo>
                  <a:cubicBezTo>
                    <a:pt x="441" y="168"/>
                    <a:pt x="441" y="167"/>
                    <a:pt x="439" y="166"/>
                  </a:cubicBezTo>
                  <a:cubicBezTo>
                    <a:pt x="437" y="165"/>
                    <a:pt x="437" y="169"/>
                    <a:pt x="438" y="170"/>
                  </a:cubicBezTo>
                  <a:cubicBezTo>
                    <a:pt x="439" y="171"/>
                    <a:pt x="436" y="173"/>
                    <a:pt x="436" y="174"/>
                  </a:cubicBezTo>
                  <a:cubicBezTo>
                    <a:pt x="436" y="175"/>
                    <a:pt x="435" y="174"/>
                    <a:pt x="434" y="173"/>
                  </a:cubicBezTo>
                  <a:cubicBezTo>
                    <a:pt x="433" y="173"/>
                    <a:pt x="433" y="176"/>
                    <a:pt x="434" y="178"/>
                  </a:cubicBezTo>
                  <a:cubicBezTo>
                    <a:pt x="435" y="179"/>
                    <a:pt x="432" y="177"/>
                    <a:pt x="431" y="176"/>
                  </a:cubicBezTo>
                  <a:cubicBezTo>
                    <a:pt x="430" y="175"/>
                    <a:pt x="428" y="176"/>
                    <a:pt x="427" y="176"/>
                  </a:cubicBezTo>
                  <a:cubicBezTo>
                    <a:pt x="425" y="177"/>
                    <a:pt x="425" y="178"/>
                    <a:pt x="425" y="179"/>
                  </a:cubicBezTo>
                  <a:cubicBezTo>
                    <a:pt x="425" y="181"/>
                    <a:pt x="429" y="184"/>
                    <a:pt x="428" y="184"/>
                  </a:cubicBezTo>
                  <a:cubicBezTo>
                    <a:pt x="428" y="185"/>
                    <a:pt x="427" y="188"/>
                    <a:pt x="427" y="190"/>
                  </a:cubicBezTo>
                  <a:cubicBezTo>
                    <a:pt x="428" y="193"/>
                    <a:pt x="425" y="187"/>
                    <a:pt x="424" y="189"/>
                  </a:cubicBezTo>
                  <a:cubicBezTo>
                    <a:pt x="423" y="190"/>
                    <a:pt x="422" y="185"/>
                    <a:pt x="423" y="184"/>
                  </a:cubicBezTo>
                  <a:cubicBezTo>
                    <a:pt x="424" y="184"/>
                    <a:pt x="423" y="180"/>
                    <a:pt x="421" y="182"/>
                  </a:cubicBezTo>
                  <a:cubicBezTo>
                    <a:pt x="418" y="184"/>
                    <a:pt x="419" y="180"/>
                    <a:pt x="415" y="181"/>
                  </a:cubicBezTo>
                  <a:cubicBezTo>
                    <a:pt x="411" y="182"/>
                    <a:pt x="408" y="183"/>
                    <a:pt x="407" y="185"/>
                  </a:cubicBezTo>
                  <a:cubicBezTo>
                    <a:pt x="407" y="186"/>
                    <a:pt x="413" y="188"/>
                    <a:pt x="415" y="189"/>
                  </a:cubicBezTo>
                  <a:cubicBezTo>
                    <a:pt x="418" y="190"/>
                    <a:pt x="416" y="192"/>
                    <a:pt x="417" y="193"/>
                  </a:cubicBezTo>
                  <a:cubicBezTo>
                    <a:pt x="418" y="194"/>
                    <a:pt x="412" y="190"/>
                    <a:pt x="410" y="189"/>
                  </a:cubicBezTo>
                  <a:cubicBezTo>
                    <a:pt x="408" y="189"/>
                    <a:pt x="410" y="192"/>
                    <a:pt x="410" y="193"/>
                  </a:cubicBezTo>
                  <a:cubicBezTo>
                    <a:pt x="410" y="195"/>
                    <a:pt x="409" y="192"/>
                    <a:pt x="407" y="191"/>
                  </a:cubicBezTo>
                  <a:cubicBezTo>
                    <a:pt x="406" y="190"/>
                    <a:pt x="406" y="195"/>
                    <a:pt x="404" y="196"/>
                  </a:cubicBezTo>
                  <a:cubicBezTo>
                    <a:pt x="402" y="196"/>
                    <a:pt x="404" y="192"/>
                    <a:pt x="404" y="191"/>
                  </a:cubicBezTo>
                  <a:cubicBezTo>
                    <a:pt x="404" y="190"/>
                    <a:pt x="402" y="192"/>
                    <a:pt x="400" y="195"/>
                  </a:cubicBezTo>
                  <a:cubicBezTo>
                    <a:pt x="398" y="197"/>
                    <a:pt x="398" y="194"/>
                    <a:pt x="399" y="192"/>
                  </a:cubicBezTo>
                  <a:cubicBezTo>
                    <a:pt x="399" y="191"/>
                    <a:pt x="398" y="190"/>
                    <a:pt x="394" y="190"/>
                  </a:cubicBezTo>
                  <a:cubicBezTo>
                    <a:pt x="390" y="189"/>
                    <a:pt x="393" y="187"/>
                    <a:pt x="393" y="185"/>
                  </a:cubicBezTo>
                  <a:cubicBezTo>
                    <a:pt x="393" y="183"/>
                    <a:pt x="391" y="185"/>
                    <a:pt x="389" y="188"/>
                  </a:cubicBezTo>
                  <a:cubicBezTo>
                    <a:pt x="387" y="190"/>
                    <a:pt x="387" y="190"/>
                    <a:pt x="388" y="193"/>
                  </a:cubicBezTo>
                  <a:cubicBezTo>
                    <a:pt x="390" y="196"/>
                    <a:pt x="384" y="195"/>
                    <a:pt x="383" y="196"/>
                  </a:cubicBezTo>
                  <a:cubicBezTo>
                    <a:pt x="383" y="198"/>
                    <a:pt x="384" y="199"/>
                    <a:pt x="387" y="199"/>
                  </a:cubicBezTo>
                  <a:cubicBezTo>
                    <a:pt x="390" y="200"/>
                    <a:pt x="388" y="203"/>
                    <a:pt x="389" y="204"/>
                  </a:cubicBezTo>
                  <a:cubicBezTo>
                    <a:pt x="389" y="205"/>
                    <a:pt x="383" y="204"/>
                    <a:pt x="383" y="206"/>
                  </a:cubicBezTo>
                  <a:cubicBezTo>
                    <a:pt x="382" y="207"/>
                    <a:pt x="381" y="208"/>
                    <a:pt x="378" y="209"/>
                  </a:cubicBezTo>
                  <a:cubicBezTo>
                    <a:pt x="376" y="209"/>
                    <a:pt x="377" y="210"/>
                    <a:pt x="379" y="211"/>
                  </a:cubicBezTo>
                  <a:cubicBezTo>
                    <a:pt x="381" y="213"/>
                    <a:pt x="378" y="213"/>
                    <a:pt x="377" y="213"/>
                  </a:cubicBezTo>
                  <a:cubicBezTo>
                    <a:pt x="376" y="212"/>
                    <a:pt x="373" y="214"/>
                    <a:pt x="371" y="215"/>
                  </a:cubicBezTo>
                  <a:cubicBezTo>
                    <a:pt x="369" y="216"/>
                    <a:pt x="367" y="217"/>
                    <a:pt x="366" y="215"/>
                  </a:cubicBezTo>
                  <a:cubicBezTo>
                    <a:pt x="364" y="214"/>
                    <a:pt x="361" y="214"/>
                    <a:pt x="361" y="216"/>
                  </a:cubicBezTo>
                  <a:cubicBezTo>
                    <a:pt x="361" y="218"/>
                    <a:pt x="358" y="220"/>
                    <a:pt x="358" y="222"/>
                  </a:cubicBezTo>
                  <a:cubicBezTo>
                    <a:pt x="358" y="223"/>
                    <a:pt x="361" y="223"/>
                    <a:pt x="364" y="222"/>
                  </a:cubicBezTo>
                  <a:cubicBezTo>
                    <a:pt x="367" y="221"/>
                    <a:pt x="363" y="224"/>
                    <a:pt x="361" y="226"/>
                  </a:cubicBezTo>
                  <a:cubicBezTo>
                    <a:pt x="359" y="228"/>
                    <a:pt x="362" y="228"/>
                    <a:pt x="365" y="227"/>
                  </a:cubicBezTo>
                  <a:cubicBezTo>
                    <a:pt x="367" y="226"/>
                    <a:pt x="366" y="229"/>
                    <a:pt x="363" y="230"/>
                  </a:cubicBezTo>
                  <a:cubicBezTo>
                    <a:pt x="361" y="230"/>
                    <a:pt x="358" y="231"/>
                    <a:pt x="357" y="233"/>
                  </a:cubicBezTo>
                  <a:cubicBezTo>
                    <a:pt x="355" y="235"/>
                    <a:pt x="360" y="235"/>
                    <a:pt x="363" y="236"/>
                  </a:cubicBezTo>
                  <a:cubicBezTo>
                    <a:pt x="367" y="236"/>
                    <a:pt x="352" y="235"/>
                    <a:pt x="353" y="237"/>
                  </a:cubicBezTo>
                  <a:cubicBezTo>
                    <a:pt x="354" y="240"/>
                    <a:pt x="351" y="241"/>
                    <a:pt x="350" y="242"/>
                  </a:cubicBezTo>
                  <a:cubicBezTo>
                    <a:pt x="350" y="244"/>
                    <a:pt x="354" y="244"/>
                    <a:pt x="356" y="243"/>
                  </a:cubicBezTo>
                  <a:cubicBezTo>
                    <a:pt x="358" y="243"/>
                    <a:pt x="351" y="246"/>
                    <a:pt x="350" y="246"/>
                  </a:cubicBezTo>
                  <a:cubicBezTo>
                    <a:pt x="348" y="246"/>
                    <a:pt x="344" y="249"/>
                    <a:pt x="344" y="251"/>
                  </a:cubicBezTo>
                  <a:cubicBezTo>
                    <a:pt x="344" y="253"/>
                    <a:pt x="342" y="254"/>
                    <a:pt x="340" y="256"/>
                  </a:cubicBezTo>
                  <a:cubicBezTo>
                    <a:pt x="337" y="257"/>
                    <a:pt x="336" y="261"/>
                    <a:pt x="336" y="262"/>
                  </a:cubicBezTo>
                  <a:cubicBezTo>
                    <a:pt x="336" y="264"/>
                    <a:pt x="337" y="263"/>
                    <a:pt x="342" y="265"/>
                  </a:cubicBezTo>
                  <a:cubicBezTo>
                    <a:pt x="346" y="268"/>
                    <a:pt x="338" y="265"/>
                    <a:pt x="336" y="266"/>
                  </a:cubicBezTo>
                  <a:cubicBezTo>
                    <a:pt x="333" y="266"/>
                    <a:pt x="331" y="269"/>
                    <a:pt x="334" y="270"/>
                  </a:cubicBezTo>
                  <a:cubicBezTo>
                    <a:pt x="336" y="271"/>
                    <a:pt x="334" y="272"/>
                    <a:pt x="334" y="275"/>
                  </a:cubicBezTo>
                  <a:cubicBezTo>
                    <a:pt x="334" y="278"/>
                    <a:pt x="331" y="280"/>
                    <a:pt x="329" y="282"/>
                  </a:cubicBezTo>
                  <a:cubicBezTo>
                    <a:pt x="326" y="284"/>
                    <a:pt x="331" y="283"/>
                    <a:pt x="333" y="282"/>
                  </a:cubicBezTo>
                  <a:cubicBezTo>
                    <a:pt x="335" y="281"/>
                    <a:pt x="329" y="286"/>
                    <a:pt x="327" y="287"/>
                  </a:cubicBezTo>
                  <a:cubicBezTo>
                    <a:pt x="325" y="289"/>
                    <a:pt x="323" y="289"/>
                    <a:pt x="323" y="292"/>
                  </a:cubicBezTo>
                  <a:cubicBezTo>
                    <a:pt x="323" y="294"/>
                    <a:pt x="321" y="292"/>
                    <a:pt x="317" y="292"/>
                  </a:cubicBezTo>
                  <a:cubicBezTo>
                    <a:pt x="314" y="292"/>
                    <a:pt x="311" y="300"/>
                    <a:pt x="310" y="301"/>
                  </a:cubicBezTo>
                  <a:cubicBezTo>
                    <a:pt x="308" y="303"/>
                    <a:pt x="305" y="306"/>
                    <a:pt x="305" y="307"/>
                  </a:cubicBezTo>
                  <a:cubicBezTo>
                    <a:pt x="304" y="308"/>
                    <a:pt x="308" y="310"/>
                    <a:pt x="311" y="310"/>
                  </a:cubicBezTo>
                  <a:cubicBezTo>
                    <a:pt x="313" y="310"/>
                    <a:pt x="317" y="308"/>
                    <a:pt x="318" y="307"/>
                  </a:cubicBezTo>
                  <a:cubicBezTo>
                    <a:pt x="320" y="306"/>
                    <a:pt x="313" y="312"/>
                    <a:pt x="310" y="313"/>
                  </a:cubicBezTo>
                  <a:cubicBezTo>
                    <a:pt x="308" y="314"/>
                    <a:pt x="307" y="311"/>
                    <a:pt x="306" y="311"/>
                  </a:cubicBezTo>
                  <a:cubicBezTo>
                    <a:pt x="305" y="311"/>
                    <a:pt x="304" y="313"/>
                    <a:pt x="303" y="314"/>
                  </a:cubicBezTo>
                  <a:cubicBezTo>
                    <a:pt x="303" y="315"/>
                    <a:pt x="298" y="314"/>
                    <a:pt x="296" y="315"/>
                  </a:cubicBezTo>
                  <a:cubicBezTo>
                    <a:pt x="294" y="316"/>
                    <a:pt x="293" y="318"/>
                    <a:pt x="294" y="320"/>
                  </a:cubicBezTo>
                  <a:cubicBezTo>
                    <a:pt x="295" y="321"/>
                    <a:pt x="294" y="322"/>
                    <a:pt x="295" y="324"/>
                  </a:cubicBezTo>
                  <a:cubicBezTo>
                    <a:pt x="295" y="327"/>
                    <a:pt x="293" y="324"/>
                    <a:pt x="290" y="323"/>
                  </a:cubicBezTo>
                  <a:cubicBezTo>
                    <a:pt x="287" y="322"/>
                    <a:pt x="287" y="324"/>
                    <a:pt x="284" y="326"/>
                  </a:cubicBezTo>
                  <a:cubicBezTo>
                    <a:pt x="282" y="327"/>
                    <a:pt x="278" y="326"/>
                    <a:pt x="276" y="327"/>
                  </a:cubicBezTo>
                  <a:cubicBezTo>
                    <a:pt x="274" y="328"/>
                    <a:pt x="276" y="329"/>
                    <a:pt x="278" y="330"/>
                  </a:cubicBezTo>
                  <a:cubicBezTo>
                    <a:pt x="281" y="332"/>
                    <a:pt x="277" y="331"/>
                    <a:pt x="273" y="331"/>
                  </a:cubicBezTo>
                  <a:cubicBezTo>
                    <a:pt x="269" y="330"/>
                    <a:pt x="271" y="332"/>
                    <a:pt x="271" y="334"/>
                  </a:cubicBezTo>
                  <a:cubicBezTo>
                    <a:pt x="270" y="336"/>
                    <a:pt x="266" y="335"/>
                    <a:pt x="264" y="336"/>
                  </a:cubicBezTo>
                  <a:cubicBezTo>
                    <a:pt x="263" y="337"/>
                    <a:pt x="268" y="338"/>
                    <a:pt x="265" y="338"/>
                  </a:cubicBezTo>
                  <a:cubicBezTo>
                    <a:pt x="263" y="338"/>
                    <a:pt x="259" y="339"/>
                    <a:pt x="261" y="342"/>
                  </a:cubicBezTo>
                  <a:cubicBezTo>
                    <a:pt x="263" y="344"/>
                    <a:pt x="263" y="345"/>
                    <a:pt x="265" y="349"/>
                  </a:cubicBezTo>
                  <a:cubicBezTo>
                    <a:pt x="267" y="353"/>
                    <a:pt x="269" y="352"/>
                    <a:pt x="265" y="352"/>
                  </a:cubicBezTo>
                  <a:cubicBezTo>
                    <a:pt x="261" y="351"/>
                    <a:pt x="262" y="353"/>
                    <a:pt x="263" y="355"/>
                  </a:cubicBezTo>
                  <a:cubicBezTo>
                    <a:pt x="265" y="357"/>
                    <a:pt x="265" y="356"/>
                    <a:pt x="260" y="358"/>
                  </a:cubicBezTo>
                  <a:cubicBezTo>
                    <a:pt x="256" y="360"/>
                    <a:pt x="260" y="359"/>
                    <a:pt x="262" y="361"/>
                  </a:cubicBezTo>
                  <a:cubicBezTo>
                    <a:pt x="264" y="363"/>
                    <a:pt x="260" y="364"/>
                    <a:pt x="263" y="365"/>
                  </a:cubicBezTo>
                  <a:cubicBezTo>
                    <a:pt x="265" y="366"/>
                    <a:pt x="259" y="368"/>
                    <a:pt x="263" y="370"/>
                  </a:cubicBezTo>
                  <a:cubicBezTo>
                    <a:pt x="266" y="372"/>
                    <a:pt x="266" y="370"/>
                    <a:pt x="268" y="368"/>
                  </a:cubicBezTo>
                  <a:cubicBezTo>
                    <a:pt x="271" y="365"/>
                    <a:pt x="269" y="369"/>
                    <a:pt x="267" y="373"/>
                  </a:cubicBezTo>
                  <a:cubicBezTo>
                    <a:pt x="264" y="376"/>
                    <a:pt x="264" y="372"/>
                    <a:pt x="261" y="373"/>
                  </a:cubicBezTo>
                  <a:cubicBezTo>
                    <a:pt x="257" y="374"/>
                    <a:pt x="262" y="376"/>
                    <a:pt x="262" y="379"/>
                  </a:cubicBezTo>
                  <a:cubicBezTo>
                    <a:pt x="263" y="383"/>
                    <a:pt x="262" y="382"/>
                    <a:pt x="265" y="382"/>
                  </a:cubicBezTo>
                  <a:cubicBezTo>
                    <a:pt x="268" y="382"/>
                    <a:pt x="268" y="381"/>
                    <a:pt x="270" y="379"/>
                  </a:cubicBezTo>
                  <a:cubicBezTo>
                    <a:pt x="272" y="378"/>
                    <a:pt x="269" y="383"/>
                    <a:pt x="270" y="386"/>
                  </a:cubicBezTo>
                  <a:cubicBezTo>
                    <a:pt x="271" y="388"/>
                    <a:pt x="267" y="385"/>
                    <a:pt x="265" y="387"/>
                  </a:cubicBezTo>
                  <a:cubicBezTo>
                    <a:pt x="262" y="388"/>
                    <a:pt x="264" y="391"/>
                    <a:pt x="266" y="393"/>
                  </a:cubicBezTo>
                  <a:cubicBezTo>
                    <a:pt x="267" y="394"/>
                    <a:pt x="271" y="397"/>
                    <a:pt x="274" y="399"/>
                  </a:cubicBezTo>
                  <a:cubicBezTo>
                    <a:pt x="276" y="401"/>
                    <a:pt x="280" y="400"/>
                    <a:pt x="283" y="399"/>
                  </a:cubicBezTo>
                  <a:cubicBezTo>
                    <a:pt x="287" y="398"/>
                    <a:pt x="286" y="400"/>
                    <a:pt x="289" y="399"/>
                  </a:cubicBezTo>
                  <a:cubicBezTo>
                    <a:pt x="292" y="397"/>
                    <a:pt x="296" y="393"/>
                    <a:pt x="299" y="388"/>
                  </a:cubicBezTo>
                  <a:cubicBezTo>
                    <a:pt x="303" y="383"/>
                    <a:pt x="305" y="383"/>
                    <a:pt x="308" y="383"/>
                  </a:cubicBezTo>
                  <a:cubicBezTo>
                    <a:pt x="311" y="382"/>
                    <a:pt x="311" y="381"/>
                    <a:pt x="311" y="377"/>
                  </a:cubicBezTo>
                  <a:cubicBezTo>
                    <a:pt x="311" y="377"/>
                    <a:pt x="311" y="377"/>
                    <a:pt x="311" y="377"/>
                  </a:cubicBezTo>
                  <a:cubicBezTo>
                    <a:pt x="311" y="377"/>
                    <a:pt x="311" y="377"/>
                    <a:pt x="311" y="377"/>
                  </a:cubicBezTo>
                  <a:cubicBezTo>
                    <a:pt x="311" y="377"/>
                    <a:pt x="311" y="377"/>
                    <a:pt x="311" y="377"/>
                  </a:cubicBezTo>
                  <a:cubicBezTo>
                    <a:pt x="311" y="377"/>
                    <a:pt x="311" y="377"/>
                    <a:pt x="311" y="377"/>
                  </a:cubicBezTo>
                  <a:cubicBezTo>
                    <a:pt x="311" y="377"/>
                    <a:pt x="311" y="378"/>
                    <a:pt x="312" y="378"/>
                  </a:cubicBezTo>
                  <a:cubicBezTo>
                    <a:pt x="312" y="378"/>
                    <a:pt x="312" y="378"/>
                    <a:pt x="312" y="379"/>
                  </a:cubicBezTo>
                  <a:cubicBezTo>
                    <a:pt x="312" y="379"/>
                    <a:pt x="312" y="379"/>
                    <a:pt x="312" y="379"/>
                  </a:cubicBezTo>
                  <a:cubicBezTo>
                    <a:pt x="312" y="380"/>
                    <a:pt x="312" y="380"/>
                    <a:pt x="312" y="381"/>
                  </a:cubicBezTo>
                  <a:cubicBezTo>
                    <a:pt x="312" y="381"/>
                    <a:pt x="313" y="381"/>
                    <a:pt x="313" y="381"/>
                  </a:cubicBezTo>
                  <a:cubicBezTo>
                    <a:pt x="313" y="382"/>
                    <a:pt x="313" y="382"/>
                    <a:pt x="313" y="383"/>
                  </a:cubicBezTo>
                  <a:cubicBezTo>
                    <a:pt x="313" y="383"/>
                    <a:pt x="313" y="383"/>
                    <a:pt x="313" y="383"/>
                  </a:cubicBezTo>
                  <a:cubicBezTo>
                    <a:pt x="313" y="384"/>
                    <a:pt x="314" y="384"/>
                    <a:pt x="314" y="385"/>
                  </a:cubicBezTo>
                  <a:cubicBezTo>
                    <a:pt x="314" y="385"/>
                    <a:pt x="314" y="386"/>
                    <a:pt x="314" y="386"/>
                  </a:cubicBezTo>
                  <a:cubicBezTo>
                    <a:pt x="316" y="389"/>
                    <a:pt x="316" y="395"/>
                    <a:pt x="317" y="397"/>
                  </a:cubicBezTo>
                  <a:cubicBezTo>
                    <a:pt x="318" y="399"/>
                    <a:pt x="319" y="399"/>
                    <a:pt x="322" y="398"/>
                  </a:cubicBezTo>
                  <a:cubicBezTo>
                    <a:pt x="325" y="396"/>
                    <a:pt x="321" y="405"/>
                    <a:pt x="320" y="408"/>
                  </a:cubicBezTo>
                  <a:cubicBezTo>
                    <a:pt x="320" y="410"/>
                    <a:pt x="325" y="416"/>
                    <a:pt x="326" y="419"/>
                  </a:cubicBezTo>
                  <a:cubicBezTo>
                    <a:pt x="328" y="422"/>
                    <a:pt x="329" y="427"/>
                    <a:pt x="329" y="428"/>
                  </a:cubicBezTo>
                  <a:cubicBezTo>
                    <a:pt x="330" y="430"/>
                    <a:pt x="327" y="437"/>
                    <a:pt x="328" y="437"/>
                  </a:cubicBezTo>
                  <a:cubicBezTo>
                    <a:pt x="330" y="437"/>
                    <a:pt x="334" y="439"/>
                    <a:pt x="338" y="439"/>
                  </a:cubicBezTo>
                  <a:cubicBezTo>
                    <a:pt x="341" y="439"/>
                    <a:pt x="342" y="439"/>
                    <a:pt x="343" y="436"/>
                  </a:cubicBezTo>
                  <a:cubicBezTo>
                    <a:pt x="344" y="434"/>
                    <a:pt x="344" y="432"/>
                    <a:pt x="349" y="428"/>
                  </a:cubicBezTo>
                  <a:cubicBezTo>
                    <a:pt x="354" y="425"/>
                    <a:pt x="356" y="428"/>
                    <a:pt x="358" y="427"/>
                  </a:cubicBezTo>
                  <a:cubicBezTo>
                    <a:pt x="360" y="426"/>
                    <a:pt x="365" y="413"/>
                    <a:pt x="366" y="409"/>
                  </a:cubicBezTo>
                  <a:cubicBezTo>
                    <a:pt x="367" y="405"/>
                    <a:pt x="367" y="400"/>
                    <a:pt x="367" y="398"/>
                  </a:cubicBezTo>
                  <a:cubicBezTo>
                    <a:pt x="368" y="396"/>
                    <a:pt x="374" y="388"/>
                    <a:pt x="375" y="386"/>
                  </a:cubicBezTo>
                  <a:cubicBezTo>
                    <a:pt x="377" y="385"/>
                    <a:pt x="378" y="387"/>
                    <a:pt x="379" y="386"/>
                  </a:cubicBezTo>
                  <a:cubicBezTo>
                    <a:pt x="380" y="386"/>
                    <a:pt x="382" y="379"/>
                    <a:pt x="384" y="378"/>
                  </a:cubicBezTo>
                  <a:cubicBezTo>
                    <a:pt x="386" y="377"/>
                    <a:pt x="387" y="375"/>
                    <a:pt x="388" y="373"/>
                  </a:cubicBezTo>
                  <a:cubicBezTo>
                    <a:pt x="388" y="371"/>
                    <a:pt x="386" y="367"/>
                    <a:pt x="385" y="364"/>
                  </a:cubicBezTo>
                  <a:cubicBezTo>
                    <a:pt x="384" y="362"/>
                    <a:pt x="380" y="361"/>
                    <a:pt x="377" y="361"/>
                  </a:cubicBezTo>
                  <a:cubicBezTo>
                    <a:pt x="373" y="361"/>
                    <a:pt x="373" y="358"/>
                    <a:pt x="371" y="355"/>
                  </a:cubicBezTo>
                  <a:cubicBezTo>
                    <a:pt x="369" y="352"/>
                    <a:pt x="372" y="347"/>
                    <a:pt x="373" y="345"/>
                  </a:cubicBezTo>
                  <a:cubicBezTo>
                    <a:pt x="375" y="343"/>
                    <a:pt x="374" y="336"/>
                    <a:pt x="375" y="334"/>
                  </a:cubicBezTo>
                  <a:cubicBezTo>
                    <a:pt x="376" y="332"/>
                    <a:pt x="372" y="330"/>
                    <a:pt x="372" y="328"/>
                  </a:cubicBezTo>
                  <a:cubicBezTo>
                    <a:pt x="372" y="326"/>
                    <a:pt x="375" y="329"/>
                    <a:pt x="377" y="329"/>
                  </a:cubicBezTo>
                  <a:cubicBezTo>
                    <a:pt x="379" y="330"/>
                    <a:pt x="385" y="322"/>
                    <a:pt x="386" y="320"/>
                  </a:cubicBezTo>
                  <a:cubicBezTo>
                    <a:pt x="388" y="318"/>
                    <a:pt x="390" y="313"/>
                    <a:pt x="390" y="312"/>
                  </a:cubicBezTo>
                  <a:cubicBezTo>
                    <a:pt x="390" y="311"/>
                    <a:pt x="397" y="309"/>
                    <a:pt x="399" y="308"/>
                  </a:cubicBezTo>
                  <a:cubicBezTo>
                    <a:pt x="400" y="307"/>
                    <a:pt x="405" y="306"/>
                    <a:pt x="406" y="303"/>
                  </a:cubicBezTo>
                  <a:cubicBezTo>
                    <a:pt x="406" y="300"/>
                    <a:pt x="411" y="296"/>
                    <a:pt x="413" y="294"/>
                  </a:cubicBezTo>
                  <a:cubicBezTo>
                    <a:pt x="415" y="292"/>
                    <a:pt x="411" y="291"/>
                    <a:pt x="409" y="288"/>
                  </a:cubicBezTo>
                  <a:cubicBezTo>
                    <a:pt x="408" y="286"/>
                    <a:pt x="410" y="286"/>
                    <a:pt x="411" y="285"/>
                  </a:cubicBezTo>
                  <a:cubicBezTo>
                    <a:pt x="412" y="284"/>
                    <a:pt x="413" y="282"/>
                    <a:pt x="413" y="281"/>
                  </a:cubicBezTo>
                  <a:cubicBezTo>
                    <a:pt x="414" y="280"/>
                    <a:pt x="416" y="279"/>
                    <a:pt x="418" y="278"/>
                  </a:cubicBezTo>
                  <a:cubicBezTo>
                    <a:pt x="421" y="276"/>
                    <a:pt x="418" y="275"/>
                    <a:pt x="419" y="274"/>
                  </a:cubicBezTo>
                  <a:cubicBezTo>
                    <a:pt x="419" y="272"/>
                    <a:pt x="424" y="273"/>
                    <a:pt x="427" y="273"/>
                  </a:cubicBezTo>
                  <a:cubicBezTo>
                    <a:pt x="428" y="274"/>
                    <a:pt x="429" y="274"/>
                    <a:pt x="429" y="274"/>
                  </a:cubicBezTo>
                  <a:cubicBezTo>
                    <a:pt x="430" y="274"/>
                    <a:pt x="430" y="274"/>
                    <a:pt x="430" y="274"/>
                  </a:cubicBezTo>
                  <a:cubicBezTo>
                    <a:pt x="431" y="274"/>
                    <a:pt x="431" y="273"/>
                    <a:pt x="432" y="273"/>
                  </a:cubicBezTo>
                  <a:cubicBezTo>
                    <a:pt x="432" y="273"/>
                    <a:pt x="432" y="273"/>
                    <a:pt x="433" y="273"/>
                  </a:cubicBezTo>
                  <a:cubicBezTo>
                    <a:pt x="433" y="273"/>
                    <a:pt x="434" y="273"/>
                    <a:pt x="435" y="273"/>
                  </a:cubicBezTo>
                  <a:cubicBezTo>
                    <a:pt x="435" y="273"/>
                    <a:pt x="436" y="273"/>
                    <a:pt x="437" y="273"/>
                  </a:cubicBezTo>
                  <a:cubicBezTo>
                    <a:pt x="440" y="272"/>
                    <a:pt x="442" y="275"/>
                    <a:pt x="443" y="277"/>
                  </a:cubicBezTo>
                  <a:cubicBezTo>
                    <a:pt x="445" y="280"/>
                    <a:pt x="444" y="286"/>
                    <a:pt x="441" y="287"/>
                  </a:cubicBezTo>
                  <a:cubicBezTo>
                    <a:pt x="439" y="287"/>
                    <a:pt x="433" y="295"/>
                    <a:pt x="432" y="298"/>
                  </a:cubicBezTo>
                  <a:cubicBezTo>
                    <a:pt x="431" y="300"/>
                    <a:pt x="422" y="308"/>
                    <a:pt x="420" y="311"/>
                  </a:cubicBezTo>
                  <a:cubicBezTo>
                    <a:pt x="419" y="314"/>
                    <a:pt x="411" y="321"/>
                    <a:pt x="409" y="324"/>
                  </a:cubicBezTo>
                  <a:cubicBezTo>
                    <a:pt x="406" y="326"/>
                    <a:pt x="407" y="326"/>
                    <a:pt x="409" y="330"/>
                  </a:cubicBezTo>
                  <a:cubicBezTo>
                    <a:pt x="410" y="334"/>
                    <a:pt x="413" y="345"/>
                    <a:pt x="412" y="347"/>
                  </a:cubicBezTo>
                  <a:cubicBezTo>
                    <a:pt x="411" y="349"/>
                    <a:pt x="410" y="353"/>
                    <a:pt x="410" y="355"/>
                  </a:cubicBezTo>
                  <a:cubicBezTo>
                    <a:pt x="409" y="358"/>
                    <a:pt x="411" y="360"/>
                    <a:pt x="414" y="360"/>
                  </a:cubicBezTo>
                  <a:cubicBezTo>
                    <a:pt x="416" y="360"/>
                    <a:pt x="419" y="363"/>
                    <a:pt x="419" y="365"/>
                  </a:cubicBezTo>
                  <a:cubicBezTo>
                    <a:pt x="420" y="366"/>
                    <a:pt x="420" y="368"/>
                    <a:pt x="423" y="369"/>
                  </a:cubicBezTo>
                  <a:cubicBezTo>
                    <a:pt x="426" y="370"/>
                    <a:pt x="432" y="370"/>
                    <a:pt x="434" y="369"/>
                  </a:cubicBezTo>
                  <a:cubicBezTo>
                    <a:pt x="436" y="368"/>
                    <a:pt x="437" y="366"/>
                    <a:pt x="443" y="366"/>
                  </a:cubicBezTo>
                  <a:cubicBezTo>
                    <a:pt x="448" y="366"/>
                    <a:pt x="454" y="365"/>
                    <a:pt x="456" y="363"/>
                  </a:cubicBezTo>
                  <a:cubicBezTo>
                    <a:pt x="459" y="362"/>
                    <a:pt x="461" y="362"/>
                    <a:pt x="463" y="362"/>
                  </a:cubicBezTo>
                  <a:cubicBezTo>
                    <a:pt x="463" y="362"/>
                    <a:pt x="464" y="362"/>
                    <a:pt x="465" y="362"/>
                  </a:cubicBezTo>
                  <a:cubicBezTo>
                    <a:pt x="465" y="362"/>
                    <a:pt x="465" y="362"/>
                    <a:pt x="465" y="362"/>
                  </a:cubicBezTo>
                  <a:cubicBezTo>
                    <a:pt x="467" y="362"/>
                    <a:pt x="469" y="362"/>
                    <a:pt x="471" y="361"/>
                  </a:cubicBezTo>
                  <a:cubicBezTo>
                    <a:pt x="474" y="360"/>
                    <a:pt x="475" y="359"/>
                    <a:pt x="474" y="363"/>
                  </a:cubicBezTo>
                  <a:cubicBezTo>
                    <a:pt x="473" y="367"/>
                    <a:pt x="478" y="365"/>
                    <a:pt x="481" y="366"/>
                  </a:cubicBezTo>
                  <a:cubicBezTo>
                    <a:pt x="483" y="368"/>
                    <a:pt x="484" y="371"/>
                    <a:pt x="480" y="372"/>
                  </a:cubicBezTo>
                  <a:cubicBezTo>
                    <a:pt x="477" y="372"/>
                    <a:pt x="470" y="372"/>
                    <a:pt x="471" y="374"/>
                  </a:cubicBezTo>
                  <a:cubicBezTo>
                    <a:pt x="471" y="374"/>
                    <a:pt x="471" y="375"/>
                    <a:pt x="471" y="375"/>
                  </a:cubicBezTo>
                  <a:cubicBezTo>
                    <a:pt x="471" y="375"/>
                    <a:pt x="471" y="375"/>
                    <a:pt x="471" y="375"/>
                  </a:cubicBezTo>
                  <a:cubicBezTo>
                    <a:pt x="471" y="376"/>
                    <a:pt x="471" y="377"/>
                    <a:pt x="469" y="377"/>
                  </a:cubicBezTo>
                  <a:cubicBezTo>
                    <a:pt x="468" y="377"/>
                    <a:pt x="468" y="377"/>
                    <a:pt x="468" y="377"/>
                  </a:cubicBezTo>
                  <a:cubicBezTo>
                    <a:pt x="467" y="377"/>
                    <a:pt x="467" y="377"/>
                    <a:pt x="466" y="377"/>
                  </a:cubicBezTo>
                  <a:cubicBezTo>
                    <a:pt x="460" y="377"/>
                    <a:pt x="449" y="377"/>
                    <a:pt x="444" y="377"/>
                  </a:cubicBezTo>
                  <a:cubicBezTo>
                    <a:pt x="440" y="377"/>
                    <a:pt x="430" y="381"/>
                    <a:pt x="430" y="384"/>
                  </a:cubicBezTo>
                  <a:cubicBezTo>
                    <a:pt x="429" y="388"/>
                    <a:pt x="431" y="393"/>
                    <a:pt x="434" y="394"/>
                  </a:cubicBezTo>
                  <a:cubicBezTo>
                    <a:pt x="435" y="395"/>
                    <a:pt x="435" y="395"/>
                    <a:pt x="435" y="395"/>
                  </a:cubicBezTo>
                  <a:cubicBezTo>
                    <a:pt x="435" y="396"/>
                    <a:pt x="435" y="396"/>
                    <a:pt x="436" y="396"/>
                  </a:cubicBezTo>
                  <a:cubicBezTo>
                    <a:pt x="436" y="396"/>
                    <a:pt x="436" y="397"/>
                    <a:pt x="436" y="397"/>
                  </a:cubicBezTo>
                  <a:cubicBezTo>
                    <a:pt x="436" y="397"/>
                    <a:pt x="436" y="397"/>
                    <a:pt x="436" y="398"/>
                  </a:cubicBezTo>
                  <a:cubicBezTo>
                    <a:pt x="437" y="399"/>
                    <a:pt x="437" y="401"/>
                    <a:pt x="437" y="402"/>
                  </a:cubicBezTo>
                  <a:cubicBezTo>
                    <a:pt x="438" y="404"/>
                    <a:pt x="438" y="405"/>
                    <a:pt x="438" y="407"/>
                  </a:cubicBezTo>
                  <a:cubicBezTo>
                    <a:pt x="437" y="411"/>
                    <a:pt x="433" y="416"/>
                    <a:pt x="430" y="416"/>
                  </a:cubicBezTo>
                  <a:cubicBezTo>
                    <a:pt x="428" y="415"/>
                    <a:pt x="421" y="405"/>
                    <a:pt x="418" y="405"/>
                  </a:cubicBezTo>
                  <a:cubicBezTo>
                    <a:pt x="416" y="404"/>
                    <a:pt x="410" y="407"/>
                    <a:pt x="410" y="409"/>
                  </a:cubicBezTo>
                  <a:cubicBezTo>
                    <a:pt x="410" y="411"/>
                    <a:pt x="409" y="415"/>
                    <a:pt x="407" y="417"/>
                  </a:cubicBezTo>
                  <a:cubicBezTo>
                    <a:pt x="406" y="418"/>
                    <a:pt x="406" y="421"/>
                    <a:pt x="406" y="424"/>
                  </a:cubicBezTo>
                  <a:cubicBezTo>
                    <a:pt x="406" y="426"/>
                    <a:pt x="406" y="427"/>
                    <a:pt x="405" y="429"/>
                  </a:cubicBezTo>
                  <a:cubicBezTo>
                    <a:pt x="405" y="429"/>
                    <a:pt x="405" y="429"/>
                    <a:pt x="405" y="429"/>
                  </a:cubicBezTo>
                  <a:cubicBezTo>
                    <a:pt x="405" y="431"/>
                    <a:pt x="405" y="433"/>
                    <a:pt x="405" y="434"/>
                  </a:cubicBezTo>
                  <a:cubicBezTo>
                    <a:pt x="405" y="435"/>
                    <a:pt x="404" y="436"/>
                    <a:pt x="404" y="437"/>
                  </a:cubicBezTo>
                  <a:cubicBezTo>
                    <a:pt x="403" y="437"/>
                    <a:pt x="403" y="438"/>
                    <a:pt x="403" y="438"/>
                  </a:cubicBezTo>
                  <a:cubicBezTo>
                    <a:pt x="403" y="439"/>
                    <a:pt x="402" y="439"/>
                    <a:pt x="401" y="440"/>
                  </a:cubicBezTo>
                  <a:cubicBezTo>
                    <a:pt x="401" y="440"/>
                    <a:pt x="401" y="440"/>
                    <a:pt x="401" y="440"/>
                  </a:cubicBezTo>
                  <a:cubicBezTo>
                    <a:pt x="400" y="442"/>
                    <a:pt x="399" y="443"/>
                    <a:pt x="398" y="444"/>
                  </a:cubicBezTo>
                  <a:cubicBezTo>
                    <a:pt x="397" y="444"/>
                    <a:pt x="397" y="444"/>
                    <a:pt x="397" y="445"/>
                  </a:cubicBezTo>
                  <a:cubicBezTo>
                    <a:pt x="397" y="445"/>
                    <a:pt x="397" y="445"/>
                    <a:pt x="396" y="445"/>
                  </a:cubicBezTo>
                  <a:cubicBezTo>
                    <a:pt x="396" y="445"/>
                    <a:pt x="396" y="446"/>
                    <a:pt x="396" y="446"/>
                  </a:cubicBezTo>
                  <a:cubicBezTo>
                    <a:pt x="395" y="447"/>
                    <a:pt x="395" y="447"/>
                    <a:pt x="395" y="448"/>
                  </a:cubicBezTo>
                  <a:cubicBezTo>
                    <a:pt x="395" y="448"/>
                    <a:pt x="395" y="448"/>
                    <a:pt x="394" y="448"/>
                  </a:cubicBezTo>
                  <a:cubicBezTo>
                    <a:pt x="394" y="449"/>
                    <a:pt x="394" y="449"/>
                    <a:pt x="393" y="450"/>
                  </a:cubicBezTo>
                  <a:cubicBezTo>
                    <a:pt x="393" y="450"/>
                    <a:pt x="393" y="450"/>
                    <a:pt x="393" y="450"/>
                  </a:cubicBezTo>
                  <a:cubicBezTo>
                    <a:pt x="392" y="451"/>
                    <a:pt x="391" y="451"/>
                    <a:pt x="390" y="451"/>
                  </a:cubicBezTo>
                  <a:cubicBezTo>
                    <a:pt x="390" y="452"/>
                    <a:pt x="390" y="452"/>
                    <a:pt x="390" y="452"/>
                  </a:cubicBezTo>
                  <a:cubicBezTo>
                    <a:pt x="389" y="452"/>
                    <a:pt x="389" y="452"/>
                    <a:pt x="388" y="452"/>
                  </a:cubicBezTo>
                  <a:cubicBezTo>
                    <a:pt x="384" y="453"/>
                    <a:pt x="386" y="447"/>
                    <a:pt x="380" y="447"/>
                  </a:cubicBezTo>
                  <a:cubicBezTo>
                    <a:pt x="375" y="447"/>
                    <a:pt x="361" y="450"/>
                    <a:pt x="356" y="453"/>
                  </a:cubicBezTo>
                  <a:cubicBezTo>
                    <a:pt x="355" y="454"/>
                    <a:pt x="354" y="454"/>
                    <a:pt x="352" y="455"/>
                  </a:cubicBezTo>
                  <a:cubicBezTo>
                    <a:pt x="352" y="455"/>
                    <a:pt x="352" y="455"/>
                    <a:pt x="351" y="455"/>
                  </a:cubicBezTo>
                  <a:cubicBezTo>
                    <a:pt x="351" y="455"/>
                    <a:pt x="350" y="455"/>
                    <a:pt x="349" y="455"/>
                  </a:cubicBezTo>
                  <a:cubicBezTo>
                    <a:pt x="349" y="456"/>
                    <a:pt x="348" y="456"/>
                    <a:pt x="348" y="456"/>
                  </a:cubicBezTo>
                  <a:cubicBezTo>
                    <a:pt x="347" y="456"/>
                    <a:pt x="346" y="456"/>
                    <a:pt x="346" y="456"/>
                  </a:cubicBezTo>
                  <a:cubicBezTo>
                    <a:pt x="345" y="456"/>
                    <a:pt x="345" y="456"/>
                    <a:pt x="344" y="456"/>
                  </a:cubicBezTo>
                  <a:cubicBezTo>
                    <a:pt x="344" y="456"/>
                    <a:pt x="343" y="456"/>
                    <a:pt x="342" y="456"/>
                  </a:cubicBezTo>
                  <a:cubicBezTo>
                    <a:pt x="338" y="456"/>
                    <a:pt x="339" y="452"/>
                    <a:pt x="338" y="451"/>
                  </a:cubicBezTo>
                  <a:cubicBezTo>
                    <a:pt x="337" y="450"/>
                    <a:pt x="336" y="453"/>
                    <a:pt x="334" y="454"/>
                  </a:cubicBezTo>
                  <a:cubicBezTo>
                    <a:pt x="333" y="456"/>
                    <a:pt x="331" y="452"/>
                    <a:pt x="328" y="451"/>
                  </a:cubicBezTo>
                  <a:cubicBezTo>
                    <a:pt x="324" y="451"/>
                    <a:pt x="319" y="456"/>
                    <a:pt x="316" y="456"/>
                  </a:cubicBezTo>
                  <a:cubicBezTo>
                    <a:pt x="313" y="457"/>
                    <a:pt x="315" y="453"/>
                    <a:pt x="315" y="451"/>
                  </a:cubicBezTo>
                  <a:cubicBezTo>
                    <a:pt x="314" y="449"/>
                    <a:pt x="306" y="454"/>
                    <a:pt x="305" y="454"/>
                  </a:cubicBezTo>
                  <a:cubicBezTo>
                    <a:pt x="304" y="453"/>
                    <a:pt x="302" y="450"/>
                    <a:pt x="304" y="449"/>
                  </a:cubicBezTo>
                  <a:cubicBezTo>
                    <a:pt x="304" y="449"/>
                    <a:pt x="304" y="449"/>
                    <a:pt x="304" y="449"/>
                  </a:cubicBezTo>
                  <a:cubicBezTo>
                    <a:pt x="304" y="449"/>
                    <a:pt x="304" y="448"/>
                    <a:pt x="304" y="448"/>
                  </a:cubicBezTo>
                  <a:cubicBezTo>
                    <a:pt x="304" y="448"/>
                    <a:pt x="304" y="448"/>
                    <a:pt x="304" y="448"/>
                  </a:cubicBezTo>
                  <a:cubicBezTo>
                    <a:pt x="304" y="448"/>
                    <a:pt x="304" y="447"/>
                    <a:pt x="304" y="447"/>
                  </a:cubicBezTo>
                  <a:cubicBezTo>
                    <a:pt x="304" y="447"/>
                    <a:pt x="304" y="447"/>
                    <a:pt x="303" y="447"/>
                  </a:cubicBezTo>
                  <a:cubicBezTo>
                    <a:pt x="303" y="446"/>
                    <a:pt x="303" y="446"/>
                    <a:pt x="303" y="446"/>
                  </a:cubicBezTo>
                  <a:cubicBezTo>
                    <a:pt x="303" y="446"/>
                    <a:pt x="303" y="445"/>
                    <a:pt x="303" y="445"/>
                  </a:cubicBezTo>
                  <a:cubicBezTo>
                    <a:pt x="303" y="445"/>
                    <a:pt x="303" y="445"/>
                    <a:pt x="303" y="445"/>
                  </a:cubicBezTo>
                  <a:cubicBezTo>
                    <a:pt x="302" y="445"/>
                    <a:pt x="302" y="444"/>
                    <a:pt x="302" y="444"/>
                  </a:cubicBezTo>
                  <a:cubicBezTo>
                    <a:pt x="301" y="444"/>
                    <a:pt x="301" y="444"/>
                    <a:pt x="301" y="443"/>
                  </a:cubicBezTo>
                  <a:cubicBezTo>
                    <a:pt x="301" y="443"/>
                    <a:pt x="301" y="443"/>
                    <a:pt x="301" y="443"/>
                  </a:cubicBezTo>
                  <a:cubicBezTo>
                    <a:pt x="301" y="443"/>
                    <a:pt x="300" y="442"/>
                    <a:pt x="300" y="442"/>
                  </a:cubicBezTo>
                  <a:cubicBezTo>
                    <a:pt x="300" y="442"/>
                    <a:pt x="300" y="442"/>
                    <a:pt x="300" y="442"/>
                  </a:cubicBezTo>
                  <a:cubicBezTo>
                    <a:pt x="300" y="441"/>
                    <a:pt x="300" y="441"/>
                    <a:pt x="300" y="441"/>
                  </a:cubicBezTo>
                  <a:cubicBezTo>
                    <a:pt x="301" y="439"/>
                    <a:pt x="305" y="441"/>
                    <a:pt x="308" y="440"/>
                  </a:cubicBezTo>
                  <a:cubicBezTo>
                    <a:pt x="311" y="438"/>
                    <a:pt x="303" y="437"/>
                    <a:pt x="301" y="436"/>
                  </a:cubicBezTo>
                  <a:cubicBezTo>
                    <a:pt x="299" y="435"/>
                    <a:pt x="303" y="432"/>
                    <a:pt x="307" y="428"/>
                  </a:cubicBezTo>
                  <a:cubicBezTo>
                    <a:pt x="310" y="425"/>
                    <a:pt x="311" y="426"/>
                    <a:pt x="312" y="424"/>
                  </a:cubicBezTo>
                  <a:cubicBezTo>
                    <a:pt x="313" y="422"/>
                    <a:pt x="310" y="422"/>
                    <a:pt x="307" y="424"/>
                  </a:cubicBezTo>
                  <a:cubicBezTo>
                    <a:pt x="305" y="425"/>
                    <a:pt x="304" y="416"/>
                    <a:pt x="306" y="415"/>
                  </a:cubicBezTo>
                  <a:cubicBezTo>
                    <a:pt x="308" y="414"/>
                    <a:pt x="309" y="408"/>
                    <a:pt x="309" y="406"/>
                  </a:cubicBezTo>
                  <a:cubicBezTo>
                    <a:pt x="309" y="404"/>
                    <a:pt x="304" y="408"/>
                    <a:pt x="302" y="409"/>
                  </a:cubicBezTo>
                  <a:cubicBezTo>
                    <a:pt x="300" y="411"/>
                    <a:pt x="298" y="414"/>
                    <a:pt x="300" y="415"/>
                  </a:cubicBezTo>
                  <a:cubicBezTo>
                    <a:pt x="302" y="417"/>
                    <a:pt x="298" y="420"/>
                    <a:pt x="296" y="420"/>
                  </a:cubicBezTo>
                  <a:cubicBezTo>
                    <a:pt x="295" y="421"/>
                    <a:pt x="293" y="416"/>
                    <a:pt x="292" y="415"/>
                  </a:cubicBezTo>
                  <a:cubicBezTo>
                    <a:pt x="291" y="413"/>
                    <a:pt x="290" y="417"/>
                    <a:pt x="288" y="419"/>
                  </a:cubicBezTo>
                  <a:cubicBezTo>
                    <a:pt x="287" y="420"/>
                    <a:pt x="287" y="428"/>
                    <a:pt x="287" y="430"/>
                  </a:cubicBezTo>
                  <a:cubicBezTo>
                    <a:pt x="285" y="432"/>
                    <a:pt x="288" y="435"/>
                    <a:pt x="288" y="439"/>
                  </a:cubicBezTo>
                  <a:cubicBezTo>
                    <a:pt x="288" y="439"/>
                    <a:pt x="288" y="440"/>
                    <a:pt x="288" y="440"/>
                  </a:cubicBezTo>
                  <a:cubicBezTo>
                    <a:pt x="289" y="440"/>
                    <a:pt x="289" y="441"/>
                    <a:pt x="289" y="441"/>
                  </a:cubicBezTo>
                  <a:cubicBezTo>
                    <a:pt x="289" y="441"/>
                    <a:pt x="289" y="442"/>
                    <a:pt x="289" y="442"/>
                  </a:cubicBezTo>
                  <a:cubicBezTo>
                    <a:pt x="289" y="443"/>
                    <a:pt x="289" y="444"/>
                    <a:pt x="290" y="445"/>
                  </a:cubicBezTo>
                  <a:cubicBezTo>
                    <a:pt x="290" y="445"/>
                    <a:pt x="290" y="445"/>
                    <a:pt x="290" y="445"/>
                  </a:cubicBezTo>
                  <a:cubicBezTo>
                    <a:pt x="290" y="446"/>
                    <a:pt x="290" y="447"/>
                    <a:pt x="290" y="448"/>
                  </a:cubicBezTo>
                  <a:cubicBezTo>
                    <a:pt x="290" y="449"/>
                    <a:pt x="290" y="449"/>
                    <a:pt x="290" y="449"/>
                  </a:cubicBezTo>
                  <a:cubicBezTo>
                    <a:pt x="291" y="450"/>
                    <a:pt x="291" y="451"/>
                    <a:pt x="291" y="451"/>
                  </a:cubicBezTo>
                  <a:cubicBezTo>
                    <a:pt x="291" y="452"/>
                    <a:pt x="291" y="452"/>
                    <a:pt x="291" y="452"/>
                  </a:cubicBezTo>
                  <a:cubicBezTo>
                    <a:pt x="291" y="453"/>
                    <a:pt x="291" y="454"/>
                    <a:pt x="291" y="454"/>
                  </a:cubicBezTo>
                  <a:cubicBezTo>
                    <a:pt x="291" y="454"/>
                    <a:pt x="291" y="455"/>
                    <a:pt x="291" y="455"/>
                  </a:cubicBezTo>
                  <a:cubicBezTo>
                    <a:pt x="291" y="456"/>
                    <a:pt x="292" y="456"/>
                    <a:pt x="292" y="457"/>
                  </a:cubicBezTo>
                  <a:cubicBezTo>
                    <a:pt x="291" y="459"/>
                    <a:pt x="291" y="461"/>
                    <a:pt x="288" y="463"/>
                  </a:cubicBezTo>
                  <a:cubicBezTo>
                    <a:pt x="286" y="464"/>
                    <a:pt x="280" y="458"/>
                    <a:pt x="277" y="461"/>
                  </a:cubicBezTo>
                  <a:cubicBezTo>
                    <a:pt x="276" y="462"/>
                    <a:pt x="275" y="462"/>
                    <a:pt x="274" y="463"/>
                  </a:cubicBezTo>
                  <a:cubicBezTo>
                    <a:pt x="274" y="463"/>
                    <a:pt x="274" y="463"/>
                    <a:pt x="273" y="463"/>
                  </a:cubicBezTo>
                  <a:cubicBezTo>
                    <a:pt x="273" y="464"/>
                    <a:pt x="272" y="464"/>
                    <a:pt x="271" y="464"/>
                  </a:cubicBezTo>
                  <a:cubicBezTo>
                    <a:pt x="271" y="465"/>
                    <a:pt x="271" y="465"/>
                    <a:pt x="271" y="465"/>
                  </a:cubicBezTo>
                  <a:cubicBezTo>
                    <a:pt x="270" y="465"/>
                    <a:pt x="269" y="465"/>
                    <a:pt x="268" y="465"/>
                  </a:cubicBezTo>
                  <a:cubicBezTo>
                    <a:pt x="265" y="465"/>
                    <a:pt x="263" y="466"/>
                    <a:pt x="260" y="468"/>
                  </a:cubicBezTo>
                  <a:cubicBezTo>
                    <a:pt x="257" y="471"/>
                    <a:pt x="257" y="472"/>
                    <a:pt x="255" y="472"/>
                  </a:cubicBezTo>
                  <a:cubicBezTo>
                    <a:pt x="252" y="472"/>
                    <a:pt x="246" y="482"/>
                    <a:pt x="245" y="487"/>
                  </a:cubicBezTo>
                  <a:cubicBezTo>
                    <a:pt x="245" y="488"/>
                    <a:pt x="244" y="489"/>
                    <a:pt x="244" y="489"/>
                  </a:cubicBezTo>
                  <a:cubicBezTo>
                    <a:pt x="244" y="489"/>
                    <a:pt x="243" y="490"/>
                    <a:pt x="243" y="490"/>
                  </a:cubicBezTo>
                  <a:cubicBezTo>
                    <a:pt x="243" y="490"/>
                    <a:pt x="242" y="491"/>
                    <a:pt x="242" y="491"/>
                  </a:cubicBezTo>
                  <a:cubicBezTo>
                    <a:pt x="242" y="491"/>
                    <a:pt x="242" y="491"/>
                    <a:pt x="242" y="491"/>
                  </a:cubicBezTo>
                  <a:cubicBezTo>
                    <a:pt x="241" y="492"/>
                    <a:pt x="241" y="492"/>
                    <a:pt x="240" y="492"/>
                  </a:cubicBezTo>
                  <a:cubicBezTo>
                    <a:pt x="240" y="492"/>
                    <a:pt x="240" y="492"/>
                    <a:pt x="240" y="492"/>
                  </a:cubicBezTo>
                  <a:cubicBezTo>
                    <a:pt x="239" y="492"/>
                    <a:pt x="239" y="493"/>
                    <a:pt x="239" y="493"/>
                  </a:cubicBezTo>
                  <a:cubicBezTo>
                    <a:pt x="238" y="493"/>
                    <a:pt x="238" y="493"/>
                    <a:pt x="238" y="493"/>
                  </a:cubicBezTo>
                  <a:cubicBezTo>
                    <a:pt x="238" y="493"/>
                    <a:pt x="237" y="493"/>
                    <a:pt x="237" y="493"/>
                  </a:cubicBezTo>
                  <a:cubicBezTo>
                    <a:pt x="237" y="493"/>
                    <a:pt x="237" y="493"/>
                    <a:pt x="237" y="493"/>
                  </a:cubicBezTo>
                  <a:cubicBezTo>
                    <a:pt x="236" y="493"/>
                    <a:pt x="236" y="493"/>
                    <a:pt x="236" y="493"/>
                  </a:cubicBezTo>
                  <a:cubicBezTo>
                    <a:pt x="234" y="494"/>
                    <a:pt x="233" y="493"/>
                    <a:pt x="230" y="493"/>
                  </a:cubicBezTo>
                  <a:cubicBezTo>
                    <a:pt x="228" y="493"/>
                    <a:pt x="227" y="493"/>
                    <a:pt x="225" y="494"/>
                  </a:cubicBezTo>
                  <a:cubicBezTo>
                    <a:pt x="225" y="494"/>
                    <a:pt x="225" y="494"/>
                    <a:pt x="225" y="494"/>
                  </a:cubicBezTo>
                  <a:cubicBezTo>
                    <a:pt x="225" y="495"/>
                    <a:pt x="224" y="496"/>
                    <a:pt x="223" y="496"/>
                  </a:cubicBezTo>
                  <a:cubicBezTo>
                    <a:pt x="221" y="499"/>
                    <a:pt x="222" y="504"/>
                    <a:pt x="222" y="506"/>
                  </a:cubicBezTo>
                  <a:cubicBezTo>
                    <a:pt x="222" y="507"/>
                    <a:pt x="219" y="510"/>
                    <a:pt x="217" y="512"/>
                  </a:cubicBezTo>
                  <a:cubicBezTo>
                    <a:pt x="215" y="513"/>
                    <a:pt x="213" y="512"/>
                    <a:pt x="210" y="514"/>
                  </a:cubicBezTo>
                  <a:cubicBezTo>
                    <a:pt x="207" y="516"/>
                    <a:pt x="208" y="518"/>
                    <a:pt x="204" y="520"/>
                  </a:cubicBezTo>
                  <a:cubicBezTo>
                    <a:pt x="200" y="523"/>
                    <a:pt x="198" y="520"/>
                    <a:pt x="194" y="518"/>
                  </a:cubicBezTo>
                  <a:cubicBezTo>
                    <a:pt x="191" y="516"/>
                    <a:pt x="189" y="517"/>
                    <a:pt x="189" y="519"/>
                  </a:cubicBezTo>
                  <a:cubicBezTo>
                    <a:pt x="190" y="521"/>
                    <a:pt x="191" y="525"/>
                    <a:pt x="192" y="527"/>
                  </a:cubicBezTo>
                  <a:cubicBezTo>
                    <a:pt x="192" y="529"/>
                    <a:pt x="189" y="530"/>
                    <a:pt x="185" y="530"/>
                  </a:cubicBezTo>
                  <a:cubicBezTo>
                    <a:pt x="181" y="531"/>
                    <a:pt x="176" y="527"/>
                    <a:pt x="169" y="528"/>
                  </a:cubicBezTo>
                  <a:cubicBezTo>
                    <a:pt x="162" y="529"/>
                    <a:pt x="159" y="530"/>
                    <a:pt x="160" y="530"/>
                  </a:cubicBezTo>
                  <a:cubicBezTo>
                    <a:pt x="161" y="531"/>
                    <a:pt x="161" y="535"/>
                    <a:pt x="162" y="538"/>
                  </a:cubicBezTo>
                  <a:cubicBezTo>
                    <a:pt x="163" y="540"/>
                    <a:pt x="180" y="546"/>
                    <a:pt x="182" y="546"/>
                  </a:cubicBezTo>
                  <a:cubicBezTo>
                    <a:pt x="185" y="547"/>
                    <a:pt x="183" y="550"/>
                    <a:pt x="184" y="552"/>
                  </a:cubicBezTo>
                  <a:cubicBezTo>
                    <a:pt x="185" y="555"/>
                    <a:pt x="190" y="557"/>
                    <a:pt x="192" y="568"/>
                  </a:cubicBezTo>
                  <a:cubicBezTo>
                    <a:pt x="194" y="578"/>
                    <a:pt x="189" y="580"/>
                    <a:pt x="189" y="584"/>
                  </a:cubicBezTo>
                  <a:cubicBezTo>
                    <a:pt x="189" y="585"/>
                    <a:pt x="189" y="586"/>
                    <a:pt x="189" y="587"/>
                  </a:cubicBezTo>
                  <a:cubicBezTo>
                    <a:pt x="189" y="588"/>
                    <a:pt x="189" y="588"/>
                    <a:pt x="189" y="588"/>
                  </a:cubicBezTo>
                  <a:cubicBezTo>
                    <a:pt x="189" y="589"/>
                    <a:pt x="188" y="589"/>
                    <a:pt x="188" y="590"/>
                  </a:cubicBezTo>
                  <a:cubicBezTo>
                    <a:pt x="188" y="590"/>
                    <a:pt x="188" y="591"/>
                    <a:pt x="188" y="591"/>
                  </a:cubicBezTo>
                  <a:cubicBezTo>
                    <a:pt x="187" y="591"/>
                    <a:pt x="187" y="592"/>
                    <a:pt x="187" y="592"/>
                  </a:cubicBezTo>
                  <a:cubicBezTo>
                    <a:pt x="186" y="593"/>
                    <a:pt x="186" y="593"/>
                    <a:pt x="186" y="593"/>
                  </a:cubicBezTo>
                  <a:cubicBezTo>
                    <a:pt x="185" y="594"/>
                    <a:pt x="184" y="594"/>
                    <a:pt x="183" y="595"/>
                  </a:cubicBezTo>
                  <a:cubicBezTo>
                    <a:pt x="179" y="596"/>
                    <a:pt x="167" y="591"/>
                    <a:pt x="161" y="592"/>
                  </a:cubicBezTo>
                  <a:cubicBezTo>
                    <a:pt x="154" y="592"/>
                    <a:pt x="141" y="592"/>
                    <a:pt x="135" y="591"/>
                  </a:cubicBezTo>
                  <a:cubicBezTo>
                    <a:pt x="130" y="591"/>
                    <a:pt x="125" y="592"/>
                    <a:pt x="123" y="594"/>
                  </a:cubicBezTo>
                  <a:cubicBezTo>
                    <a:pt x="121" y="596"/>
                    <a:pt x="117" y="594"/>
                    <a:pt x="113" y="597"/>
                  </a:cubicBezTo>
                  <a:cubicBezTo>
                    <a:pt x="108" y="600"/>
                    <a:pt x="113" y="602"/>
                    <a:pt x="114" y="606"/>
                  </a:cubicBezTo>
                  <a:cubicBezTo>
                    <a:pt x="114" y="607"/>
                    <a:pt x="114" y="607"/>
                    <a:pt x="114" y="608"/>
                  </a:cubicBezTo>
                  <a:cubicBezTo>
                    <a:pt x="114" y="609"/>
                    <a:pt x="114" y="610"/>
                    <a:pt x="114" y="611"/>
                  </a:cubicBezTo>
                  <a:cubicBezTo>
                    <a:pt x="115" y="611"/>
                    <a:pt x="115" y="612"/>
                    <a:pt x="115" y="612"/>
                  </a:cubicBezTo>
                  <a:cubicBezTo>
                    <a:pt x="115" y="612"/>
                    <a:pt x="115" y="613"/>
                    <a:pt x="115" y="613"/>
                  </a:cubicBezTo>
                  <a:cubicBezTo>
                    <a:pt x="115" y="614"/>
                    <a:pt x="115" y="614"/>
                    <a:pt x="115" y="615"/>
                  </a:cubicBezTo>
                  <a:cubicBezTo>
                    <a:pt x="115" y="615"/>
                    <a:pt x="115" y="616"/>
                    <a:pt x="115" y="616"/>
                  </a:cubicBezTo>
                  <a:cubicBezTo>
                    <a:pt x="115" y="617"/>
                    <a:pt x="115" y="617"/>
                    <a:pt x="115" y="617"/>
                  </a:cubicBezTo>
                  <a:cubicBezTo>
                    <a:pt x="115" y="619"/>
                    <a:pt x="115" y="620"/>
                    <a:pt x="115" y="622"/>
                  </a:cubicBezTo>
                  <a:cubicBezTo>
                    <a:pt x="115" y="622"/>
                    <a:pt x="115" y="622"/>
                    <a:pt x="115" y="622"/>
                  </a:cubicBezTo>
                  <a:cubicBezTo>
                    <a:pt x="115" y="623"/>
                    <a:pt x="116" y="623"/>
                    <a:pt x="116" y="624"/>
                  </a:cubicBezTo>
                  <a:cubicBezTo>
                    <a:pt x="116" y="624"/>
                    <a:pt x="116" y="624"/>
                    <a:pt x="116" y="625"/>
                  </a:cubicBezTo>
                  <a:cubicBezTo>
                    <a:pt x="116" y="625"/>
                    <a:pt x="116" y="625"/>
                    <a:pt x="116" y="626"/>
                  </a:cubicBezTo>
                  <a:cubicBezTo>
                    <a:pt x="116" y="626"/>
                    <a:pt x="116" y="627"/>
                    <a:pt x="116" y="627"/>
                  </a:cubicBezTo>
                  <a:cubicBezTo>
                    <a:pt x="117" y="631"/>
                    <a:pt x="109" y="641"/>
                    <a:pt x="107" y="646"/>
                  </a:cubicBezTo>
                  <a:cubicBezTo>
                    <a:pt x="104" y="651"/>
                    <a:pt x="108" y="649"/>
                    <a:pt x="110" y="650"/>
                  </a:cubicBezTo>
                  <a:cubicBezTo>
                    <a:pt x="111" y="650"/>
                    <a:pt x="112" y="657"/>
                    <a:pt x="111" y="661"/>
                  </a:cubicBezTo>
                  <a:cubicBezTo>
                    <a:pt x="110" y="664"/>
                    <a:pt x="110" y="667"/>
                    <a:pt x="115" y="667"/>
                  </a:cubicBezTo>
                  <a:cubicBezTo>
                    <a:pt x="116" y="667"/>
                    <a:pt x="117" y="667"/>
                    <a:pt x="118" y="667"/>
                  </a:cubicBezTo>
                  <a:cubicBezTo>
                    <a:pt x="118" y="667"/>
                    <a:pt x="119" y="667"/>
                    <a:pt x="119" y="667"/>
                  </a:cubicBezTo>
                  <a:cubicBezTo>
                    <a:pt x="119" y="667"/>
                    <a:pt x="120" y="667"/>
                    <a:pt x="120" y="667"/>
                  </a:cubicBezTo>
                  <a:cubicBezTo>
                    <a:pt x="121" y="667"/>
                    <a:pt x="121" y="667"/>
                    <a:pt x="121" y="667"/>
                  </a:cubicBezTo>
                  <a:cubicBezTo>
                    <a:pt x="121" y="667"/>
                    <a:pt x="122" y="666"/>
                    <a:pt x="122" y="666"/>
                  </a:cubicBezTo>
                  <a:cubicBezTo>
                    <a:pt x="123" y="666"/>
                    <a:pt x="124" y="666"/>
                    <a:pt x="125" y="666"/>
                  </a:cubicBezTo>
                  <a:cubicBezTo>
                    <a:pt x="128" y="666"/>
                    <a:pt x="136" y="676"/>
                    <a:pt x="137" y="678"/>
                  </a:cubicBezTo>
                  <a:cubicBezTo>
                    <a:pt x="138" y="680"/>
                    <a:pt x="141" y="680"/>
                    <a:pt x="143" y="678"/>
                  </a:cubicBezTo>
                  <a:cubicBezTo>
                    <a:pt x="146" y="676"/>
                    <a:pt x="146" y="675"/>
                    <a:pt x="152" y="673"/>
                  </a:cubicBezTo>
                  <a:cubicBezTo>
                    <a:pt x="158" y="672"/>
                    <a:pt x="155" y="673"/>
                    <a:pt x="159" y="673"/>
                  </a:cubicBezTo>
                  <a:cubicBezTo>
                    <a:pt x="163" y="673"/>
                    <a:pt x="183" y="665"/>
                    <a:pt x="187" y="663"/>
                  </a:cubicBezTo>
                  <a:cubicBezTo>
                    <a:pt x="191" y="661"/>
                    <a:pt x="191" y="660"/>
                    <a:pt x="192" y="657"/>
                  </a:cubicBezTo>
                  <a:cubicBezTo>
                    <a:pt x="193" y="655"/>
                    <a:pt x="197" y="652"/>
                    <a:pt x="199" y="649"/>
                  </a:cubicBezTo>
                  <a:cubicBezTo>
                    <a:pt x="200" y="647"/>
                    <a:pt x="198" y="645"/>
                    <a:pt x="197" y="639"/>
                  </a:cubicBezTo>
                  <a:cubicBezTo>
                    <a:pt x="197" y="634"/>
                    <a:pt x="204" y="627"/>
                    <a:pt x="205" y="626"/>
                  </a:cubicBezTo>
                  <a:cubicBezTo>
                    <a:pt x="205" y="625"/>
                    <a:pt x="209" y="622"/>
                    <a:pt x="214" y="620"/>
                  </a:cubicBezTo>
                  <a:cubicBezTo>
                    <a:pt x="218" y="617"/>
                    <a:pt x="216" y="620"/>
                    <a:pt x="217" y="620"/>
                  </a:cubicBezTo>
                  <a:cubicBezTo>
                    <a:pt x="219" y="620"/>
                    <a:pt x="227" y="615"/>
                    <a:pt x="230" y="612"/>
                  </a:cubicBezTo>
                  <a:cubicBezTo>
                    <a:pt x="230" y="612"/>
                    <a:pt x="230" y="611"/>
                    <a:pt x="230" y="611"/>
                  </a:cubicBezTo>
                  <a:cubicBezTo>
                    <a:pt x="230" y="611"/>
                    <a:pt x="230" y="610"/>
                    <a:pt x="231" y="610"/>
                  </a:cubicBezTo>
                  <a:cubicBezTo>
                    <a:pt x="231" y="610"/>
                    <a:pt x="231" y="610"/>
                    <a:pt x="231" y="610"/>
                  </a:cubicBezTo>
                  <a:cubicBezTo>
                    <a:pt x="231" y="609"/>
                    <a:pt x="231" y="609"/>
                    <a:pt x="231" y="609"/>
                  </a:cubicBezTo>
                  <a:cubicBezTo>
                    <a:pt x="231" y="609"/>
                    <a:pt x="231" y="608"/>
                    <a:pt x="231" y="608"/>
                  </a:cubicBezTo>
                  <a:cubicBezTo>
                    <a:pt x="231" y="608"/>
                    <a:pt x="231" y="608"/>
                    <a:pt x="231" y="608"/>
                  </a:cubicBezTo>
                  <a:cubicBezTo>
                    <a:pt x="231" y="607"/>
                    <a:pt x="230" y="606"/>
                    <a:pt x="230" y="605"/>
                  </a:cubicBezTo>
                  <a:cubicBezTo>
                    <a:pt x="230" y="604"/>
                    <a:pt x="230" y="604"/>
                    <a:pt x="230" y="603"/>
                  </a:cubicBezTo>
                  <a:cubicBezTo>
                    <a:pt x="229" y="602"/>
                    <a:pt x="239" y="593"/>
                    <a:pt x="242" y="592"/>
                  </a:cubicBezTo>
                  <a:cubicBezTo>
                    <a:pt x="245" y="591"/>
                    <a:pt x="254" y="597"/>
                    <a:pt x="260" y="596"/>
                  </a:cubicBezTo>
                  <a:cubicBezTo>
                    <a:pt x="261" y="596"/>
                    <a:pt x="263" y="596"/>
                    <a:pt x="264" y="596"/>
                  </a:cubicBezTo>
                  <a:cubicBezTo>
                    <a:pt x="265" y="595"/>
                    <a:pt x="265" y="595"/>
                    <a:pt x="266" y="594"/>
                  </a:cubicBezTo>
                  <a:cubicBezTo>
                    <a:pt x="267" y="594"/>
                    <a:pt x="267" y="594"/>
                    <a:pt x="268" y="594"/>
                  </a:cubicBezTo>
                  <a:cubicBezTo>
                    <a:pt x="268" y="594"/>
                    <a:pt x="268" y="593"/>
                    <a:pt x="269" y="593"/>
                  </a:cubicBezTo>
                  <a:cubicBezTo>
                    <a:pt x="269" y="593"/>
                    <a:pt x="269" y="593"/>
                    <a:pt x="270" y="593"/>
                  </a:cubicBezTo>
                  <a:cubicBezTo>
                    <a:pt x="270" y="592"/>
                    <a:pt x="271" y="592"/>
                    <a:pt x="271" y="591"/>
                  </a:cubicBezTo>
                  <a:cubicBezTo>
                    <a:pt x="272" y="591"/>
                    <a:pt x="272" y="591"/>
                    <a:pt x="272" y="591"/>
                  </a:cubicBezTo>
                  <a:cubicBezTo>
                    <a:pt x="272" y="591"/>
                    <a:pt x="272" y="591"/>
                    <a:pt x="273" y="591"/>
                  </a:cubicBezTo>
                  <a:cubicBezTo>
                    <a:pt x="274" y="590"/>
                    <a:pt x="275" y="589"/>
                    <a:pt x="276" y="588"/>
                  </a:cubicBezTo>
                  <a:cubicBezTo>
                    <a:pt x="276" y="588"/>
                    <a:pt x="277" y="588"/>
                    <a:pt x="277" y="588"/>
                  </a:cubicBezTo>
                  <a:cubicBezTo>
                    <a:pt x="278" y="587"/>
                    <a:pt x="279" y="586"/>
                    <a:pt x="280" y="585"/>
                  </a:cubicBezTo>
                  <a:cubicBezTo>
                    <a:pt x="280" y="585"/>
                    <a:pt x="281" y="585"/>
                    <a:pt x="281" y="585"/>
                  </a:cubicBezTo>
                  <a:cubicBezTo>
                    <a:pt x="282" y="584"/>
                    <a:pt x="283" y="583"/>
                    <a:pt x="284" y="582"/>
                  </a:cubicBezTo>
                  <a:cubicBezTo>
                    <a:pt x="285" y="582"/>
                    <a:pt x="285" y="581"/>
                    <a:pt x="286" y="581"/>
                  </a:cubicBezTo>
                  <a:cubicBezTo>
                    <a:pt x="288" y="579"/>
                    <a:pt x="295" y="583"/>
                    <a:pt x="298" y="585"/>
                  </a:cubicBezTo>
                  <a:cubicBezTo>
                    <a:pt x="301" y="586"/>
                    <a:pt x="302" y="590"/>
                    <a:pt x="305" y="596"/>
                  </a:cubicBezTo>
                  <a:cubicBezTo>
                    <a:pt x="308" y="602"/>
                    <a:pt x="317" y="608"/>
                    <a:pt x="319" y="611"/>
                  </a:cubicBezTo>
                  <a:cubicBezTo>
                    <a:pt x="321" y="613"/>
                    <a:pt x="338" y="623"/>
                    <a:pt x="341" y="625"/>
                  </a:cubicBezTo>
                  <a:cubicBezTo>
                    <a:pt x="344" y="627"/>
                    <a:pt x="346" y="632"/>
                    <a:pt x="349" y="633"/>
                  </a:cubicBezTo>
                  <a:cubicBezTo>
                    <a:pt x="351" y="635"/>
                    <a:pt x="353" y="636"/>
                    <a:pt x="354" y="639"/>
                  </a:cubicBezTo>
                  <a:cubicBezTo>
                    <a:pt x="355" y="641"/>
                    <a:pt x="358" y="644"/>
                    <a:pt x="357" y="647"/>
                  </a:cubicBezTo>
                  <a:cubicBezTo>
                    <a:pt x="357" y="651"/>
                    <a:pt x="352" y="658"/>
                    <a:pt x="353" y="659"/>
                  </a:cubicBezTo>
                  <a:cubicBezTo>
                    <a:pt x="355" y="661"/>
                    <a:pt x="359" y="653"/>
                    <a:pt x="360" y="651"/>
                  </a:cubicBezTo>
                  <a:cubicBezTo>
                    <a:pt x="361" y="650"/>
                    <a:pt x="363" y="644"/>
                    <a:pt x="364" y="642"/>
                  </a:cubicBezTo>
                  <a:cubicBezTo>
                    <a:pt x="365" y="639"/>
                    <a:pt x="361" y="638"/>
                    <a:pt x="360" y="636"/>
                  </a:cubicBezTo>
                  <a:cubicBezTo>
                    <a:pt x="359" y="635"/>
                    <a:pt x="363" y="630"/>
                    <a:pt x="364" y="630"/>
                  </a:cubicBezTo>
                  <a:cubicBezTo>
                    <a:pt x="365" y="629"/>
                    <a:pt x="369" y="631"/>
                    <a:pt x="372" y="632"/>
                  </a:cubicBezTo>
                  <a:cubicBezTo>
                    <a:pt x="375" y="634"/>
                    <a:pt x="378" y="633"/>
                    <a:pt x="379" y="632"/>
                  </a:cubicBezTo>
                  <a:cubicBezTo>
                    <a:pt x="380" y="630"/>
                    <a:pt x="374" y="624"/>
                    <a:pt x="371" y="622"/>
                  </a:cubicBezTo>
                  <a:cubicBezTo>
                    <a:pt x="368" y="619"/>
                    <a:pt x="359" y="618"/>
                    <a:pt x="357" y="617"/>
                  </a:cubicBezTo>
                  <a:cubicBezTo>
                    <a:pt x="354" y="617"/>
                    <a:pt x="356" y="612"/>
                    <a:pt x="356" y="611"/>
                  </a:cubicBezTo>
                  <a:cubicBezTo>
                    <a:pt x="356" y="609"/>
                    <a:pt x="352" y="610"/>
                    <a:pt x="349" y="610"/>
                  </a:cubicBezTo>
                  <a:cubicBezTo>
                    <a:pt x="346" y="610"/>
                    <a:pt x="344" y="608"/>
                    <a:pt x="341" y="605"/>
                  </a:cubicBezTo>
                  <a:cubicBezTo>
                    <a:pt x="338" y="603"/>
                    <a:pt x="333" y="595"/>
                    <a:pt x="333" y="592"/>
                  </a:cubicBezTo>
                  <a:cubicBezTo>
                    <a:pt x="333" y="590"/>
                    <a:pt x="329" y="587"/>
                    <a:pt x="327" y="587"/>
                  </a:cubicBezTo>
                  <a:cubicBezTo>
                    <a:pt x="324" y="586"/>
                    <a:pt x="324" y="581"/>
                    <a:pt x="321" y="581"/>
                  </a:cubicBezTo>
                  <a:cubicBezTo>
                    <a:pt x="319" y="580"/>
                    <a:pt x="321" y="577"/>
                    <a:pt x="323" y="575"/>
                  </a:cubicBezTo>
                  <a:cubicBezTo>
                    <a:pt x="325" y="572"/>
                    <a:pt x="323" y="573"/>
                    <a:pt x="321" y="572"/>
                  </a:cubicBezTo>
                  <a:cubicBezTo>
                    <a:pt x="319" y="570"/>
                    <a:pt x="321" y="570"/>
                    <a:pt x="323" y="569"/>
                  </a:cubicBezTo>
                  <a:cubicBezTo>
                    <a:pt x="325" y="568"/>
                    <a:pt x="330" y="565"/>
                    <a:pt x="332" y="565"/>
                  </a:cubicBezTo>
                  <a:cubicBezTo>
                    <a:pt x="332" y="565"/>
                    <a:pt x="332" y="565"/>
                    <a:pt x="332" y="565"/>
                  </a:cubicBezTo>
                  <a:cubicBezTo>
                    <a:pt x="332" y="565"/>
                    <a:pt x="332" y="565"/>
                    <a:pt x="332" y="565"/>
                  </a:cubicBezTo>
                  <a:cubicBezTo>
                    <a:pt x="332" y="565"/>
                    <a:pt x="332" y="565"/>
                    <a:pt x="332" y="565"/>
                  </a:cubicBezTo>
                  <a:cubicBezTo>
                    <a:pt x="333" y="566"/>
                    <a:pt x="333" y="566"/>
                    <a:pt x="333" y="566"/>
                  </a:cubicBezTo>
                  <a:cubicBezTo>
                    <a:pt x="333" y="566"/>
                    <a:pt x="333" y="566"/>
                    <a:pt x="333" y="566"/>
                  </a:cubicBezTo>
                  <a:cubicBezTo>
                    <a:pt x="333" y="567"/>
                    <a:pt x="333" y="568"/>
                    <a:pt x="334" y="569"/>
                  </a:cubicBezTo>
                  <a:cubicBezTo>
                    <a:pt x="334" y="569"/>
                    <a:pt x="334" y="569"/>
                    <a:pt x="334" y="569"/>
                  </a:cubicBezTo>
                  <a:cubicBezTo>
                    <a:pt x="334" y="570"/>
                    <a:pt x="334" y="571"/>
                    <a:pt x="335" y="572"/>
                  </a:cubicBezTo>
                  <a:cubicBezTo>
                    <a:pt x="335" y="572"/>
                    <a:pt x="335" y="572"/>
                    <a:pt x="335" y="572"/>
                  </a:cubicBezTo>
                  <a:cubicBezTo>
                    <a:pt x="335" y="573"/>
                    <a:pt x="335" y="574"/>
                    <a:pt x="336" y="574"/>
                  </a:cubicBezTo>
                  <a:cubicBezTo>
                    <a:pt x="338" y="577"/>
                    <a:pt x="339" y="574"/>
                    <a:pt x="341" y="572"/>
                  </a:cubicBezTo>
                  <a:cubicBezTo>
                    <a:pt x="343" y="570"/>
                    <a:pt x="342" y="574"/>
                    <a:pt x="342" y="578"/>
                  </a:cubicBezTo>
                  <a:cubicBezTo>
                    <a:pt x="342" y="582"/>
                    <a:pt x="343" y="580"/>
                    <a:pt x="347" y="582"/>
                  </a:cubicBezTo>
                  <a:cubicBezTo>
                    <a:pt x="350" y="584"/>
                    <a:pt x="347" y="585"/>
                    <a:pt x="350" y="588"/>
                  </a:cubicBezTo>
                  <a:cubicBezTo>
                    <a:pt x="352" y="591"/>
                    <a:pt x="357" y="592"/>
                    <a:pt x="360" y="593"/>
                  </a:cubicBezTo>
                  <a:cubicBezTo>
                    <a:pt x="363" y="594"/>
                    <a:pt x="365" y="597"/>
                    <a:pt x="367" y="598"/>
                  </a:cubicBezTo>
                  <a:cubicBezTo>
                    <a:pt x="367" y="599"/>
                    <a:pt x="368" y="599"/>
                    <a:pt x="368" y="599"/>
                  </a:cubicBezTo>
                  <a:cubicBezTo>
                    <a:pt x="368" y="599"/>
                    <a:pt x="368" y="599"/>
                    <a:pt x="368" y="599"/>
                  </a:cubicBezTo>
                  <a:cubicBezTo>
                    <a:pt x="368" y="599"/>
                    <a:pt x="368" y="599"/>
                    <a:pt x="368" y="599"/>
                  </a:cubicBezTo>
                  <a:cubicBezTo>
                    <a:pt x="369" y="599"/>
                    <a:pt x="370" y="599"/>
                    <a:pt x="370" y="600"/>
                  </a:cubicBezTo>
                  <a:cubicBezTo>
                    <a:pt x="371" y="600"/>
                    <a:pt x="372" y="600"/>
                    <a:pt x="373" y="600"/>
                  </a:cubicBezTo>
                  <a:cubicBezTo>
                    <a:pt x="374" y="601"/>
                    <a:pt x="375" y="602"/>
                    <a:pt x="376" y="602"/>
                  </a:cubicBezTo>
                  <a:cubicBezTo>
                    <a:pt x="377" y="603"/>
                    <a:pt x="378" y="604"/>
                    <a:pt x="379" y="605"/>
                  </a:cubicBezTo>
                  <a:cubicBezTo>
                    <a:pt x="379" y="605"/>
                    <a:pt x="379" y="605"/>
                    <a:pt x="379" y="605"/>
                  </a:cubicBezTo>
                  <a:cubicBezTo>
                    <a:pt x="380" y="606"/>
                    <a:pt x="381" y="607"/>
                    <a:pt x="381" y="608"/>
                  </a:cubicBezTo>
                  <a:cubicBezTo>
                    <a:pt x="382" y="608"/>
                    <a:pt x="382" y="609"/>
                    <a:pt x="383" y="609"/>
                  </a:cubicBezTo>
                  <a:cubicBezTo>
                    <a:pt x="383" y="609"/>
                    <a:pt x="383" y="609"/>
                    <a:pt x="383" y="609"/>
                  </a:cubicBezTo>
                  <a:cubicBezTo>
                    <a:pt x="384" y="610"/>
                    <a:pt x="385" y="610"/>
                    <a:pt x="385" y="610"/>
                  </a:cubicBezTo>
                  <a:cubicBezTo>
                    <a:pt x="386" y="610"/>
                    <a:pt x="386" y="611"/>
                    <a:pt x="387" y="611"/>
                  </a:cubicBezTo>
                  <a:cubicBezTo>
                    <a:pt x="387" y="611"/>
                    <a:pt x="387" y="611"/>
                    <a:pt x="387" y="611"/>
                  </a:cubicBezTo>
                  <a:cubicBezTo>
                    <a:pt x="388" y="612"/>
                    <a:pt x="388" y="612"/>
                    <a:pt x="389" y="613"/>
                  </a:cubicBezTo>
                  <a:cubicBezTo>
                    <a:pt x="390" y="616"/>
                    <a:pt x="387" y="625"/>
                    <a:pt x="389" y="632"/>
                  </a:cubicBezTo>
                  <a:cubicBezTo>
                    <a:pt x="389" y="633"/>
                    <a:pt x="389" y="633"/>
                    <a:pt x="389" y="634"/>
                  </a:cubicBezTo>
                  <a:cubicBezTo>
                    <a:pt x="390" y="634"/>
                    <a:pt x="390" y="635"/>
                    <a:pt x="390" y="635"/>
                  </a:cubicBezTo>
                  <a:cubicBezTo>
                    <a:pt x="390" y="635"/>
                    <a:pt x="390" y="636"/>
                    <a:pt x="390" y="636"/>
                  </a:cubicBezTo>
                  <a:cubicBezTo>
                    <a:pt x="390" y="636"/>
                    <a:pt x="390" y="636"/>
                    <a:pt x="390" y="636"/>
                  </a:cubicBezTo>
                  <a:cubicBezTo>
                    <a:pt x="390" y="637"/>
                    <a:pt x="391" y="637"/>
                    <a:pt x="391" y="637"/>
                  </a:cubicBezTo>
                  <a:cubicBezTo>
                    <a:pt x="391" y="638"/>
                    <a:pt x="392" y="638"/>
                    <a:pt x="392" y="638"/>
                  </a:cubicBezTo>
                  <a:cubicBezTo>
                    <a:pt x="392" y="638"/>
                    <a:pt x="392" y="638"/>
                    <a:pt x="392" y="638"/>
                  </a:cubicBezTo>
                  <a:cubicBezTo>
                    <a:pt x="392" y="639"/>
                    <a:pt x="392" y="639"/>
                    <a:pt x="392" y="639"/>
                  </a:cubicBezTo>
                  <a:cubicBezTo>
                    <a:pt x="392" y="639"/>
                    <a:pt x="392" y="639"/>
                    <a:pt x="392" y="640"/>
                  </a:cubicBezTo>
                  <a:cubicBezTo>
                    <a:pt x="392" y="640"/>
                    <a:pt x="393" y="640"/>
                    <a:pt x="393" y="641"/>
                  </a:cubicBezTo>
                  <a:cubicBezTo>
                    <a:pt x="395" y="645"/>
                    <a:pt x="397" y="641"/>
                    <a:pt x="398" y="642"/>
                  </a:cubicBezTo>
                  <a:cubicBezTo>
                    <a:pt x="399" y="643"/>
                    <a:pt x="400" y="642"/>
                    <a:pt x="403" y="645"/>
                  </a:cubicBezTo>
                  <a:cubicBezTo>
                    <a:pt x="406" y="648"/>
                    <a:pt x="401" y="648"/>
                    <a:pt x="404" y="650"/>
                  </a:cubicBezTo>
                  <a:cubicBezTo>
                    <a:pt x="407" y="652"/>
                    <a:pt x="420" y="652"/>
                    <a:pt x="422" y="652"/>
                  </a:cubicBezTo>
                  <a:cubicBezTo>
                    <a:pt x="423" y="652"/>
                    <a:pt x="423" y="654"/>
                    <a:pt x="422" y="656"/>
                  </a:cubicBezTo>
                  <a:cubicBezTo>
                    <a:pt x="420" y="657"/>
                    <a:pt x="413" y="654"/>
                    <a:pt x="411" y="654"/>
                  </a:cubicBezTo>
                  <a:cubicBezTo>
                    <a:pt x="408" y="653"/>
                    <a:pt x="407" y="654"/>
                    <a:pt x="405" y="656"/>
                  </a:cubicBezTo>
                  <a:cubicBezTo>
                    <a:pt x="404" y="658"/>
                    <a:pt x="409" y="661"/>
                    <a:pt x="409" y="664"/>
                  </a:cubicBezTo>
                  <a:cubicBezTo>
                    <a:pt x="409" y="667"/>
                    <a:pt x="411" y="668"/>
                    <a:pt x="413" y="668"/>
                  </a:cubicBezTo>
                  <a:cubicBezTo>
                    <a:pt x="416" y="668"/>
                    <a:pt x="415" y="670"/>
                    <a:pt x="417" y="673"/>
                  </a:cubicBezTo>
                  <a:cubicBezTo>
                    <a:pt x="418" y="676"/>
                    <a:pt x="419" y="670"/>
                    <a:pt x="421" y="670"/>
                  </a:cubicBezTo>
                  <a:cubicBezTo>
                    <a:pt x="423" y="670"/>
                    <a:pt x="423" y="667"/>
                    <a:pt x="423" y="664"/>
                  </a:cubicBezTo>
                  <a:cubicBezTo>
                    <a:pt x="423" y="660"/>
                    <a:pt x="425" y="661"/>
                    <a:pt x="426" y="660"/>
                  </a:cubicBezTo>
                  <a:cubicBezTo>
                    <a:pt x="427" y="659"/>
                    <a:pt x="426" y="658"/>
                    <a:pt x="427" y="655"/>
                  </a:cubicBezTo>
                  <a:cubicBezTo>
                    <a:pt x="427" y="653"/>
                    <a:pt x="428" y="656"/>
                    <a:pt x="430" y="657"/>
                  </a:cubicBezTo>
                  <a:cubicBezTo>
                    <a:pt x="431" y="658"/>
                    <a:pt x="430" y="655"/>
                    <a:pt x="431" y="654"/>
                  </a:cubicBezTo>
                  <a:cubicBezTo>
                    <a:pt x="431" y="652"/>
                    <a:pt x="436" y="655"/>
                    <a:pt x="438" y="656"/>
                  </a:cubicBezTo>
                  <a:cubicBezTo>
                    <a:pt x="439" y="657"/>
                    <a:pt x="438" y="655"/>
                    <a:pt x="437" y="653"/>
                  </a:cubicBezTo>
                  <a:cubicBezTo>
                    <a:pt x="437" y="650"/>
                    <a:pt x="436" y="650"/>
                    <a:pt x="433" y="649"/>
                  </a:cubicBezTo>
                  <a:cubicBezTo>
                    <a:pt x="429" y="648"/>
                    <a:pt x="427" y="642"/>
                    <a:pt x="424" y="638"/>
                  </a:cubicBezTo>
                  <a:cubicBezTo>
                    <a:pt x="421" y="635"/>
                    <a:pt x="420" y="631"/>
                    <a:pt x="421" y="628"/>
                  </a:cubicBezTo>
                  <a:cubicBezTo>
                    <a:pt x="422" y="626"/>
                    <a:pt x="425" y="630"/>
                    <a:pt x="428" y="631"/>
                  </a:cubicBezTo>
                  <a:cubicBezTo>
                    <a:pt x="430" y="632"/>
                    <a:pt x="431" y="628"/>
                    <a:pt x="430" y="626"/>
                  </a:cubicBezTo>
                  <a:cubicBezTo>
                    <a:pt x="430" y="623"/>
                    <a:pt x="435" y="624"/>
                    <a:pt x="439" y="624"/>
                  </a:cubicBezTo>
                  <a:cubicBezTo>
                    <a:pt x="443" y="624"/>
                    <a:pt x="444" y="623"/>
                    <a:pt x="447" y="622"/>
                  </a:cubicBezTo>
                  <a:cubicBezTo>
                    <a:pt x="448" y="622"/>
                    <a:pt x="448" y="622"/>
                    <a:pt x="449" y="622"/>
                  </a:cubicBezTo>
                  <a:cubicBezTo>
                    <a:pt x="449" y="622"/>
                    <a:pt x="449" y="622"/>
                    <a:pt x="449" y="622"/>
                  </a:cubicBezTo>
                  <a:cubicBezTo>
                    <a:pt x="450" y="622"/>
                    <a:pt x="450" y="623"/>
                    <a:pt x="451" y="623"/>
                  </a:cubicBezTo>
                  <a:cubicBezTo>
                    <a:pt x="451" y="623"/>
                    <a:pt x="452" y="623"/>
                    <a:pt x="452" y="623"/>
                  </a:cubicBezTo>
                  <a:cubicBezTo>
                    <a:pt x="452" y="623"/>
                    <a:pt x="452" y="623"/>
                    <a:pt x="452" y="623"/>
                  </a:cubicBezTo>
                  <a:cubicBezTo>
                    <a:pt x="453" y="624"/>
                    <a:pt x="455" y="624"/>
                    <a:pt x="456" y="625"/>
                  </a:cubicBezTo>
                  <a:cubicBezTo>
                    <a:pt x="456" y="625"/>
                    <a:pt x="456" y="625"/>
                    <a:pt x="456" y="625"/>
                  </a:cubicBezTo>
                  <a:cubicBezTo>
                    <a:pt x="456" y="625"/>
                    <a:pt x="456" y="625"/>
                    <a:pt x="456" y="625"/>
                  </a:cubicBezTo>
                  <a:cubicBezTo>
                    <a:pt x="457" y="625"/>
                    <a:pt x="457" y="625"/>
                    <a:pt x="458" y="625"/>
                  </a:cubicBezTo>
                  <a:cubicBezTo>
                    <a:pt x="462" y="626"/>
                    <a:pt x="462" y="624"/>
                    <a:pt x="465" y="624"/>
                  </a:cubicBezTo>
                  <a:cubicBezTo>
                    <a:pt x="468" y="623"/>
                    <a:pt x="468" y="624"/>
                    <a:pt x="473" y="621"/>
                  </a:cubicBezTo>
                  <a:cubicBezTo>
                    <a:pt x="479" y="617"/>
                    <a:pt x="477" y="619"/>
                    <a:pt x="474" y="617"/>
                  </a:cubicBezTo>
                  <a:cubicBezTo>
                    <a:pt x="474" y="617"/>
                    <a:pt x="474" y="616"/>
                    <a:pt x="474" y="616"/>
                  </a:cubicBezTo>
                  <a:cubicBezTo>
                    <a:pt x="473" y="616"/>
                    <a:pt x="473" y="616"/>
                    <a:pt x="473" y="616"/>
                  </a:cubicBezTo>
                  <a:cubicBezTo>
                    <a:pt x="473" y="616"/>
                    <a:pt x="473" y="615"/>
                    <a:pt x="473" y="615"/>
                  </a:cubicBezTo>
                  <a:cubicBezTo>
                    <a:pt x="473" y="615"/>
                    <a:pt x="473" y="615"/>
                    <a:pt x="473" y="615"/>
                  </a:cubicBezTo>
                  <a:cubicBezTo>
                    <a:pt x="473" y="615"/>
                    <a:pt x="473" y="614"/>
                    <a:pt x="473" y="614"/>
                  </a:cubicBezTo>
                  <a:cubicBezTo>
                    <a:pt x="473" y="614"/>
                    <a:pt x="473" y="614"/>
                    <a:pt x="473" y="614"/>
                  </a:cubicBezTo>
                  <a:cubicBezTo>
                    <a:pt x="473" y="612"/>
                    <a:pt x="474" y="610"/>
                    <a:pt x="473" y="608"/>
                  </a:cubicBezTo>
                  <a:cubicBezTo>
                    <a:pt x="472" y="604"/>
                    <a:pt x="467" y="604"/>
                    <a:pt x="468" y="601"/>
                  </a:cubicBezTo>
                  <a:cubicBezTo>
                    <a:pt x="470" y="598"/>
                    <a:pt x="472" y="598"/>
                    <a:pt x="472" y="596"/>
                  </a:cubicBezTo>
                  <a:cubicBezTo>
                    <a:pt x="472" y="595"/>
                    <a:pt x="472" y="595"/>
                    <a:pt x="472" y="594"/>
                  </a:cubicBezTo>
                  <a:cubicBezTo>
                    <a:pt x="472" y="594"/>
                    <a:pt x="472" y="594"/>
                    <a:pt x="472" y="594"/>
                  </a:cubicBezTo>
                  <a:cubicBezTo>
                    <a:pt x="472" y="594"/>
                    <a:pt x="473" y="593"/>
                    <a:pt x="473" y="592"/>
                  </a:cubicBezTo>
                  <a:cubicBezTo>
                    <a:pt x="473" y="592"/>
                    <a:pt x="473" y="592"/>
                    <a:pt x="474" y="592"/>
                  </a:cubicBezTo>
                  <a:cubicBezTo>
                    <a:pt x="474" y="592"/>
                    <a:pt x="474" y="591"/>
                    <a:pt x="475" y="591"/>
                  </a:cubicBezTo>
                  <a:cubicBezTo>
                    <a:pt x="476" y="590"/>
                    <a:pt x="478" y="584"/>
                    <a:pt x="478" y="581"/>
                  </a:cubicBezTo>
                  <a:cubicBezTo>
                    <a:pt x="478" y="579"/>
                    <a:pt x="481" y="575"/>
                    <a:pt x="485" y="573"/>
                  </a:cubicBezTo>
                  <a:cubicBezTo>
                    <a:pt x="489" y="572"/>
                    <a:pt x="489" y="569"/>
                    <a:pt x="489" y="567"/>
                  </a:cubicBezTo>
                  <a:cubicBezTo>
                    <a:pt x="489" y="566"/>
                    <a:pt x="489" y="566"/>
                    <a:pt x="489" y="566"/>
                  </a:cubicBezTo>
                  <a:cubicBezTo>
                    <a:pt x="489" y="566"/>
                    <a:pt x="489" y="565"/>
                    <a:pt x="489" y="565"/>
                  </a:cubicBezTo>
                  <a:cubicBezTo>
                    <a:pt x="489" y="565"/>
                    <a:pt x="489" y="565"/>
                    <a:pt x="489" y="565"/>
                  </a:cubicBezTo>
                  <a:cubicBezTo>
                    <a:pt x="490" y="563"/>
                    <a:pt x="492" y="562"/>
                    <a:pt x="493" y="561"/>
                  </a:cubicBezTo>
                  <a:cubicBezTo>
                    <a:pt x="495" y="558"/>
                    <a:pt x="497" y="555"/>
                    <a:pt x="498" y="553"/>
                  </a:cubicBezTo>
                  <a:cubicBezTo>
                    <a:pt x="500" y="550"/>
                    <a:pt x="508" y="551"/>
                    <a:pt x="510" y="551"/>
                  </a:cubicBezTo>
                  <a:cubicBezTo>
                    <a:pt x="511" y="551"/>
                    <a:pt x="511" y="555"/>
                    <a:pt x="512" y="557"/>
                  </a:cubicBezTo>
                  <a:cubicBezTo>
                    <a:pt x="514" y="558"/>
                    <a:pt x="523" y="557"/>
                    <a:pt x="526" y="557"/>
                  </a:cubicBezTo>
                  <a:cubicBezTo>
                    <a:pt x="529" y="557"/>
                    <a:pt x="523" y="561"/>
                    <a:pt x="519" y="562"/>
                  </a:cubicBezTo>
                  <a:cubicBezTo>
                    <a:pt x="514" y="563"/>
                    <a:pt x="513" y="566"/>
                    <a:pt x="515" y="567"/>
                  </a:cubicBezTo>
                  <a:cubicBezTo>
                    <a:pt x="517" y="568"/>
                    <a:pt x="521" y="572"/>
                    <a:pt x="523" y="575"/>
                  </a:cubicBezTo>
                  <a:cubicBezTo>
                    <a:pt x="525" y="578"/>
                    <a:pt x="527" y="579"/>
                    <a:pt x="530" y="579"/>
                  </a:cubicBezTo>
                  <a:cubicBezTo>
                    <a:pt x="533" y="579"/>
                    <a:pt x="534" y="576"/>
                    <a:pt x="536" y="575"/>
                  </a:cubicBezTo>
                  <a:cubicBezTo>
                    <a:pt x="537" y="574"/>
                    <a:pt x="541" y="572"/>
                    <a:pt x="542" y="572"/>
                  </a:cubicBezTo>
                  <a:cubicBezTo>
                    <a:pt x="544" y="571"/>
                    <a:pt x="544" y="574"/>
                    <a:pt x="546" y="575"/>
                  </a:cubicBezTo>
                  <a:cubicBezTo>
                    <a:pt x="549" y="575"/>
                    <a:pt x="549" y="574"/>
                    <a:pt x="552" y="575"/>
                  </a:cubicBezTo>
                  <a:cubicBezTo>
                    <a:pt x="555" y="576"/>
                    <a:pt x="552" y="573"/>
                    <a:pt x="552" y="570"/>
                  </a:cubicBezTo>
                  <a:cubicBezTo>
                    <a:pt x="551" y="567"/>
                    <a:pt x="551" y="569"/>
                    <a:pt x="549" y="566"/>
                  </a:cubicBezTo>
                  <a:cubicBezTo>
                    <a:pt x="548" y="564"/>
                    <a:pt x="544" y="566"/>
                    <a:pt x="542" y="565"/>
                  </a:cubicBezTo>
                  <a:cubicBezTo>
                    <a:pt x="539" y="565"/>
                    <a:pt x="539" y="561"/>
                    <a:pt x="537" y="560"/>
                  </a:cubicBezTo>
                  <a:cubicBezTo>
                    <a:pt x="535" y="558"/>
                    <a:pt x="538" y="557"/>
                    <a:pt x="540" y="556"/>
                  </a:cubicBezTo>
                  <a:cubicBezTo>
                    <a:pt x="542" y="555"/>
                    <a:pt x="545" y="552"/>
                    <a:pt x="547" y="551"/>
                  </a:cubicBezTo>
                  <a:cubicBezTo>
                    <a:pt x="549" y="550"/>
                    <a:pt x="552" y="551"/>
                    <a:pt x="555" y="551"/>
                  </a:cubicBezTo>
                  <a:cubicBezTo>
                    <a:pt x="558" y="550"/>
                    <a:pt x="561" y="547"/>
                    <a:pt x="564" y="547"/>
                  </a:cubicBezTo>
                  <a:cubicBezTo>
                    <a:pt x="564" y="547"/>
                    <a:pt x="565" y="547"/>
                    <a:pt x="566" y="546"/>
                  </a:cubicBezTo>
                  <a:cubicBezTo>
                    <a:pt x="566" y="546"/>
                    <a:pt x="567" y="546"/>
                    <a:pt x="567" y="546"/>
                  </a:cubicBezTo>
                  <a:cubicBezTo>
                    <a:pt x="568" y="546"/>
                    <a:pt x="568" y="546"/>
                    <a:pt x="569" y="546"/>
                  </a:cubicBezTo>
                  <a:cubicBezTo>
                    <a:pt x="569" y="546"/>
                    <a:pt x="570" y="546"/>
                    <a:pt x="570" y="546"/>
                  </a:cubicBezTo>
                  <a:cubicBezTo>
                    <a:pt x="571" y="546"/>
                    <a:pt x="571" y="545"/>
                    <a:pt x="572" y="545"/>
                  </a:cubicBezTo>
                  <a:cubicBezTo>
                    <a:pt x="572" y="545"/>
                    <a:pt x="572" y="545"/>
                    <a:pt x="572" y="545"/>
                  </a:cubicBezTo>
                  <a:cubicBezTo>
                    <a:pt x="572" y="545"/>
                    <a:pt x="572" y="545"/>
                    <a:pt x="573" y="545"/>
                  </a:cubicBezTo>
                  <a:cubicBezTo>
                    <a:pt x="573" y="545"/>
                    <a:pt x="574" y="545"/>
                    <a:pt x="575" y="544"/>
                  </a:cubicBezTo>
                  <a:cubicBezTo>
                    <a:pt x="576" y="544"/>
                    <a:pt x="580" y="544"/>
                    <a:pt x="579" y="546"/>
                  </a:cubicBezTo>
                  <a:cubicBezTo>
                    <a:pt x="579" y="547"/>
                    <a:pt x="572" y="550"/>
                    <a:pt x="570" y="551"/>
                  </a:cubicBezTo>
                  <a:cubicBezTo>
                    <a:pt x="567" y="553"/>
                    <a:pt x="564" y="552"/>
                    <a:pt x="565" y="555"/>
                  </a:cubicBezTo>
                  <a:cubicBezTo>
                    <a:pt x="566" y="559"/>
                    <a:pt x="565" y="566"/>
                    <a:pt x="562" y="568"/>
                  </a:cubicBezTo>
                  <a:cubicBezTo>
                    <a:pt x="559" y="570"/>
                    <a:pt x="559" y="569"/>
                    <a:pt x="556" y="570"/>
                  </a:cubicBezTo>
                  <a:cubicBezTo>
                    <a:pt x="554" y="570"/>
                    <a:pt x="559" y="573"/>
                    <a:pt x="563" y="576"/>
                  </a:cubicBezTo>
                  <a:cubicBezTo>
                    <a:pt x="567" y="579"/>
                    <a:pt x="570" y="577"/>
                    <a:pt x="573" y="578"/>
                  </a:cubicBezTo>
                  <a:cubicBezTo>
                    <a:pt x="576" y="580"/>
                    <a:pt x="583" y="589"/>
                    <a:pt x="586" y="592"/>
                  </a:cubicBezTo>
                  <a:cubicBezTo>
                    <a:pt x="586" y="592"/>
                    <a:pt x="586" y="592"/>
                    <a:pt x="587" y="593"/>
                  </a:cubicBezTo>
                  <a:cubicBezTo>
                    <a:pt x="587" y="593"/>
                    <a:pt x="588" y="594"/>
                    <a:pt x="588" y="594"/>
                  </a:cubicBezTo>
                  <a:cubicBezTo>
                    <a:pt x="588" y="594"/>
                    <a:pt x="588" y="594"/>
                    <a:pt x="588" y="594"/>
                  </a:cubicBezTo>
                  <a:cubicBezTo>
                    <a:pt x="589" y="595"/>
                    <a:pt x="590" y="595"/>
                    <a:pt x="592" y="595"/>
                  </a:cubicBezTo>
                  <a:cubicBezTo>
                    <a:pt x="593" y="595"/>
                    <a:pt x="594" y="595"/>
                    <a:pt x="595" y="595"/>
                  </a:cubicBezTo>
                  <a:cubicBezTo>
                    <a:pt x="600" y="596"/>
                    <a:pt x="598" y="597"/>
                    <a:pt x="600" y="602"/>
                  </a:cubicBezTo>
                  <a:cubicBezTo>
                    <a:pt x="603" y="606"/>
                    <a:pt x="605" y="608"/>
                    <a:pt x="605" y="612"/>
                  </a:cubicBezTo>
                  <a:cubicBezTo>
                    <a:pt x="605" y="612"/>
                    <a:pt x="605" y="612"/>
                    <a:pt x="604" y="613"/>
                  </a:cubicBezTo>
                  <a:cubicBezTo>
                    <a:pt x="604" y="613"/>
                    <a:pt x="604" y="613"/>
                    <a:pt x="604" y="614"/>
                  </a:cubicBezTo>
                  <a:cubicBezTo>
                    <a:pt x="604" y="614"/>
                    <a:pt x="604" y="614"/>
                    <a:pt x="604" y="614"/>
                  </a:cubicBezTo>
                  <a:cubicBezTo>
                    <a:pt x="603" y="615"/>
                    <a:pt x="602" y="615"/>
                    <a:pt x="602" y="616"/>
                  </a:cubicBezTo>
                  <a:cubicBezTo>
                    <a:pt x="602" y="616"/>
                    <a:pt x="601" y="616"/>
                    <a:pt x="601" y="616"/>
                  </a:cubicBezTo>
                  <a:cubicBezTo>
                    <a:pt x="600" y="617"/>
                    <a:pt x="598" y="618"/>
                    <a:pt x="596" y="619"/>
                  </a:cubicBezTo>
                  <a:cubicBezTo>
                    <a:pt x="595" y="619"/>
                    <a:pt x="595" y="619"/>
                    <a:pt x="595" y="619"/>
                  </a:cubicBezTo>
                  <a:cubicBezTo>
                    <a:pt x="594" y="620"/>
                    <a:pt x="593" y="620"/>
                    <a:pt x="592" y="620"/>
                  </a:cubicBezTo>
                  <a:cubicBezTo>
                    <a:pt x="586" y="622"/>
                    <a:pt x="586" y="620"/>
                    <a:pt x="583" y="621"/>
                  </a:cubicBezTo>
                  <a:cubicBezTo>
                    <a:pt x="580" y="621"/>
                    <a:pt x="577" y="622"/>
                    <a:pt x="572" y="622"/>
                  </a:cubicBezTo>
                  <a:cubicBezTo>
                    <a:pt x="566" y="621"/>
                    <a:pt x="557" y="618"/>
                    <a:pt x="554" y="617"/>
                  </a:cubicBezTo>
                  <a:cubicBezTo>
                    <a:pt x="550" y="615"/>
                    <a:pt x="550" y="612"/>
                    <a:pt x="544" y="612"/>
                  </a:cubicBezTo>
                  <a:cubicBezTo>
                    <a:pt x="539" y="612"/>
                    <a:pt x="535" y="609"/>
                    <a:pt x="525" y="608"/>
                  </a:cubicBezTo>
                  <a:cubicBezTo>
                    <a:pt x="515" y="608"/>
                    <a:pt x="513" y="610"/>
                    <a:pt x="506" y="615"/>
                  </a:cubicBezTo>
                  <a:cubicBezTo>
                    <a:pt x="500" y="620"/>
                    <a:pt x="489" y="618"/>
                    <a:pt x="485" y="618"/>
                  </a:cubicBezTo>
                  <a:cubicBezTo>
                    <a:pt x="480" y="618"/>
                    <a:pt x="484" y="621"/>
                    <a:pt x="486" y="623"/>
                  </a:cubicBezTo>
                  <a:cubicBezTo>
                    <a:pt x="487" y="625"/>
                    <a:pt x="485" y="623"/>
                    <a:pt x="482" y="625"/>
                  </a:cubicBezTo>
                  <a:cubicBezTo>
                    <a:pt x="478" y="626"/>
                    <a:pt x="482" y="626"/>
                    <a:pt x="480" y="627"/>
                  </a:cubicBezTo>
                  <a:cubicBezTo>
                    <a:pt x="478" y="628"/>
                    <a:pt x="467" y="628"/>
                    <a:pt x="464" y="628"/>
                  </a:cubicBezTo>
                  <a:cubicBezTo>
                    <a:pt x="460" y="628"/>
                    <a:pt x="459" y="631"/>
                    <a:pt x="457" y="634"/>
                  </a:cubicBezTo>
                  <a:cubicBezTo>
                    <a:pt x="456" y="636"/>
                    <a:pt x="457" y="639"/>
                    <a:pt x="459" y="641"/>
                  </a:cubicBezTo>
                  <a:cubicBezTo>
                    <a:pt x="461" y="644"/>
                    <a:pt x="461" y="647"/>
                    <a:pt x="459" y="648"/>
                  </a:cubicBezTo>
                  <a:cubicBezTo>
                    <a:pt x="456" y="650"/>
                    <a:pt x="453" y="649"/>
                    <a:pt x="451" y="649"/>
                  </a:cubicBezTo>
                  <a:cubicBezTo>
                    <a:pt x="448" y="649"/>
                    <a:pt x="451" y="651"/>
                    <a:pt x="455" y="653"/>
                  </a:cubicBezTo>
                  <a:cubicBezTo>
                    <a:pt x="458" y="655"/>
                    <a:pt x="459" y="653"/>
                    <a:pt x="462" y="653"/>
                  </a:cubicBezTo>
                  <a:cubicBezTo>
                    <a:pt x="464" y="653"/>
                    <a:pt x="464" y="655"/>
                    <a:pt x="463" y="657"/>
                  </a:cubicBezTo>
                  <a:cubicBezTo>
                    <a:pt x="461" y="658"/>
                    <a:pt x="462" y="660"/>
                    <a:pt x="464" y="662"/>
                  </a:cubicBezTo>
                  <a:cubicBezTo>
                    <a:pt x="466" y="663"/>
                    <a:pt x="465" y="665"/>
                    <a:pt x="468" y="666"/>
                  </a:cubicBezTo>
                  <a:cubicBezTo>
                    <a:pt x="471" y="667"/>
                    <a:pt x="474" y="668"/>
                    <a:pt x="476" y="669"/>
                  </a:cubicBezTo>
                  <a:cubicBezTo>
                    <a:pt x="479" y="670"/>
                    <a:pt x="481" y="670"/>
                    <a:pt x="484" y="672"/>
                  </a:cubicBezTo>
                  <a:cubicBezTo>
                    <a:pt x="487" y="675"/>
                    <a:pt x="491" y="676"/>
                    <a:pt x="494" y="676"/>
                  </a:cubicBezTo>
                  <a:cubicBezTo>
                    <a:pt x="497" y="676"/>
                    <a:pt x="498" y="671"/>
                    <a:pt x="498" y="670"/>
                  </a:cubicBezTo>
                  <a:cubicBezTo>
                    <a:pt x="498" y="669"/>
                    <a:pt x="509" y="671"/>
                    <a:pt x="513" y="674"/>
                  </a:cubicBezTo>
                  <a:cubicBezTo>
                    <a:pt x="517" y="678"/>
                    <a:pt x="524" y="676"/>
                    <a:pt x="528" y="676"/>
                  </a:cubicBezTo>
                  <a:cubicBezTo>
                    <a:pt x="533" y="675"/>
                    <a:pt x="536" y="670"/>
                    <a:pt x="537" y="669"/>
                  </a:cubicBezTo>
                  <a:cubicBezTo>
                    <a:pt x="538" y="667"/>
                    <a:pt x="540" y="669"/>
                    <a:pt x="543" y="668"/>
                  </a:cubicBezTo>
                  <a:cubicBezTo>
                    <a:pt x="545" y="668"/>
                    <a:pt x="544" y="669"/>
                    <a:pt x="547" y="670"/>
                  </a:cubicBezTo>
                  <a:cubicBezTo>
                    <a:pt x="549" y="672"/>
                    <a:pt x="549" y="670"/>
                    <a:pt x="551" y="670"/>
                  </a:cubicBezTo>
                  <a:cubicBezTo>
                    <a:pt x="551" y="670"/>
                    <a:pt x="551" y="670"/>
                    <a:pt x="551" y="670"/>
                  </a:cubicBezTo>
                  <a:cubicBezTo>
                    <a:pt x="551" y="670"/>
                    <a:pt x="551" y="670"/>
                    <a:pt x="551" y="670"/>
                  </a:cubicBezTo>
                  <a:cubicBezTo>
                    <a:pt x="551" y="671"/>
                    <a:pt x="551" y="671"/>
                    <a:pt x="551" y="671"/>
                  </a:cubicBezTo>
                  <a:cubicBezTo>
                    <a:pt x="551" y="671"/>
                    <a:pt x="551" y="671"/>
                    <a:pt x="551" y="671"/>
                  </a:cubicBezTo>
                  <a:cubicBezTo>
                    <a:pt x="551" y="672"/>
                    <a:pt x="551" y="672"/>
                    <a:pt x="550" y="672"/>
                  </a:cubicBezTo>
                  <a:cubicBezTo>
                    <a:pt x="550" y="673"/>
                    <a:pt x="550" y="675"/>
                    <a:pt x="550" y="676"/>
                  </a:cubicBezTo>
                  <a:cubicBezTo>
                    <a:pt x="550" y="676"/>
                    <a:pt x="550" y="676"/>
                    <a:pt x="550" y="676"/>
                  </a:cubicBezTo>
                  <a:cubicBezTo>
                    <a:pt x="550" y="676"/>
                    <a:pt x="550" y="677"/>
                    <a:pt x="550" y="677"/>
                  </a:cubicBezTo>
                  <a:cubicBezTo>
                    <a:pt x="550" y="679"/>
                    <a:pt x="550" y="688"/>
                    <a:pt x="550" y="691"/>
                  </a:cubicBezTo>
                  <a:cubicBezTo>
                    <a:pt x="549" y="692"/>
                    <a:pt x="549" y="693"/>
                    <a:pt x="549" y="693"/>
                  </a:cubicBezTo>
                  <a:cubicBezTo>
                    <a:pt x="549" y="693"/>
                    <a:pt x="549" y="693"/>
                    <a:pt x="548" y="694"/>
                  </a:cubicBezTo>
                  <a:cubicBezTo>
                    <a:pt x="548" y="694"/>
                    <a:pt x="548" y="694"/>
                    <a:pt x="547" y="695"/>
                  </a:cubicBezTo>
                  <a:cubicBezTo>
                    <a:pt x="547" y="695"/>
                    <a:pt x="546" y="696"/>
                    <a:pt x="546" y="696"/>
                  </a:cubicBezTo>
                  <a:cubicBezTo>
                    <a:pt x="546" y="696"/>
                    <a:pt x="545" y="696"/>
                    <a:pt x="545" y="697"/>
                  </a:cubicBezTo>
                  <a:cubicBezTo>
                    <a:pt x="545" y="697"/>
                    <a:pt x="545" y="698"/>
                    <a:pt x="545" y="698"/>
                  </a:cubicBezTo>
                  <a:cubicBezTo>
                    <a:pt x="545" y="699"/>
                    <a:pt x="545" y="700"/>
                    <a:pt x="545" y="700"/>
                  </a:cubicBezTo>
                  <a:cubicBezTo>
                    <a:pt x="545" y="700"/>
                    <a:pt x="544" y="701"/>
                    <a:pt x="544" y="701"/>
                  </a:cubicBezTo>
                  <a:cubicBezTo>
                    <a:pt x="544" y="703"/>
                    <a:pt x="544" y="705"/>
                    <a:pt x="543" y="707"/>
                  </a:cubicBezTo>
                  <a:cubicBezTo>
                    <a:pt x="543" y="707"/>
                    <a:pt x="543" y="707"/>
                    <a:pt x="543" y="707"/>
                  </a:cubicBezTo>
                  <a:cubicBezTo>
                    <a:pt x="543" y="708"/>
                    <a:pt x="542" y="710"/>
                    <a:pt x="542" y="711"/>
                  </a:cubicBezTo>
                  <a:cubicBezTo>
                    <a:pt x="541" y="713"/>
                    <a:pt x="540" y="715"/>
                    <a:pt x="539" y="717"/>
                  </a:cubicBezTo>
                  <a:cubicBezTo>
                    <a:pt x="538" y="718"/>
                    <a:pt x="537" y="720"/>
                    <a:pt x="536" y="721"/>
                  </a:cubicBezTo>
                  <a:cubicBezTo>
                    <a:pt x="536" y="722"/>
                    <a:pt x="536" y="722"/>
                    <a:pt x="536" y="722"/>
                  </a:cubicBezTo>
                  <a:cubicBezTo>
                    <a:pt x="535" y="724"/>
                    <a:pt x="535" y="725"/>
                    <a:pt x="535" y="726"/>
                  </a:cubicBezTo>
                  <a:cubicBezTo>
                    <a:pt x="534" y="726"/>
                    <a:pt x="534" y="727"/>
                    <a:pt x="534" y="727"/>
                  </a:cubicBezTo>
                  <a:cubicBezTo>
                    <a:pt x="534" y="728"/>
                    <a:pt x="534" y="728"/>
                    <a:pt x="533" y="729"/>
                  </a:cubicBezTo>
                  <a:cubicBezTo>
                    <a:pt x="533" y="729"/>
                    <a:pt x="533" y="730"/>
                    <a:pt x="532" y="731"/>
                  </a:cubicBezTo>
                  <a:cubicBezTo>
                    <a:pt x="529" y="734"/>
                    <a:pt x="517" y="731"/>
                    <a:pt x="514" y="731"/>
                  </a:cubicBezTo>
                  <a:cubicBezTo>
                    <a:pt x="510" y="732"/>
                    <a:pt x="509" y="729"/>
                    <a:pt x="507" y="727"/>
                  </a:cubicBezTo>
                  <a:cubicBezTo>
                    <a:pt x="504" y="725"/>
                    <a:pt x="503" y="729"/>
                    <a:pt x="501" y="727"/>
                  </a:cubicBezTo>
                  <a:cubicBezTo>
                    <a:pt x="498" y="725"/>
                    <a:pt x="499" y="726"/>
                    <a:pt x="496" y="728"/>
                  </a:cubicBezTo>
                  <a:cubicBezTo>
                    <a:pt x="493" y="729"/>
                    <a:pt x="487" y="734"/>
                    <a:pt x="485" y="736"/>
                  </a:cubicBezTo>
                  <a:cubicBezTo>
                    <a:pt x="482" y="737"/>
                    <a:pt x="469" y="733"/>
                    <a:pt x="465" y="732"/>
                  </a:cubicBezTo>
                  <a:cubicBezTo>
                    <a:pt x="461" y="730"/>
                    <a:pt x="450" y="728"/>
                    <a:pt x="447" y="728"/>
                  </a:cubicBezTo>
                  <a:cubicBezTo>
                    <a:pt x="447" y="728"/>
                    <a:pt x="446" y="728"/>
                    <a:pt x="445" y="727"/>
                  </a:cubicBezTo>
                  <a:cubicBezTo>
                    <a:pt x="443" y="727"/>
                    <a:pt x="440" y="726"/>
                    <a:pt x="437" y="725"/>
                  </a:cubicBezTo>
                  <a:cubicBezTo>
                    <a:pt x="436" y="725"/>
                    <a:pt x="436" y="725"/>
                    <a:pt x="435" y="724"/>
                  </a:cubicBezTo>
                  <a:cubicBezTo>
                    <a:pt x="434" y="724"/>
                    <a:pt x="432" y="724"/>
                    <a:pt x="430" y="723"/>
                  </a:cubicBezTo>
                  <a:cubicBezTo>
                    <a:pt x="423" y="722"/>
                    <a:pt x="424" y="722"/>
                    <a:pt x="422" y="719"/>
                  </a:cubicBezTo>
                  <a:cubicBezTo>
                    <a:pt x="421" y="717"/>
                    <a:pt x="419" y="714"/>
                    <a:pt x="415" y="714"/>
                  </a:cubicBezTo>
                  <a:cubicBezTo>
                    <a:pt x="411" y="714"/>
                    <a:pt x="399" y="717"/>
                    <a:pt x="396" y="719"/>
                  </a:cubicBezTo>
                  <a:cubicBezTo>
                    <a:pt x="393" y="721"/>
                    <a:pt x="390" y="722"/>
                    <a:pt x="392" y="727"/>
                  </a:cubicBezTo>
                  <a:cubicBezTo>
                    <a:pt x="393" y="733"/>
                    <a:pt x="393" y="738"/>
                    <a:pt x="387" y="741"/>
                  </a:cubicBezTo>
                  <a:cubicBezTo>
                    <a:pt x="382" y="744"/>
                    <a:pt x="380" y="742"/>
                    <a:pt x="373" y="738"/>
                  </a:cubicBezTo>
                  <a:cubicBezTo>
                    <a:pt x="366" y="734"/>
                    <a:pt x="362" y="733"/>
                    <a:pt x="357" y="733"/>
                  </a:cubicBezTo>
                  <a:cubicBezTo>
                    <a:pt x="352" y="733"/>
                    <a:pt x="347" y="728"/>
                    <a:pt x="347" y="725"/>
                  </a:cubicBezTo>
                  <a:cubicBezTo>
                    <a:pt x="346" y="722"/>
                    <a:pt x="345" y="718"/>
                    <a:pt x="341" y="718"/>
                  </a:cubicBezTo>
                  <a:cubicBezTo>
                    <a:pt x="337" y="718"/>
                    <a:pt x="335" y="714"/>
                    <a:pt x="329" y="714"/>
                  </a:cubicBezTo>
                  <a:cubicBezTo>
                    <a:pt x="323" y="714"/>
                    <a:pt x="318" y="715"/>
                    <a:pt x="315" y="713"/>
                  </a:cubicBezTo>
                  <a:cubicBezTo>
                    <a:pt x="314" y="712"/>
                    <a:pt x="313" y="712"/>
                    <a:pt x="313" y="712"/>
                  </a:cubicBezTo>
                  <a:cubicBezTo>
                    <a:pt x="312" y="711"/>
                    <a:pt x="312" y="711"/>
                    <a:pt x="312" y="711"/>
                  </a:cubicBezTo>
                  <a:cubicBezTo>
                    <a:pt x="311" y="711"/>
                    <a:pt x="311" y="711"/>
                    <a:pt x="311" y="711"/>
                  </a:cubicBezTo>
                  <a:cubicBezTo>
                    <a:pt x="310" y="711"/>
                    <a:pt x="310" y="711"/>
                    <a:pt x="310" y="711"/>
                  </a:cubicBezTo>
                  <a:cubicBezTo>
                    <a:pt x="310" y="711"/>
                    <a:pt x="309" y="711"/>
                    <a:pt x="309" y="711"/>
                  </a:cubicBezTo>
                  <a:cubicBezTo>
                    <a:pt x="308" y="711"/>
                    <a:pt x="308" y="711"/>
                    <a:pt x="307" y="711"/>
                  </a:cubicBezTo>
                  <a:cubicBezTo>
                    <a:pt x="303" y="713"/>
                    <a:pt x="305" y="711"/>
                    <a:pt x="305" y="708"/>
                  </a:cubicBezTo>
                  <a:cubicBezTo>
                    <a:pt x="306" y="705"/>
                    <a:pt x="302" y="708"/>
                    <a:pt x="298" y="706"/>
                  </a:cubicBezTo>
                  <a:cubicBezTo>
                    <a:pt x="295" y="704"/>
                    <a:pt x="298" y="697"/>
                    <a:pt x="301" y="695"/>
                  </a:cubicBezTo>
                  <a:cubicBezTo>
                    <a:pt x="304" y="693"/>
                    <a:pt x="305" y="686"/>
                    <a:pt x="304" y="684"/>
                  </a:cubicBezTo>
                  <a:cubicBezTo>
                    <a:pt x="302" y="682"/>
                    <a:pt x="303" y="677"/>
                    <a:pt x="303" y="674"/>
                  </a:cubicBezTo>
                  <a:cubicBezTo>
                    <a:pt x="304" y="671"/>
                    <a:pt x="307" y="669"/>
                    <a:pt x="304" y="669"/>
                  </a:cubicBezTo>
                  <a:cubicBezTo>
                    <a:pt x="302" y="669"/>
                    <a:pt x="300" y="668"/>
                    <a:pt x="298" y="665"/>
                  </a:cubicBezTo>
                  <a:cubicBezTo>
                    <a:pt x="295" y="662"/>
                    <a:pt x="286" y="667"/>
                    <a:pt x="283" y="668"/>
                  </a:cubicBezTo>
                  <a:cubicBezTo>
                    <a:pt x="283" y="668"/>
                    <a:pt x="282" y="668"/>
                    <a:pt x="282" y="668"/>
                  </a:cubicBezTo>
                  <a:cubicBezTo>
                    <a:pt x="280" y="668"/>
                    <a:pt x="279" y="668"/>
                    <a:pt x="278" y="668"/>
                  </a:cubicBezTo>
                  <a:cubicBezTo>
                    <a:pt x="276" y="668"/>
                    <a:pt x="274" y="667"/>
                    <a:pt x="272" y="667"/>
                  </a:cubicBezTo>
                  <a:cubicBezTo>
                    <a:pt x="266" y="666"/>
                    <a:pt x="257" y="670"/>
                    <a:pt x="253" y="672"/>
                  </a:cubicBezTo>
                  <a:cubicBezTo>
                    <a:pt x="248" y="673"/>
                    <a:pt x="247" y="671"/>
                    <a:pt x="245" y="670"/>
                  </a:cubicBezTo>
                  <a:cubicBezTo>
                    <a:pt x="242" y="669"/>
                    <a:pt x="236" y="670"/>
                    <a:pt x="230" y="670"/>
                  </a:cubicBezTo>
                  <a:cubicBezTo>
                    <a:pt x="224" y="669"/>
                    <a:pt x="226" y="669"/>
                    <a:pt x="224" y="667"/>
                  </a:cubicBezTo>
                  <a:cubicBezTo>
                    <a:pt x="221" y="666"/>
                    <a:pt x="219" y="670"/>
                    <a:pt x="218" y="672"/>
                  </a:cubicBezTo>
                  <a:cubicBezTo>
                    <a:pt x="216" y="674"/>
                    <a:pt x="209" y="674"/>
                    <a:pt x="205" y="676"/>
                  </a:cubicBezTo>
                  <a:cubicBezTo>
                    <a:pt x="201" y="677"/>
                    <a:pt x="198" y="680"/>
                    <a:pt x="196" y="681"/>
                  </a:cubicBezTo>
                  <a:cubicBezTo>
                    <a:pt x="194" y="682"/>
                    <a:pt x="189" y="682"/>
                    <a:pt x="186" y="684"/>
                  </a:cubicBezTo>
                  <a:cubicBezTo>
                    <a:pt x="185" y="684"/>
                    <a:pt x="184" y="685"/>
                    <a:pt x="183" y="685"/>
                  </a:cubicBezTo>
                  <a:cubicBezTo>
                    <a:pt x="183" y="685"/>
                    <a:pt x="182" y="685"/>
                    <a:pt x="182" y="686"/>
                  </a:cubicBezTo>
                  <a:cubicBezTo>
                    <a:pt x="182" y="686"/>
                    <a:pt x="181" y="686"/>
                    <a:pt x="181" y="687"/>
                  </a:cubicBezTo>
                  <a:cubicBezTo>
                    <a:pt x="181" y="687"/>
                    <a:pt x="180" y="687"/>
                    <a:pt x="180" y="687"/>
                  </a:cubicBezTo>
                  <a:cubicBezTo>
                    <a:pt x="179" y="688"/>
                    <a:pt x="179" y="688"/>
                    <a:pt x="178" y="689"/>
                  </a:cubicBezTo>
                  <a:cubicBezTo>
                    <a:pt x="178" y="689"/>
                    <a:pt x="177" y="690"/>
                    <a:pt x="177" y="690"/>
                  </a:cubicBezTo>
                  <a:cubicBezTo>
                    <a:pt x="174" y="692"/>
                    <a:pt x="173" y="690"/>
                    <a:pt x="170" y="688"/>
                  </a:cubicBezTo>
                  <a:cubicBezTo>
                    <a:pt x="167" y="687"/>
                    <a:pt x="157" y="689"/>
                    <a:pt x="153" y="688"/>
                  </a:cubicBezTo>
                  <a:cubicBezTo>
                    <a:pt x="148" y="688"/>
                    <a:pt x="144" y="682"/>
                    <a:pt x="142" y="682"/>
                  </a:cubicBezTo>
                  <a:cubicBezTo>
                    <a:pt x="140" y="682"/>
                    <a:pt x="136" y="687"/>
                    <a:pt x="134" y="690"/>
                  </a:cubicBezTo>
                  <a:cubicBezTo>
                    <a:pt x="133" y="694"/>
                    <a:pt x="128" y="702"/>
                    <a:pt x="123" y="706"/>
                  </a:cubicBezTo>
                  <a:cubicBezTo>
                    <a:pt x="117" y="709"/>
                    <a:pt x="112" y="707"/>
                    <a:pt x="110" y="710"/>
                  </a:cubicBezTo>
                  <a:cubicBezTo>
                    <a:pt x="107" y="713"/>
                    <a:pt x="103" y="716"/>
                    <a:pt x="102" y="720"/>
                  </a:cubicBezTo>
                  <a:cubicBezTo>
                    <a:pt x="100" y="725"/>
                    <a:pt x="99" y="723"/>
                    <a:pt x="96" y="727"/>
                  </a:cubicBezTo>
                  <a:cubicBezTo>
                    <a:pt x="92" y="731"/>
                    <a:pt x="94" y="737"/>
                    <a:pt x="94" y="746"/>
                  </a:cubicBezTo>
                  <a:cubicBezTo>
                    <a:pt x="93" y="755"/>
                    <a:pt x="79" y="761"/>
                    <a:pt x="73" y="764"/>
                  </a:cubicBezTo>
                  <a:cubicBezTo>
                    <a:pt x="71" y="764"/>
                    <a:pt x="69" y="765"/>
                    <a:pt x="68" y="765"/>
                  </a:cubicBezTo>
                  <a:cubicBezTo>
                    <a:pt x="67" y="766"/>
                    <a:pt x="67" y="766"/>
                    <a:pt x="66" y="766"/>
                  </a:cubicBezTo>
                  <a:cubicBezTo>
                    <a:pt x="66" y="767"/>
                    <a:pt x="65" y="767"/>
                    <a:pt x="64" y="768"/>
                  </a:cubicBezTo>
                  <a:cubicBezTo>
                    <a:pt x="63" y="768"/>
                    <a:pt x="63" y="768"/>
                    <a:pt x="62" y="769"/>
                  </a:cubicBezTo>
                  <a:cubicBezTo>
                    <a:pt x="61" y="769"/>
                    <a:pt x="61" y="769"/>
                    <a:pt x="60" y="770"/>
                  </a:cubicBezTo>
                  <a:cubicBezTo>
                    <a:pt x="60" y="770"/>
                    <a:pt x="59" y="771"/>
                    <a:pt x="59" y="771"/>
                  </a:cubicBezTo>
                  <a:cubicBezTo>
                    <a:pt x="58" y="771"/>
                    <a:pt x="58" y="772"/>
                    <a:pt x="58" y="772"/>
                  </a:cubicBezTo>
                  <a:cubicBezTo>
                    <a:pt x="57" y="772"/>
                    <a:pt x="57" y="773"/>
                    <a:pt x="57" y="773"/>
                  </a:cubicBezTo>
                  <a:cubicBezTo>
                    <a:pt x="54" y="776"/>
                    <a:pt x="53" y="780"/>
                    <a:pt x="48" y="783"/>
                  </a:cubicBezTo>
                  <a:cubicBezTo>
                    <a:pt x="43" y="786"/>
                    <a:pt x="39" y="798"/>
                    <a:pt x="39" y="800"/>
                  </a:cubicBezTo>
                  <a:cubicBezTo>
                    <a:pt x="38" y="803"/>
                    <a:pt x="25" y="812"/>
                    <a:pt x="23" y="817"/>
                  </a:cubicBezTo>
                  <a:cubicBezTo>
                    <a:pt x="22" y="822"/>
                    <a:pt x="18" y="828"/>
                    <a:pt x="15" y="829"/>
                  </a:cubicBezTo>
                  <a:cubicBezTo>
                    <a:pt x="14" y="829"/>
                    <a:pt x="14" y="830"/>
                    <a:pt x="14" y="830"/>
                  </a:cubicBezTo>
                  <a:cubicBezTo>
                    <a:pt x="14" y="831"/>
                    <a:pt x="13" y="831"/>
                    <a:pt x="13" y="831"/>
                  </a:cubicBezTo>
                  <a:cubicBezTo>
                    <a:pt x="13" y="831"/>
                    <a:pt x="13" y="832"/>
                    <a:pt x="12" y="833"/>
                  </a:cubicBezTo>
                  <a:cubicBezTo>
                    <a:pt x="12" y="833"/>
                    <a:pt x="12" y="833"/>
                    <a:pt x="12" y="833"/>
                  </a:cubicBezTo>
                  <a:cubicBezTo>
                    <a:pt x="12" y="834"/>
                    <a:pt x="12" y="834"/>
                    <a:pt x="12" y="835"/>
                  </a:cubicBezTo>
                  <a:cubicBezTo>
                    <a:pt x="12" y="836"/>
                    <a:pt x="12" y="836"/>
                    <a:pt x="12" y="836"/>
                  </a:cubicBezTo>
                  <a:cubicBezTo>
                    <a:pt x="11" y="837"/>
                    <a:pt x="11" y="839"/>
                    <a:pt x="11" y="840"/>
                  </a:cubicBezTo>
                  <a:cubicBezTo>
                    <a:pt x="11" y="840"/>
                    <a:pt x="11" y="841"/>
                    <a:pt x="11" y="841"/>
                  </a:cubicBezTo>
                  <a:cubicBezTo>
                    <a:pt x="12" y="844"/>
                    <a:pt x="17" y="848"/>
                    <a:pt x="19" y="850"/>
                  </a:cubicBezTo>
                  <a:cubicBezTo>
                    <a:pt x="20" y="852"/>
                    <a:pt x="17" y="854"/>
                    <a:pt x="16" y="858"/>
                  </a:cubicBezTo>
                  <a:cubicBezTo>
                    <a:pt x="15" y="862"/>
                    <a:pt x="19" y="863"/>
                    <a:pt x="20" y="869"/>
                  </a:cubicBezTo>
                  <a:cubicBezTo>
                    <a:pt x="21" y="874"/>
                    <a:pt x="15" y="880"/>
                    <a:pt x="15" y="885"/>
                  </a:cubicBezTo>
                  <a:cubicBezTo>
                    <a:pt x="15" y="886"/>
                    <a:pt x="15" y="888"/>
                    <a:pt x="14" y="889"/>
                  </a:cubicBezTo>
                  <a:cubicBezTo>
                    <a:pt x="14" y="890"/>
                    <a:pt x="14" y="891"/>
                    <a:pt x="13" y="892"/>
                  </a:cubicBezTo>
                  <a:cubicBezTo>
                    <a:pt x="13" y="893"/>
                    <a:pt x="13" y="893"/>
                    <a:pt x="13" y="894"/>
                  </a:cubicBezTo>
                  <a:cubicBezTo>
                    <a:pt x="12" y="894"/>
                    <a:pt x="12" y="895"/>
                    <a:pt x="11" y="896"/>
                  </a:cubicBezTo>
                  <a:cubicBezTo>
                    <a:pt x="11" y="896"/>
                    <a:pt x="11" y="896"/>
                    <a:pt x="11" y="897"/>
                  </a:cubicBezTo>
                  <a:cubicBezTo>
                    <a:pt x="10" y="897"/>
                    <a:pt x="9" y="898"/>
                    <a:pt x="9" y="899"/>
                  </a:cubicBezTo>
                  <a:cubicBezTo>
                    <a:pt x="6" y="901"/>
                    <a:pt x="0" y="906"/>
                    <a:pt x="4" y="909"/>
                  </a:cubicBezTo>
                  <a:cubicBezTo>
                    <a:pt x="7" y="911"/>
                    <a:pt x="5" y="912"/>
                    <a:pt x="8" y="918"/>
                  </a:cubicBezTo>
                  <a:cubicBezTo>
                    <a:pt x="8" y="918"/>
                    <a:pt x="8" y="918"/>
                    <a:pt x="8" y="918"/>
                  </a:cubicBezTo>
                  <a:cubicBezTo>
                    <a:pt x="9" y="921"/>
                    <a:pt x="9" y="922"/>
                    <a:pt x="8" y="923"/>
                  </a:cubicBezTo>
                  <a:cubicBezTo>
                    <a:pt x="8" y="923"/>
                    <a:pt x="8" y="923"/>
                    <a:pt x="8" y="923"/>
                  </a:cubicBezTo>
                  <a:cubicBezTo>
                    <a:pt x="8" y="924"/>
                    <a:pt x="7" y="925"/>
                    <a:pt x="6" y="926"/>
                  </a:cubicBezTo>
                  <a:cubicBezTo>
                    <a:pt x="6" y="926"/>
                    <a:pt x="6" y="927"/>
                    <a:pt x="6" y="927"/>
                  </a:cubicBezTo>
                  <a:cubicBezTo>
                    <a:pt x="5" y="928"/>
                    <a:pt x="6" y="929"/>
                    <a:pt x="6" y="930"/>
                  </a:cubicBezTo>
                  <a:cubicBezTo>
                    <a:pt x="6" y="930"/>
                    <a:pt x="6" y="930"/>
                    <a:pt x="6" y="930"/>
                  </a:cubicBezTo>
                  <a:cubicBezTo>
                    <a:pt x="6" y="931"/>
                    <a:pt x="7" y="931"/>
                    <a:pt x="7" y="932"/>
                  </a:cubicBezTo>
                  <a:cubicBezTo>
                    <a:pt x="7" y="932"/>
                    <a:pt x="7" y="932"/>
                    <a:pt x="7" y="932"/>
                  </a:cubicBezTo>
                  <a:cubicBezTo>
                    <a:pt x="7" y="932"/>
                    <a:pt x="7" y="932"/>
                    <a:pt x="7" y="932"/>
                  </a:cubicBezTo>
                  <a:cubicBezTo>
                    <a:pt x="8" y="933"/>
                    <a:pt x="9" y="934"/>
                    <a:pt x="11" y="934"/>
                  </a:cubicBezTo>
                  <a:cubicBezTo>
                    <a:pt x="12" y="935"/>
                    <a:pt x="13" y="936"/>
                    <a:pt x="14" y="937"/>
                  </a:cubicBezTo>
                  <a:cubicBezTo>
                    <a:pt x="19" y="941"/>
                    <a:pt x="17" y="942"/>
                    <a:pt x="18" y="943"/>
                  </a:cubicBezTo>
                  <a:cubicBezTo>
                    <a:pt x="18" y="943"/>
                    <a:pt x="19" y="944"/>
                    <a:pt x="19" y="944"/>
                  </a:cubicBezTo>
                  <a:cubicBezTo>
                    <a:pt x="19" y="945"/>
                    <a:pt x="20" y="945"/>
                    <a:pt x="21" y="946"/>
                  </a:cubicBezTo>
                  <a:cubicBezTo>
                    <a:pt x="21" y="946"/>
                    <a:pt x="21" y="946"/>
                    <a:pt x="21" y="946"/>
                  </a:cubicBezTo>
                  <a:cubicBezTo>
                    <a:pt x="21" y="946"/>
                    <a:pt x="21" y="947"/>
                    <a:pt x="22" y="947"/>
                  </a:cubicBezTo>
                  <a:cubicBezTo>
                    <a:pt x="22" y="947"/>
                    <a:pt x="22" y="947"/>
                    <a:pt x="22" y="948"/>
                  </a:cubicBezTo>
                  <a:cubicBezTo>
                    <a:pt x="23" y="948"/>
                    <a:pt x="24" y="949"/>
                    <a:pt x="26" y="950"/>
                  </a:cubicBezTo>
                  <a:cubicBezTo>
                    <a:pt x="31" y="953"/>
                    <a:pt x="30" y="954"/>
                    <a:pt x="32" y="956"/>
                  </a:cubicBezTo>
                  <a:cubicBezTo>
                    <a:pt x="33" y="959"/>
                    <a:pt x="35" y="962"/>
                    <a:pt x="37" y="963"/>
                  </a:cubicBezTo>
                  <a:cubicBezTo>
                    <a:pt x="37" y="963"/>
                    <a:pt x="37" y="963"/>
                    <a:pt x="37" y="964"/>
                  </a:cubicBezTo>
                  <a:cubicBezTo>
                    <a:pt x="37" y="964"/>
                    <a:pt x="37" y="964"/>
                    <a:pt x="38" y="964"/>
                  </a:cubicBezTo>
                  <a:cubicBezTo>
                    <a:pt x="38" y="965"/>
                    <a:pt x="38" y="965"/>
                    <a:pt x="38" y="965"/>
                  </a:cubicBezTo>
                  <a:cubicBezTo>
                    <a:pt x="38" y="966"/>
                    <a:pt x="38" y="966"/>
                    <a:pt x="38" y="966"/>
                  </a:cubicBezTo>
                  <a:cubicBezTo>
                    <a:pt x="38" y="966"/>
                    <a:pt x="39" y="967"/>
                    <a:pt x="39" y="967"/>
                  </a:cubicBezTo>
                  <a:cubicBezTo>
                    <a:pt x="39" y="969"/>
                    <a:pt x="39" y="971"/>
                    <a:pt x="40" y="972"/>
                  </a:cubicBezTo>
                  <a:cubicBezTo>
                    <a:pt x="40" y="972"/>
                    <a:pt x="40" y="972"/>
                    <a:pt x="40" y="972"/>
                  </a:cubicBezTo>
                  <a:cubicBezTo>
                    <a:pt x="40" y="973"/>
                    <a:pt x="40" y="974"/>
                    <a:pt x="41" y="974"/>
                  </a:cubicBezTo>
                  <a:cubicBezTo>
                    <a:pt x="42" y="976"/>
                    <a:pt x="42" y="979"/>
                    <a:pt x="45" y="981"/>
                  </a:cubicBezTo>
                  <a:cubicBezTo>
                    <a:pt x="45" y="982"/>
                    <a:pt x="46" y="983"/>
                    <a:pt x="47" y="983"/>
                  </a:cubicBezTo>
                  <a:cubicBezTo>
                    <a:pt x="47" y="983"/>
                    <a:pt x="47" y="984"/>
                    <a:pt x="48" y="984"/>
                  </a:cubicBezTo>
                  <a:cubicBezTo>
                    <a:pt x="48" y="984"/>
                    <a:pt x="49" y="985"/>
                    <a:pt x="50" y="986"/>
                  </a:cubicBezTo>
                  <a:cubicBezTo>
                    <a:pt x="50" y="986"/>
                    <a:pt x="50" y="986"/>
                    <a:pt x="51" y="986"/>
                  </a:cubicBezTo>
                  <a:cubicBezTo>
                    <a:pt x="52" y="987"/>
                    <a:pt x="53" y="988"/>
                    <a:pt x="55" y="988"/>
                  </a:cubicBezTo>
                  <a:cubicBezTo>
                    <a:pt x="55" y="989"/>
                    <a:pt x="56" y="990"/>
                    <a:pt x="57" y="990"/>
                  </a:cubicBezTo>
                  <a:cubicBezTo>
                    <a:pt x="62" y="994"/>
                    <a:pt x="74" y="1003"/>
                    <a:pt x="78" y="1006"/>
                  </a:cubicBezTo>
                  <a:cubicBezTo>
                    <a:pt x="79" y="1006"/>
                    <a:pt x="80" y="1007"/>
                    <a:pt x="82" y="1008"/>
                  </a:cubicBezTo>
                  <a:cubicBezTo>
                    <a:pt x="82" y="1008"/>
                    <a:pt x="83" y="1008"/>
                    <a:pt x="83" y="1008"/>
                  </a:cubicBezTo>
                  <a:cubicBezTo>
                    <a:pt x="84" y="1009"/>
                    <a:pt x="85" y="1009"/>
                    <a:pt x="86" y="1010"/>
                  </a:cubicBezTo>
                  <a:cubicBezTo>
                    <a:pt x="87" y="1010"/>
                    <a:pt x="88" y="1010"/>
                    <a:pt x="89" y="1011"/>
                  </a:cubicBezTo>
                  <a:cubicBezTo>
                    <a:pt x="90" y="1011"/>
                    <a:pt x="90" y="1011"/>
                    <a:pt x="91" y="1011"/>
                  </a:cubicBezTo>
                  <a:cubicBezTo>
                    <a:pt x="92" y="1012"/>
                    <a:pt x="93" y="1012"/>
                    <a:pt x="94" y="1012"/>
                  </a:cubicBezTo>
                  <a:cubicBezTo>
                    <a:pt x="94" y="1012"/>
                    <a:pt x="95" y="1012"/>
                    <a:pt x="95" y="1012"/>
                  </a:cubicBezTo>
                  <a:cubicBezTo>
                    <a:pt x="95" y="1012"/>
                    <a:pt x="95" y="1012"/>
                    <a:pt x="95" y="1012"/>
                  </a:cubicBezTo>
                  <a:cubicBezTo>
                    <a:pt x="100" y="1013"/>
                    <a:pt x="122" y="1004"/>
                    <a:pt x="129" y="1004"/>
                  </a:cubicBezTo>
                  <a:cubicBezTo>
                    <a:pt x="129" y="1004"/>
                    <a:pt x="130" y="1004"/>
                    <a:pt x="131" y="1004"/>
                  </a:cubicBezTo>
                  <a:cubicBezTo>
                    <a:pt x="132" y="1004"/>
                    <a:pt x="132" y="1004"/>
                    <a:pt x="133" y="1004"/>
                  </a:cubicBezTo>
                  <a:cubicBezTo>
                    <a:pt x="134" y="1004"/>
                    <a:pt x="134" y="1004"/>
                    <a:pt x="135" y="1004"/>
                  </a:cubicBezTo>
                  <a:cubicBezTo>
                    <a:pt x="135" y="1004"/>
                    <a:pt x="136" y="1004"/>
                    <a:pt x="137" y="1005"/>
                  </a:cubicBezTo>
                  <a:cubicBezTo>
                    <a:pt x="137" y="1005"/>
                    <a:pt x="138" y="1005"/>
                    <a:pt x="139" y="1005"/>
                  </a:cubicBezTo>
                  <a:cubicBezTo>
                    <a:pt x="139" y="1005"/>
                    <a:pt x="140" y="1005"/>
                    <a:pt x="140" y="1006"/>
                  </a:cubicBezTo>
                  <a:cubicBezTo>
                    <a:pt x="141" y="1006"/>
                    <a:pt x="142" y="1006"/>
                    <a:pt x="143" y="1006"/>
                  </a:cubicBezTo>
                  <a:cubicBezTo>
                    <a:pt x="143" y="1006"/>
                    <a:pt x="143" y="1006"/>
                    <a:pt x="144" y="1007"/>
                  </a:cubicBezTo>
                  <a:cubicBezTo>
                    <a:pt x="147" y="1007"/>
                    <a:pt x="150" y="1008"/>
                    <a:pt x="152" y="1009"/>
                  </a:cubicBezTo>
                  <a:cubicBezTo>
                    <a:pt x="152" y="1009"/>
                    <a:pt x="152" y="1009"/>
                    <a:pt x="152" y="1009"/>
                  </a:cubicBezTo>
                  <a:cubicBezTo>
                    <a:pt x="153" y="1009"/>
                    <a:pt x="154" y="1009"/>
                    <a:pt x="155" y="1009"/>
                  </a:cubicBezTo>
                  <a:cubicBezTo>
                    <a:pt x="155" y="1009"/>
                    <a:pt x="156" y="1009"/>
                    <a:pt x="157" y="1009"/>
                  </a:cubicBezTo>
                  <a:cubicBezTo>
                    <a:pt x="157" y="1009"/>
                    <a:pt x="157" y="1009"/>
                    <a:pt x="157" y="1009"/>
                  </a:cubicBezTo>
                  <a:cubicBezTo>
                    <a:pt x="158" y="1009"/>
                    <a:pt x="159" y="1009"/>
                    <a:pt x="159" y="1009"/>
                  </a:cubicBezTo>
                  <a:cubicBezTo>
                    <a:pt x="160" y="1009"/>
                    <a:pt x="160" y="1009"/>
                    <a:pt x="160" y="1009"/>
                  </a:cubicBezTo>
                  <a:cubicBezTo>
                    <a:pt x="161" y="1008"/>
                    <a:pt x="162" y="1008"/>
                    <a:pt x="163" y="1008"/>
                  </a:cubicBezTo>
                  <a:cubicBezTo>
                    <a:pt x="163" y="1008"/>
                    <a:pt x="163" y="1008"/>
                    <a:pt x="164" y="1007"/>
                  </a:cubicBezTo>
                  <a:cubicBezTo>
                    <a:pt x="165" y="1007"/>
                    <a:pt x="166" y="1007"/>
                    <a:pt x="167" y="1007"/>
                  </a:cubicBezTo>
                  <a:cubicBezTo>
                    <a:pt x="167" y="1006"/>
                    <a:pt x="168" y="1006"/>
                    <a:pt x="168" y="1006"/>
                  </a:cubicBezTo>
                  <a:cubicBezTo>
                    <a:pt x="169" y="1006"/>
                    <a:pt x="170" y="1005"/>
                    <a:pt x="171" y="1005"/>
                  </a:cubicBezTo>
                  <a:cubicBezTo>
                    <a:pt x="171" y="1005"/>
                    <a:pt x="172" y="1005"/>
                    <a:pt x="172" y="1004"/>
                  </a:cubicBezTo>
                  <a:cubicBezTo>
                    <a:pt x="175" y="1003"/>
                    <a:pt x="177" y="1002"/>
                    <a:pt x="180" y="1001"/>
                  </a:cubicBezTo>
                  <a:cubicBezTo>
                    <a:pt x="180" y="1001"/>
                    <a:pt x="180" y="1001"/>
                    <a:pt x="180" y="1001"/>
                  </a:cubicBezTo>
                  <a:cubicBezTo>
                    <a:pt x="183" y="1000"/>
                    <a:pt x="185" y="999"/>
                    <a:pt x="187" y="998"/>
                  </a:cubicBezTo>
                  <a:cubicBezTo>
                    <a:pt x="187" y="998"/>
                    <a:pt x="187" y="998"/>
                    <a:pt x="187" y="998"/>
                  </a:cubicBezTo>
                  <a:cubicBezTo>
                    <a:pt x="188" y="997"/>
                    <a:pt x="188" y="997"/>
                    <a:pt x="189" y="997"/>
                  </a:cubicBezTo>
                  <a:cubicBezTo>
                    <a:pt x="189" y="997"/>
                    <a:pt x="189" y="997"/>
                    <a:pt x="189" y="997"/>
                  </a:cubicBezTo>
                  <a:cubicBezTo>
                    <a:pt x="190" y="996"/>
                    <a:pt x="191" y="996"/>
                    <a:pt x="191" y="996"/>
                  </a:cubicBezTo>
                  <a:cubicBezTo>
                    <a:pt x="191" y="996"/>
                    <a:pt x="191" y="996"/>
                    <a:pt x="191" y="996"/>
                  </a:cubicBezTo>
                  <a:cubicBezTo>
                    <a:pt x="192" y="995"/>
                    <a:pt x="192" y="995"/>
                    <a:pt x="193" y="995"/>
                  </a:cubicBezTo>
                  <a:cubicBezTo>
                    <a:pt x="193" y="995"/>
                    <a:pt x="193" y="995"/>
                    <a:pt x="193" y="995"/>
                  </a:cubicBezTo>
                  <a:cubicBezTo>
                    <a:pt x="193" y="995"/>
                    <a:pt x="193" y="995"/>
                    <a:pt x="193" y="995"/>
                  </a:cubicBezTo>
                  <a:cubicBezTo>
                    <a:pt x="194" y="994"/>
                    <a:pt x="194" y="994"/>
                    <a:pt x="195" y="994"/>
                  </a:cubicBezTo>
                  <a:cubicBezTo>
                    <a:pt x="195" y="994"/>
                    <a:pt x="195" y="994"/>
                    <a:pt x="195" y="994"/>
                  </a:cubicBezTo>
                  <a:cubicBezTo>
                    <a:pt x="195" y="994"/>
                    <a:pt x="196" y="994"/>
                    <a:pt x="197" y="994"/>
                  </a:cubicBezTo>
                  <a:cubicBezTo>
                    <a:pt x="197" y="994"/>
                    <a:pt x="197" y="994"/>
                    <a:pt x="197" y="994"/>
                  </a:cubicBezTo>
                  <a:cubicBezTo>
                    <a:pt x="199" y="993"/>
                    <a:pt x="202" y="993"/>
                    <a:pt x="204" y="993"/>
                  </a:cubicBezTo>
                  <a:cubicBezTo>
                    <a:pt x="206" y="993"/>
                    <a:pt x="208" y="993"/>
                    <a:pt x="210" y="993"/>
                  </a:cubicBezTo>
                  <a:cubicBezTo>
                    <a:pt x="210" y="993"/>
                    <a:pt x="210" y="993"/>
                    <a:pt x="210" y="993"/>
                  </a:cubicBezTo>
                  <a:cubicBezTo>
                    <a:pt x="211" y="993"/>
                    <a:pt x="211" y="993"/>
                    <a:pt x="212" y="993"/>
                  </a:cubicBezTo>
                  <a:cubicBezTo>
                    <a:pt x="212" y="993"/>
                    <a:pt x="212" y="993"/>
                    <a:pt x="213" y="993"/>
                  </a:cubicBezTo>
                  <a:cubicBezTo>
                    <a:pt x="213" y="993"/>
                    <a:pt x="214" y="993"/>
                    <a:pt x="215" y="993"/>
                  </a:cubicBezTo>
                  <a:cubicBezTo>
                    <a:pt x="215" y="993"/>
                    <a:pt x="215" y="993"/>
                    <a:pt x="215" y="993"/>
                  </a:cubicBezTo>
                  <a:cubicBezTo>
                    <a:pt x="216" y="993"/>
                    <a:pt x="216" y="993"/>
                    <a:pt x="217" y="993"/>
                  </a:cubicBezTo>
                  <a:cubicBezTo>
                    <a:pt x="217" y="993"/>
                    <a:pt x="217" y="993"/>
                    <a:pt x="217" y="993"/>
                  </a:cubicBezTo>
                  <a:cubicBezTo>
                    <a:pt x="218" y="993"/>
                    <a:pt x="218" y="993"/>
                    <a:pt x="218" y="993"/>
                  </a:cubicBezTo>
                  <a:cubicBezTo>
                    <a:pt x="218" y="993"/>
                    <a:pt x="219" y="993"/>
                    <a:pt x="219" y="993"/>
                  </a:cubicBezTo>
                  <a:cubicBezTo>
                    <a:pt x="219" y="993"/>
                    <a:pt x="219" y="993"/>
                    <a:pt x="220" y="993"/>
                  </a:cubicBezTo>
                  <a:cubicBezTo>
                    <a:pt x="220" y="993"/>
                    <a:pt x="221" y="993"/>
                    <a:pt x="221" y="993"/>
                  </a:cubicBezTo>
                  <a:cubicBezTo>
                    <a:pt x="223" y="993"/>
                    <a:pt x="229" y="1001"/>
                    <a:pt x="230" y="1002"/>
                  </a:cubicBezTo>
                  <a:cubicBezTo>
                    <a:pt x="232" y="1004"/>
                    <a:pt x="233" y="1014"/>
                    <a:pt x="237" y="1016"/>
                  </a:cubicBezTo>
                  <a:cubicBezTo>
                    <a:pt x="238" y="1016"/>
                    <a:pt x="238" y="1016"/>
                    <a:pt x="239" y="1016"/>
                  </a:cubicBezTo>
                  <a:cubicBezTo>
                    <a:pt x="240" y="1016"/>
                    <a:pt x="240" y="1016"/>
                    <a:pt x="240" y="1016"/>
                  </a:cubicBezTo>
                  <a:cubicBezTo>
                    <a:pt x="241" y="1016"/>
                    <a:pt x="242" y="1016"/>
                    <a:pt x="242" y="1016"/>
                  </a:cubicBezTo>
                  <a:cubicBezTo>
                    <a:pt x="243" y="1016"/>
                    <a:pt x="243" y="1016"/>
                    <a:pt x="243" y="1016"/>
                  </a:cubicBezTo>
                  <a:cubicBezTo>
                    <a:pt x="244" y="1016"/>
                    <a:pt x="245" y="1016"/>
                    <a:pt x="247" y="1016"/>
                  </a:cubicBezTo>
                  <a:cubicBezTo>
                    <a:pt x="247" y="1016"/>
                    <a:pt x="247" y="1016"/>
                    <a:pt x="247" y="1016"/>
                  </a:cubicBezTo>
                  <a:cubicBezTo>
                    <a:pt x="251" y="1016"/>
                    <a:pt x="257" y="1015"/>
                    <a:pt x="261" y="1015"/>
                  </a:cubicBezTo>
                  <a:cubicBezTo>
                    <a:pt x="262" y="1015"/>
                    <a:pt x="262" y="1015"/>
                    <a:pt x="262" y="1015"/>
                  </a:cubicBezTo>
                  <a:cubicBezTo>
                    <a:pt x="263" y="1015"/>
                    <a:pt x="264" y="1015"/>
                    <a:pt x="264" y="1015"/>
                  </a:cubicBezTo>
                  <a:cubicBezTo>
                    <a:pt x="265" y="1015"/>
                    <a:pt x="266" y="1015"/>
                    <a:pt x="266" y="1015"/>
                  </a:cubicBezTo>
                  <a:cubicBezTo>
                    <a:pt x="272" y="1015"/>
                    <a:pt x="272" y="1018"/>
                    <a:pt x="274" y="1019"/>
                  </a:cubicBezTo>
                  <a:cubicBezTo>
                    <a:pt x="276" y="1021"/>
                    <a:pt x="279" y="1028"/>
                    <a:pt x="278" y="1032"/>
                  </a:cubicBezTo>
                  <a:cubicBezTo>
                    <a:pt x="278" y="1033"/>
                    <a:pt x="278" y="1035"/>
                    <a:pt x="277" y="1036"/>
                  </a:cubicBezTo>
                  <a:cubicBezTo>
                    <a:pt x="277" y="1036"/>
                    <a:pt x="277" y="1037"/>
                    <a:pt x="277" y="1037"/>
                  </a:cubicBezTo>
                  <a:cubicBezTo>
                    <a:pt x="276" y="1038"/>
                    <a:pt x="276" y="1039"/>
                    <a:pt x="276" y="1040"/>
                  </a:cubicBezTo>
                  <a:cubicBezTo>
                    <a:pt x="275" y="1041"/>
                    <a:pt x="275" y="1042"/>
                    <a:pt x="274" y="1043"/>
                  </a:cubicBezTo>
                  <a:cubicBezTo>
                    <a:pt x="274" y="1044"/>
                    <a:pt x="274" y="1044"/>
                    <a:pt x="274" y="1044"/>
                  </a:cubicBezTo>
                  <a:cubicBezTo>
                    <a:pt x="274" y="1045"/>
                    <a:pt x="273" y="1046"/>
                    <a:pt x="273" y="1047"/>
                  </a:cubicBezTo>
                  <a:cubicBezTo>
                    <a:pt x="273" y="1047"/>
                    <a:pt x="273" y="1048"/>
                    <a:pt x="273" y="1049"/>
                  </a:cubicBezTo>
                  <a:cubicBezTo>
                    <a:pt x="273" y="1049"/>
                    <a:pt x="273" y="1049"/>
                    <a:pt x="273" y="1049"/>
                  </a:cubicBezTo>
                  <a:cubicBezTo>
                    <a:pt x="273" y="1050"/>
                    <a:pt x="273" y="1051"/>
                    <a:pt x="273" y="1052"/>
                  </a:cubicBezTo>
                  <a:cubicBezTo>
                    <a:pt x="273" y="1052"/>
                    <a:pt x="273" y="1052"/>
                    <a:pt x="273" y="1052"/>
                  </a:cubicBezTo>
                  <a:cubicBezTo>
                    <a:pt x="273" y="1054"/>
                    <a:pt x="272" y="1056"/>
                    <a:pt x="272" y="1058"/>
                  </a:cubicBezTo>
                  <a:cubicBezTo>
                    <a:pt x="272" y="1058"/>
                    <a:pt x="272" y="1059"/>
                    <a:pt x="272" y="1059"/>
                  </a:cubicBezTo>
                  <a:cubicBezTo>
                    <a:pt x="272" y="1060"/>
                    <a:pt x="271" y="1060"/>
                    <a:pt x="271" y="1061"/>
                  </a:cubicBezTo>
                  <a:cubicBezTo>
                    <a:pt x="271" y="1061"/>
                    <a:pt x="271" y="1061"/>
                    <a:pt x="271" y="1062"/>
                  </a:cubicBezTo>
                  <a:cubicBezTo>
                    <a:pt x="271" y="1062"/>
                    <a:pt x="271" y="1063"/>
                    <a:pt x="271" y="1064"/>
                  </a:cubicBezTo>
                  <a:cubicBezTo>
                    <a:pt x="269" y="1066"/>
                    <a:pt x="270" y="1067"/>
                    <a:pt x="266" y="1069"/>
                  </a:cubicBezTo>
                  <a:cubicBezTo>
                    <a:pt x="262" y="1071"/>
                    <a:pt x="266" y="1073"/>
                    <a:pt x="269" y="1077"/>
                  </a:cubicBezTo>
                  <a:cubicBezTo>
                    <a:pt x="272" y="1081"/>
                    <a:pt x="271" y="1079"/>
                    <a:pt x="272" y="1084"/>
                  </a:cubicBezTo>
                  <a:cubicBezTo>
                    <a:pt x="272" y="1084"/>
                    <a:pt x="272" y="1085"/>
                    <a:pt x="273" y="1085"/>
                  </a:cubicBezTo>
                  <a:cubicBezTo>
                    <a:pt x="273" y="1086"/>
                    <a:pt x="273" y="1086"/>
                    <a:pt x="273" y="1086"/>
                  </a:cubicBezTo>
                  <a:cubicBezTo>
                    <a:pt x="273" y="1087"/>
                    <a:pt x="274" y="1087"/>
                    <a:pt x="275" y="1088"/>
                  </a:cubicBezTo>
                  <a:cubicBezTo>
                    <a:pt x="275" y="1088"/>
                    <a:pt x="275" y="1089"/>
                    <a:pt x="275" y="1089"/>
                  </a:cubicBezTo>
                  <a:cubicBezTo>
                    <a:pt x="276" y="1090"/>
                    <a:pt x="277" y="1091"/>
                    <a:pt x="278" y="1092"/>
                  </a:cubicBezTo>
                  <a:cubicBezTo>
                    <a:pt x="278" y="1092"/>
                    <a:pt x="278" y="1092"/>
                    <a:pt x="278" y="1092"/>
                  </a:cubicBezTo>
                  <a:cubicBezTo>
                    <a:pt x="282" y="1097"/>
                    <a:pt x="287" y="1103"/>
                    <a:pt x="291" y="1107"/>
                  </a:cubicBezTo>
                  <a:cubicBezTo>
                    <a:pt x="291" y="1107"/>
                    <a:pt x="291" y="1107"/>
                    <a:pt x="291" y="1107"/>
                  </a:cubicBezTo>
                  <a:cubicBezTo>
                    <a:pt x="292" y="1108"/>
                    <a:pt x="292" y="1108"/>
                    <a:pt x="293" y="1108"/>
                  </a:cubicBezTo>
                  <a:cubicBezTo>
                    <a:pt x="293" y="1109"/>
                    <a:pt x="293" y="1109"/>
                    <a:pt x="293" y="1109"/>
                  </a:cubicBezTo>
                  <a:cubicBezTo>
                    <a:pt x="293" y="1109"/>
                    <a:pt x="294" y="1110"/>
                    <a:pt x="294" y="1110"/>
                  </a:cubicBezTo>
                  <a:cubicBezTo>
                    <a:pt x="294" y="1110"/>
                    <a:pt x="294" y="1110"/>
                    <a:pt x="294" y="1111"/>
                  </a:cubicBezTo>
                  <a:cubicBezTo>
                    <a:pt x="295" y="1111"/>
                    <a:pt x="295" y="1111"/>
                    <a:pt x="295" y="1111"/>
                  </a:cubicBezTo>
                  <a:cubicBezTo>
                    <a:pt x="295" y="1112"/>
                    <a:pt x="295" y="1112"/>
                    <a:pt x="295" y="1112"/>
                  </a:cubicBezTo>
                  <a:cubicBezTo>
                    <a:pt x="296" y="1113"/>
                    <a:pt x="296" y="1113"/>
                    <a:pt x="296" y="1114"/>
                  </a:cubicBezTo>
                  <a:cubicBezTo>
                    <a:pt x="297" y="1116"/>
                    <a:pt x="297" y="1119"/>
                    <a:pt x="298" y="1121"/>
                  </a:cubicBezTo>
                  <a:cubicBezTo>
                    <a:pt x="298" y="1122"/>
                    <a:pt x="298" y="1123"/>
                    <a:pt x="298" y="1124"/>
                  </a:cubicBezTo>
                  <a:cubicBezTo>
                    <a:pt x="298" y="1124"/>
                    <a:pt x="298" y="1125"/>
                    <a:pt x="298" y="1126"/>
                  </a:cubicBezTo>
                  <a:cubicBezTo>
                    <a:pt x="298" y="1126"/>
                    <a:pt x="298" y="1126"/>
                    <a:pt x="298" y="1126"/>
                  </a:cubicBezTo>
                  <a:cubicBezTo>
                    <a:pt x="299" y="1129"/>
                    <a:pt x="302" y="1131"/>
                    <a:pt x="303" y="1133"/>
                  </a:cubicBezTo>
                  <a:cubicBezTo>
                    <a:pt x="304" y="1133"/>
                    <a:pt x="304" y="1133"/>
                    <a:pt x="304" y="1133"/>
                  </a:cubicBezTo>
                  <a:cubicBezTo>
                    <a:pt x="304" y="1134"/>
                    <a:pt x="305" y="1143"/>
                    <a:pt x="308" y="1148"/>
                  </a:cubicBezTo>
                  <a:cubicBezTo>
                    <a:pt x="310" y="1153"/>
                    <a:pt x="307" y="1167"/>
                    <a:pt x="310" y="1171"/>
                  </a:cubicBezTo>
                  <a:cubicBezTo>
                    <a:pt x="312" y="1175"/>
                    <a:pt x="314" y="1186"/>
                    <a:pt x="314" y="1191"/>
                  </a:cubicBezTo>
                  <a:cubicBezTo>
                    <a:pt x="313" y="1195"/>
                    <a:pt x="313" y="1195"/>
                    <a:pt x="310" y="1198"/>
                  </a:cubicBezTo>
                  <a:cubicBezTo>
                    <a:pt x="307" y="1202"/>
                    <a:pt x="304" y="1202"/>
                    <a:pt x="302" y="1206"/>
                  </a:cubicBezTo>
                  <a:cubicBezTo>
                    <a:pt x="300" y="1209"/>
                    <a:pt x="294" y="1235"/>
                    <a:pt x="294" y="1238"/>
                  </a:cubicBezTo>
                  <a:cubicBezTo>
                    <a:pt x="293" y="1239"/>
                    <a:pt x="293" y="1239"/>
                    <a:pt x="293" y="1240"/>
                  </a:cubicBezTo>
                  <a:cubicBezTo>
                    <a:pt x="293" y="1241"/>
                    <a:pt x="293" y="1241"/>
                    <a:pt x="293" y="1241"/>
                  </a:cubicBezTo>
                  <a:cubicBezTo>
                    <a:pt x="293" y="1242"/>
                    <a:pt x="293" y="1243"/>
                    <a:pt x="293" y="1244"/>
                  </a:cubicBezTo>
                  <a:cubicBezTo>
                    <a:pt x="293" y="1244"/>
                    <a:pt x="293" y="1245"/>
                    <a:pt x="293" y="1245"/>
                  </a:cubicBezTo>
                  <a:cubicBezTo>
                    <a:pt x="293" y="1246"/>
                    <a:pt x="293" y="1247"/>
                    <a:pt x="293" y="1248"/>
                  </a:cubicBezTo>
                  <a:cubicBezTo>
                    <a:pt x="292" y="1249"/>
                    <a:pt x="292" y="1249"/>
                    <a:pt x="292" y="1250"/>
                  </a:cubicBezTo>
                  <a:cubicBezTo>
                    <a:pt x="292" y="1251"/>
                    <a:pt x="292" y="1252"/>
                    <a:pt x="292" y="1254"/>
                  </a:cubicBezTo>
                  <a:cubicBezTo>
                    <a:pt x="292" y="1254"/>
                    <a:pt x="292" y="1254"/>
                    <a:pt x="292" y="1255"/>
                  </a:cubicBezTo>
                  <a:cubicBezTo>
                    <a:pt x="292" y="1255"/>
                    <a:pt x="292" y="1255"/>
                    <a:pt x="292" y="1255"/>
                  </a:cubicBezTo>
                  <a:cubicBezTo>
                    <a:pt x="292" y="1256"/>
                    <a:pt x="292" y="1256"/>
                    <a:pt x="292" y="1257"/>
                  </a:cubicBezTo>
                  <a:cubicBezTo>
                    <a:pt x="292" y="1257"/>
                    <a:pt x="293" y="1258"/>
                    <a:pt x="293" y="1259"/>
                  </a:cubicBezTo>
                  <a:cubicBezTo>
                    <a:pt x="293" y="1259"/>
                    <a:pt x="293" y="1260"/>
                    <a:pt x="293" y="1261"/>
                  </a:cubicBezTo>
                  <a:cubicBezTo>
                    <a:pt x="293" y="1261"/>
                    <a:pt x="293" y="1262"/>
                    <a:pt x="293" y="1263"/>
                  </a:cubicBezTo>
                  <a:cubicBezTo>
                    <a:pt x="293" y="1263"/>
                    <a:pt x="293" y="1264"/>
                    <a:pt x="293" y="1264"/>
                  </a:cubicBezTo>
                  <a:cubicBezTo>
                    <a:pt x="294" y="1265"/>
                    <a:pt x="294" y="1266"/>
                    <a:pt x="295" y="1267"/>
                  </a:cubicBezTo>
                  <a:cubicBezTo>
                    <a:pt x="298" y="1274"/>
                    <a:pt x="306" y="1284"/>
                    <a:pt x="306" y="1293"/>
                  </a:cubicBezTo>
                  <a:cubicBezTo>
                    <a:pt x="307" y="1301"/>
                    <a:pt x="313" y="1307"/>
                    <a:pt x="317" y="1315"/>
                  </a:cubicBezTo>
                  <a:cubicBezTo>
                    <a:pt x="322" y="1322"/>
                    <a:pt x="318" y="1339"/>
                    <a:pt x="321" y="1348"/>
                  </a:cubicBezTo>
                  <a:cubicBezTo>
                    <a:pt x="323" y="1356"/>
                    <a:pt x="324" y="1364"/>
                    <a:pt x="324" y="1374"/>
                  </a:cubicBezTo>
                  <a:cubicBezTo>
                    <a:pt x="324" y="1375"/>
                    <a:pt x="324" y="1376"/>
                    <a:pt x="324" y="1377"/>
                  </a:cubicBezTo>
                  <a:cubicBezTo>
                    <a:pt x="324" y="1378"/>
                    <a:pt x="324" y="1378"/>
                    <a:pt x="325" y="1379"/>
                  </a:cubicBezTo>
                  <a:cubicBezTo>
                    <a:pt x="325" y="1380"/>
                    <a:pt x="325" y="1380"/>
                    <a:pt x="325" y="1381"/>
                  </a:cubicBezTo>
                  <a:cubicBezTo>
                    <a:pt x="326" y="1382"/>
                    <a:pt x="326" y="1382"/>
                    <a:pt x="326" y="1383"/>
                  </a:cubicBezTo>
                  <a:cubicBezTo>
                    <a:pt x="326" y="1384"/>
                    <a:pt x="327" y="1384"/>
                    <a:pt x="327" y="1385"/>
                  </a:cubicBezTo>
                  <a:cubicBezTo>
                    <a:pt x="327" y="1386"/>
                    <a:pt x="328" y="1386"/>
                    <a:pt x="328" y="1387"/>
                  </a:cubicBezTo>
                  <a:cubicBezTo>
                    <a:pt x="328" y="1388"/>
                    <a:pt x="329" y="1388"/>
                    <a:pt x="329" y="1389"/>
                  </a:cubicBezTo>
                  <a:cubicBezTo>
                    <a:pt x="330" y="1390"/>
                    <a:pt x="330" y="1390"/>
                    <a:pt x="330" y="1390"/>
                  </a:cubicBezTo>
                  <a:cubicBezTo>
                    <a:pt x="331" y="1391"/>
                    <a:pt x="331" y="1392"/>
                    <a:pt x="332" y="1393"/>
                  </a:cubicBezTo>
                  <a:cubicBezTo>
                    <a:pt x="332" y="1393"/>
                    <a:pt x="333" y="1394"/>
                    <a:pt x="333" y="1394"/>
                  </a:cubicBezTo>
                  <a:cubicBezTo>
                    <a:pt x="333" y="1395"/>
                    <a:pt x="334" y="1395"/>
                    <a:pt x="334" y="1396"/>
                  </a:cubicBezTo>
                  <a:cubicBezTo>
                    <a:pt x="335" y="1396"/>
                    <a:pt x="335" y="1397"/>
                    <a:pt x="335" y="1397"/>
                  </a:cubicBezTo>
                  <a:cubicBezTo>
                    <a:pt x="336" y="1398"/>
                    <a:pt x="336" y="1398"/>
                    <a:pt x="337" y="1399"/>
                  </a:cubicBezTo>
                  <a:cubicBezTo>
                    <a:pt x="338" y="1400"/>
                    <a:pt x="339" y="1401"/>
                    <a:pt x="340" y="1402"/>
                  </a:cubicBezTo>
                  <a:cubicBezTo>
                    <a:pt x="345" y="1407"/>
                    <a:pt x="347" y="1412"/>
                    <a:pt x="348" y="1418"/>
                  </a:cubicBezTo>
                  <a:cubicBezTo>
                    <a:pt x="350" y="1424"/>
                    <a:pt x="345" y="1421"/>
                    <a:pt x="343" y="1424"/>
                  </a:cubicBezTo>
                  <a:cubicBezTo>
                    <a:pt x="341" y="1427"/>
                    <a:pt x="345" y="1434"/>
                    <a:pt x="348" y="1441"/>
                  </a:cubicBezTo>
                  <a:cubicBezTo>
                    <a:pt x="351" y="1449"/>
                    <a:pt x="352" y="1456"/>
                    <a:pt x="348" y="1460"/>
                  </a:cubicBezTo>
                  <a:cubicBezTo>
                    <a:pt x="345" y="1464"/>
                    <a:pt x="347" y="1465"/>
                    <a:pt x="349" y="1471"/>
                  </a:cubicBezTo>
                  <a:cubicBezTo>
                    <a:pt x="351" y="1476"/>
                    <a:pt x="351" y="1477"/>
                    <a:pt x="352" y="1482"/>
                  </a:cubicBezTo>
                  <a:cubicBezTo>
                    <a:pt x="353" y="1487"/>
                    <a:pt x="356" y="1485"/>
                    <a:pt x="360" y="1486"/>
                  </a:cubicBezTo>
                  <a:cubicBezTo>
                    <a:pt x="363" y="1486"/>
                    <a:pt x="363" y="1490"/>
                    <a:pt x="368" y="1492"/>
                  </a:cubicBezTo>
                  <a:cubicBezTo>
                    <a:pt x="374" y="1493"/>
                    <a:pt x="374" y="1490"/>
                    <a:pt x="376" y="1487"/>
                  </a:cubicBezTo>
                  <a:cubicBezTo>
                    <a:pt x="378" y="1485"/>
                    <a:pt x="383" y="1487"/>
                    <a:pt x="385" y="1487"/>
                  </a:cubicBezTo>
                  <a:cubicBezTo>
                    <a:pt x="388" y="1487"/>
                    <a:pt x="389" y="1485"/>
                    <a:pt x="392" y="1482"/>
                  </a:cubicBezTo>
                  <a:cubicBezTo>
                    <a:pt x="396" y="1479"/>
                    <a:pt x="398" y="1479"/>
                    <a:pt x="403" y="1479"/>
                  </a:cubicBezTo>
                  <a:cubicBezTo>
                    <a:pt x="409" y="1480"/>
                    <a:pt x="414" y="1478"/>
                    <a:pt x="418" y="1479"/>
                  </a:cubicBezTo>
                  <a:cubicBezTo>
                    <a:pt x="422" y="1480"/>
                    <a:pt x="426" y="1482"/>
                    <a:pt x="428" y="1480"/>
                  </a:cubicBezTo>
                  <a:cubicBezTo>
                    <a:pt x="431" y="1479"/>
                    <a:pt x="438" y="1479"/>
                    <a:pt x="441" y="1477"/>
                  </a:cubicBezTo>
                  <a:cubicBezTo>
                    <a:pt x="444" y="1476"/>
                    <a:pt x="449" y="1475"/>
                    <a:pt x="453" y="1471"/>
                  </a:cubicBezTo>
                  <a:cubicBezTo>
                    <a:pt x="457" y="1468"/>
                    <a:pt x="472" y="1453"/>
                    <a:pt x="474" y="1452"/>
                  </a:cubicBezTo>
                  <a:cubicBezTo>
                    <a:pt x="476" y="1451"/>
                    <a:pt x="489" y="1435"/>
                    <a:pt x="491" y="1431"/>
                  </a:cubicBezTo>
                  <a:cubicBezTo>
                    <a:pt x="493" y="1427"/>
                    <a:pt x="496" y="1427"/>
                    <a:pt x="498" y="1427"/>
                  </a:cubicBezTo>
                  <a:cubicBezTo>
                    <a:pt x="501" y="1427"/>
                    <a:pt x="508" y="1416"/>
                    <a:pt x="510" y="1412"/>
                  </a:cubicBezTo>
                  <a:cubicBezTo>
                    <a:pt x="512" y="1408"/>
                    <a:pt x="517" y="1403"/>
                    <a:pt x="520" y="1400"/>
                  </a:cubicBezTo>
                  <a:cubicBezTo>
                    <a:pt x="522" y="1397"/>
                    <a:pt x="523" y="1390"/>
                    <a:pt x="525" y="1385"/>
                  </a:cubicBezTo>
                  <a:cubicBezTo>
                    <a:pt x="525" y="1384"/>
                    <a:pt x="526" y="1383"/>
                    <a:pt x="526" y="1382"/>
                  </a:cubicBezTo>
                  <a:cubicBezTo>
                    <a:pt x="526" y="1382"/>
                    <a:pt x="526" y="1382"/>
                    <a:pt x="526" y="1381"/>
                  </a:cubicBezTo>
                  <a:cubicBezTo>
                    <a:pt x="526" y="1380"/>
                    <a:pt x="527" y="1378"/>
                    <a:pt x="527" y="1377"/>
                  </a:cubicBezTo>
                  <a:cubicBezTo>
                    <a:pt x="527" y="1377"/>
                    <a:pt x="527" y="1377"/>
                    <a:pt x="527" y="1377"/>
                  </a:cubicBezTo>
                  <a:cubicBezTo>
                    <a:pt x="527" y="1376"/>
                    <a:pt x="527" y="1376"/>
                    <a:pt x="527" y="1376"/>
                  </a:cubicBezTo>
                  <a:cubicBezTo>
                    <a:pt x="527" y="1375"/>
                    <a:pt x="527" y="1375"/>
                    <a:pt x="527" y="1373"/>
                  </a:cubicBezTo>
                  <a:cubicBezTo>
                    <a:pt x="527" y="1373"/>
                    <a:pt x="527" y="1373"/>
                    <a:pt x="527" y="1373"/>
                  </a:cubicBezTo>
                  <a:cubicBezTo>
                    <a:pt x="527" y="1372"/>
                    <a:pt x="527" y="1370"/>
                    <a:pt x="527" y="1369"/>
                  </a:cubicBezTo>
                  <a:cubicBezTo>
                    <a:pt x="527" y="1369"/>
                    <a:pt x="527" y="1369"/>
                    <a:pt x="527" y="1369"/>
                  </a:cubicBezTo>
                  <a:cubicBezTo>
                    <a:pt x="527" y="1368"/>
                    <a:pt x="527" y="1367"/>
                    <a:pt x="527" y="1367"/>
                  </a:cubicBezTo>
                  <a:cubicBezTo>
                    <a:pt x="527" y="1364"/>
                    <a:pt x="529" y="1358"/>
                    <a:pt x="534" y="1354"/>
                  </a:cubicBezTo>
                  <a:cubicBezTo>
                    <a:pt x="540" y="1351"/>
                    <a:pt x="555" y="1345"/>
                    <a:pt x="556" y="1338"/>
                  </a:cubicBezTo>
                  <a:cubicBezTo>
                    <a:pt x="558" y="1331"/>
                    <a:pt x="555" y="1312"/>
                    <a:pt x="554" y="1309"/>
                  </a:cubicBezTo>
                  <a:cubicBezTo>
                    <a:pt x="553" y="1306"/>
                    <a:pt x="553" y="1292"/>
                    <a:pt x="550" y="1292"/>
                  </a:cubicBezTo>
                  <a:cubicBezTo>
                    <a:pt x="548" y="1292"/>
                    <a:pt x="547" y="1289"/>
                    <a:pt x="550" y="1284"/>
                  </a:cubicBezTo>
                  <a:cubicBezTo>
                    <a:pt x="553" y="1278"/>
                    <a:pt x="575" y="1259"/>
                    <a:pt x="582" y="1254"/>
                  </a:cubicBezTo>
                  <a:cubicBezTo>
                    <a:pt x="589" y="1249"/>
                    <a:pt x="596" y="1247"/>
                    <a:pt x="599" y="1245"/>
                  </a:cubicBezTo>
                  <a:cubicBezTo>
                    <a:pt x="602" y="1243"/>
                    <a:pt x="612" y="1229"/>
                    <a:pt x="615" y="1228"/>
                  </a:cubicBezTo>
                  <a:cubicBezTo>
                    <a:pt x="617" y="1226"/>
                    <a:pt x="613" y="1219"/>
                    <a:pt x="611" y="1214"/>
                  </a:cubicBezTo>
                  <a:cubicBezTo>
                    <a:pt x="609" y="1209"/>
                    <a:pt x="608" y="1191"/>
                    <a:pt x="609" y="1187"/>
                  </a:cubicBezTo>
                  <a:cubicBezTo>
                    <a:pt x="609" y="1186"/>
                    <a:pt x="609" y="1185"/>
                    <a:pt x="609" y="1183"/>
                  </a:cubicBezTo>
                  <a:cubicBezTo>
                    <a:pt x="609" y="1183"/>
                    <a:pt x="609" y="1182"/>
                    <a:pt x="609" y="1182"/>
                  </a:cubicBezTo>
                  <a:cubicBezTo>
                    <a:pt x="609" y="1181"/>
                    <a:pt x="609" y="1180"/>
                    <a:pt x="609" y="1179"/>
                  </a:cubicBezTo>
                  <a:cubicBezTo>
                    <a:pt x="609" y="1179"/>
                    <a:pt x="609" y="1178"/>
                    <a:pt x="609" y="1178"/>
                  </a:cubicBezTo>
                  <a:cubicBezTo>
                    <a:pt x="609" y="1177"/>
                    <a:pt x="609" y="1176"/>
                    <a:pt x="609" y="1176"/>
                  </a:cubicBezTo>
                  <a:cubicBezTo>
                    <a:pt x="609" y="1175"/>
                    <a:pt x="609" y="1175"/>
                    <a:pt x="608" y="1174"/>
                  </a:cubicBezTo>
                  <a:cubicBezTo>
                    <a:pt x="608" y="1174"/>
                    <a:pt x="608" y="1173"/>
                    <a:pt x="608" y="1173"/>
                  </a:cubicBezTo>
                  <a:cubicBezTo>
                    <a:pt x="608" y="1172"/>
                    <a:pt x="608" y="1172"/>
                    <a:pt x="608" y="1171"/>
                  </a:cubicBezTo>
                  <a:cubicBezTo>
                    <a:pt x="606" y="1168"/>
                    <a:pt x="600" y="1161"/>
                    <a:pt x="598" y="1158"/>
                  </a:cubicBezTo>
                  <a:cubicBezTo>
                    <a:pt x="596" y="1155"/>
                    <a:pt x="597" y="1137"/>
                    <a:pt x="597" y="1133"/>
                  </a:cubicBezTo>
                  <a:cubicBezTo>
                    <a:pt x="597" y="1130"/>
                    <a:pt x="592" y="1123"/>
                    <a:pt x="592" y="1119"/>
                  </a:cubicBezTo>
                  <a:cubicBezTo>
                    <a:pt x="592" y="1116"/>
                    <a:pt x="592" y="1112"/>
                    <a:pt x="593" y="1111"/>
                  </a:cubicBezTo>
                  <a:cubicBezTo>
                    <a:pt x="593" y="1111"/>
                    <a:pt x="593" y="1111"/>
                    <a:pt x="593" y="1110"/>
                  </a:cubicBezTo>
                  <a:cubicBezTo>
                    <a:pt x="593" y="1110"/>
                    <a:pt x="593" y="1110"/>
                    <a:pt x="593" y="1110"/>
                  </a:cubicBezTo>
                  <a:cubicBezTo>
                    <a:pt x="594" y="1110"/>
                    <a:pt x="594" y="1110"/>
                    <a:pt x="594" y="1109"/>
                  </a:cubicBezTo>
                  <a:cubicBezTo>
                    <a:pt x="594" y="1109"/>
                    <a:pt x="594" y="1109"/>
                    <a:pt x="594" y="1109"/>
                  </a:cubicBezTo>
                  <a:cubicBezTo>
                    <a:pt x="595" y="1107"/>
                    <a:pt x="597" y="1104"/>
                    <a:pt x="598" y="1102"/>
                  </a:cubicBezTo>
                  <a:cubicBezTo>
                    <a:pt x="598" y="1102"/>
                    <a:pt x="598" y="1102"/>
                    <a:pt x="598" y="1102"/>
                  </a:cubicBezTo>
                  <a:cubicBezTo>
                    <a:pt x="599" y="1101"/>
                    <a:pt x="599" y="1100"/>
                    <a:pt x="600" y="1099"/>
                  </a:cubicBezTo>
                  <a:cubicBezTo>
                    <a:pt x="601" y="1094"/>
                    <a:pt x="609" y="1082"/>
                    <a:pt x="610" y="1080"/>
                  </a:cubicBezTo>
                  <a:cubicBezTo>
                    <a:pt x="610" y="1079"/>
                    <a:pt x="611" y="1079"/>
                    <a:pt x="612" y="1079"/>
                  </a:cubicBezTo>
                  <a:cubicBezTo>
                    <a:pt x="612" y="1079"/>
                    <a:pt x="612" y="1078"/>
                    <a:pt x="612" y="1078"/>
                  </a:cubicBezTo>
                  <a:cubicBezTo>
                    <a:pt x="613" y="1078"/>
                    <a:pt x="613" y="1078"/>
                    <a:pt x="614" y="1078"/>
                  </a:cubicBezTo>
                  <a:cubicBezTo>
                    <a:pt x="614" y="1078"/>
                    <a:pt x="614" y="1078"/>
                    <a:pt x="615" y="1078"/>
                  </a:cubicBezTo>
                  <a:cubicBezTo>
                    <a:pt x="616" y="1078"/>
                    <a:pt x="618" y="1078"/>
                    <a:pt x="619" y="1077"/>
                  </a:cubicBezTo>
                  <a:cubicBezTo>
                    <a:pt x="621" y="1076"/>
                    <a:pt x="634" y="1057"/>
                    <a:pt x="640" y="1049"/>
                  </a:cubicBezTo>
                  <a:cubicBezTo>
                    <a:pt x="645" y="1042"/>
                    <a:pt x="657" y="1034"/>
                    <a:pt x="662" y="1031"/>
                  </a:cubicBezTo>
                  <a:cubicBezTo>
                    <a:pt x="667" y="1029"/>
                    <a:pt x="665" y="1029"/>
                    <a:pt x="667" y="1027"/>
                  </a:cubicBezTo>
                  <a:cubicBezTo>
                    <a:pt x="668" y="1024"/>
                    <a:pt x="671" y="1022"/>
                    <a:pt x="675" y="1020"/>
                  </a:cubicBezTo>
                  <a:cubicBezTo>
                    <a:pt x="679" y="1017"/>
                    <a:pt x="692" y="993"/>
                    <a:pt x="695" y="987"/>
                  </a:cubicBezTo>
                  <a:cubicBezTo>
                    <a:pt x="697" y="981"/>
                    <a:pt x="706" y="966"/>
                    <a:pt x="708" y="962"/>
                  </a:cubicBezTo>
                  <a:cubicBezTo>
                    <a:pt x="711" y="958"/>
                    <a:pt x="712" y="942"/>
                    <a:pt x="711" y="937"/>
                  </a:cubicBezTo>
                  <a:cubicBezTo>
                    <a:pt x="711" y="931"/>
                    <a:pt x="711" y="930"/>
                    <a:pt x="708" y="932"/>
                  </a:cubicBezTo>
                  <a:cubicBezTo>
                    <a:pt x="706" y="934"/>
                    <a:pt x="697" y="937"/>
                    <a:pt x="693" y="939"/>
                  </a:cubicBezTo>
                  <a:cubicBezTo>
                    <a:pt x="690" y="941"/>
                    <a:pt x="681" y="939"/>
                    <a:pt x="676" y="941"/>
                  </a:cubicBezTo>
                  <a:cubicBezTo>
                    <a:pt x="671" y="942"/>
                    <a:pt x="671" y="943"/>
                    <a:pt x="667" y="945"/>
                  </a:cubicBezTo>
                  <a:cubicBezTo>
                    <a:pt x="664" y="947"/>
                    <a:pt x="665" y="943"/>
                    <a:pt x="660" y="943"/>
                  </a:cubicBezTo>
                  <a:cubicBezTo>
                    <a:pt x="656" y="943"/>
                    <a:pt x="646" y="948"/>
                    <a:pt x="644" y="949"/>
                  </a:cubicBezTo>
                  <a:cubicBezTo>
                    <a:pt x="641" y="949"/>
                    <a:pt x="635" y="940"/>
                    <a:pt x="634" y="937"/>
                  </a:cubicBezTo>
                  <a:cubicBezTo>
                    <a:pt x="634" y="936"/>
                    <a:pt x="633" y="935"/>
                    <a:pt x="633" y="935"/>
                  </a:cubicBezTo>
                  <a:cubicBezTo>
                    <a:pt x="633" y="935"/>
                    <a:pt x="633" y="935"/>
                    <a:pt x="633" y="935"/>
                  </a:cubicBezTo>
                  <a:cubicBezTo>
                    <a:pt x="632" y="935"/>
                    <a:pt x="632" y="934"/>
                    <a:pt x="632" y="934"/>
                  </a:cubicBezTo>
                  <a:cubicBezTo>
                    <a:pt x="631" y="934"/>
                    <a:pt x="631" y="934"/>
                    <a:pt x="631" y="933"/>
                  </a:cubicBezTo>
                  <a:cubicBezTo>
                    <a:pt x="631" y="933"/>
                    <a:pt x="631" y="933"/>
                    <a:pt x="631" y="933"/>
                  </a:cubicBezTo>
                  <a:cubicBezTo>
                    <a:pt x="631" y="933"/>
                    <a:pt x="631" y="933"/>
                    <a:pt x="631" y="933"/>
                  </a:cubicBezTo>
                  <a:cubicBezTo>
                    <a:pt x="631" y="932"/>
                    <a:pt x="631" y="931"/>
                    <a:pt x="630" y="929"/>
                  </a:cubicBezTo>
                  <a:cubicBezTo>
                    <a:pt x="630" y="928"/>
                    <a:pt x="630" y="927"/>
                    <a:pt x="629" y="926"/>
                  </a:cubicBezTo>
                  <a:cubicBezTo>
                    <a:pt x="629" y="925"/>
                    <a:pt x="628" y="923"/>
                    <a:pt x="627" y="922"/>
                  </a:cubicBezTo>
                  <a:cubicBezTo>
                    <a:pt x="627" y="922"/>
                    <a:pt x="627" y="922"/>
                    <a:pt x="627" y="921"/>
                  </a:cubicBezTo>
                  <a:cubicBezTo>
                    <a:pt x="626" y="921"/>
                    <a:pt x="626" y="920"/>
                    <a:pt x="626" y="920"/>
                  </a:cubicBezTo>
                  <a:cubicBezTo>
                    <a:pt x="625" y="919"/>
                    <a:pt x="625" y="919"/>
                    <a:pt x="624" y="918"/>
                  </a:cubicBezTo>
                  <a:cubicBezTo>
                    <a:pt x="620" y="915"/>
                    <a:pt x="617" y="914"/>
                    <a:pt x="614" y="911"/>
                  </a:cubicBezTo>
                  <a:cubicBezTo>
                    <a:pt x="611" y="909"/>
                    <a:pt x="610" y="904"/>
                    <a:pt x="607" y="904"/>
                  </a:cubicBezTo>
                  <a:cubicBezTo>
                    <a:pt x="605" y="903"/>
                    <a:pt x="596" y="896"/>
                    <a:pt x="593" y="895"/>
                  </a:cubicBezTo>
                  <a:cubicBezTo>
                    <a:pt x="590" y="894"/>
                    <a:pt x="587" y="882"/>
                    <a:pt x="585" y="877"/>
                  </a:cubicBezTo>
                  <a:cubicBezTo>
                    <a:pt x="585" y="876"/>
                    <a:pt x="584" y="875"/>
                    <a:pt x="583" y="874"/>
                  </a:cubicBezTo>
                  <a:cubicBezTo>
                    <a:pt x="583" y="874"/>
                    <a:pt x="583" y="874"/>
                    <a:pt x="583" y="874"/>
                  </a:cubicBezTo>
                  <a:cubicBezTo>
                    <a:pt x="582" y="872"/>
                    <a:pt x="581" y="870"/>
                    <a:pt x="579" y="868"/>
                  </a:cubicBezTo>
                  <a:cubicBezTo>
                    <a:pt x="579" y="868"/>
                    <a:pt x="579" y="868"/>
                    <a:pt x="579" y="868"/>
                  </a:cubicBezTo>
                  <a:cubicBezTo>
                    <a:pt x="578" y="867"/>
                    <a:pt x="578" y="867"/>
                    <a:pt x="577" y="866"/>
                  </a:cubicBezTo>
                  <a:cubicBezTo>
                    <a:pt x="577" y="866"/>
                    <a:pt x="577" y="866"/>
                    <a:pt x="577" y="866"/>
                  </a:cubicBezTo>
                  <a:cubicBezTo>
                    <a:pt x="576" y="865"/>
                    <a:pt x="576" y="865"/>
                    <a:pt x="575" y="864"/>
                  </a:cubicBezTo>
                  <a:cubicBezTo>
                    <a:pt x="575" y="864"/>
                    <a:pt x="575" y="864"/>
                    <a:pt x="575" y="864"/>
                  </a:cubicBezTo>
                  <a:cubicBezTo>
                    <a:pt x="574" y="864"/>
                    <a:pt x="574" y="863"/>
                    <a:pt x="574" y="863"/>
                  </a:cubicBezTo>
                  <a:cubicBezTo>
                    <a:pt x="571" y="862"/>
                    <a:pt x="565" y="852"/>
                    <a:pt x="564" y="846"/>
                  </a:cubicBezTo>
                  <a:cubicBezTo>
                    <a:pt x="563" y="840"/>
                    <a:pt x="562" y="834"/>
                    <a:pt x="562" y="830"/>
                  </a:cubicBezTo>
                  <a:cubicBezTo>
                    <a:pt x="561" y="826"/>
                    <a:pt x="562" y="824"/>
                    <a:pt x="557" y="823"/>
                  </a:cubicBezTo>
                  <a:cubicBezTo>
                    <a:pt x="552" y="821"/>
                    <a:pt x="548" y="815"/>
                    <a:pt x="547" y="814"/>
                  </a:cubicBezTo>
                  <a:cubicBezTo>
                    <a:pt x="546" y="812"/>
                    <a:pt x="549" y="809"/>
                    <a:pt x="548" y="807"/>
                  </a:cubicBezTo>
                  <a:cubicBezTo>
                    <a:pt x="547" y="805"/>
                    <a:pt x="534" y="779"/>
                    <a:pt x="530" y="774"/>
                  </a:cubicBezTo>
                  <a:cubicBezTo>
                    <a:pt x="526" y="768"/>
                    <a:pt x="528" y="768"/>
                    <a:pt x="528" y="766"/>
                  </a:cubicBezTo>
                  <a:cubicBezTo>
                    <a:pt x="528" y="764"/>
                    <a:pt x="523" y="760"/>
                    <a:pt x="521" y="758"/>
                  </a:cubicBezTo>
                  <a:cubicBezTo>
                    <a:pt x="520" y="755"/>
                    <a:pt x="530" y="764"/>
                    <a:pt x="533" y="766"/>
                  </a:cubicBezTo>
                  <a:cubicBezTo>
                    <a:pt x="534" y="766"/>
                    <a:pt x="534" y="766"/>
                    <a:pt x="534" y="766"/>
                  </a:cubicBezTo>
                  <a:cubicBezTo>
                    <a:pt x="534" y="766"/>
                    <a:pt x="534" y="766"/>
                    <a:pt x="534" y="766"/>
                  </a:cubicBezTo>
                  <a:cubicBezTo>
                    <a:pt x="535" y="766"/>
                    <a:pt x="535" y="766"/>
                    <a:pt x="536" y="765"/>
                  </a:cubicBezTo>
                  <a:cubicBezTo>
                    <a:pt x="537" y="765"/>
                    <a:pt x="538" y="764"/>
                    <a:pt x="540" y="764"/>
                  </a:cubicBezTo>
                  <a:cubicBezTo>
                    <a:pt x="540" y="764"/>
                    <a:pt x="540" y="764"/>
                    <a:pt x="540" y="764"/>
                  </a:cubicBezTo>
                  <a:cubicBezTo>
                    <a:pt x="544" y="764"/>
                    <a:pt x="550" y="776"/>
                    <a:pt x="553" y="781"/>
                  </a:cubicBezTo>
                  <a:cubicBezTo>
                    <a:pt x="556" y="786"/>
                    <a:pt x="562" y="791"/>
                    <a:pt x="564" y="793"/>
                  </a:cubicBezTo>
                  <a:cubicBezTo>
                    <a:pt x="566" y="794"/>
                    <a:pt x="563" y="795"/>
                    <a:pt x="563" y="798"/>
                  </a:cubicBezTo>
                  <a:cubicBezTo>
                    <a:pt x="563" y="801"/>
                    <a:pt x="567" y="802"/>
                    <a:pt x="570" y="804"/>
                  </a:cubicBezTo>
                  <a:cubicBezTo>
                    <a:pt x="573" y="805"/>
                    <a:pt x="584" y="822"/>
                    <a:pt x="585" y="824"/>
                  </a:cubicBezTo>
                  <a:cubicBezTo>
                    <a:pt x="586" y="826"/>
                    <a:pt x="584" y="826"/>
                    <a:pt x="583" y="828"/>
                  </a:cubicBezTo>
                  <a:cubicBezTo>
                    <a:pt x="583" y="830"/>
                    <a:pt x="588" y="841"/>
                    <a:pt x="590" y="845"/>
                  </a:cubicBezTo>
                  <a:cubicBezTo>
                    <a:pt x="592" y="848"/>
                    <a:pt x="597" y="849"/>
                    <a:pt x="600" y="851"/>
                  </a:cubicBezTo>
                  <a:cubicBezTo>
                    <a:pt x="602" y="854"/>
                    <a:pt x="606" y="858"/>
                    <a:pt x="609" y="863"/>
                  </a:cubicBezTo>
                  <a:cubicBezTo>
                    <a:pt x="612" y="868"/>
                    <a:pt x="617" y="876"/>
                    <a:pt x="620" y="882"/>
                  </a:cubicBezTo>
                  <a:cubicBezTo>
                    <a:pt x="620" y="882"/>
                    <a:pt x="621" y="883"/>
                    <a:pt x="621" y="884"/>
                  </a:cubicBezTo>
                  <a:cubicBezTo>
                    <a:pt x="621" y="884"/>
                    <a:pt x="621" y="884"/>
                    <a:pt x="621" y="884"/>
                  </a:cubicBezTo>
                  <a:cubicBezTo>
                    <a:pt x="621" y="885"/>
                    <a:pt x="621" y="885"/>
                    <a:pt x="621" y="885"/>
                  </a:cubicBezTo>
                  <a:cubicBezTo>
                    <a:pt x="621" y="885"/>
                    <a:pt x="621" y="885"/>
                    <a:pt x="621" y="886"/>
                  </a:cubicBezTo>
                  <a:cubicBezTo>
                    <a:pt x="621" y="886"/>
                    <a:pt x="621" y="886"/>
                    <a:pt x="621" y="887"/>
                  </a:cubicBezTo>
                  <a:cubicBezTo>
                    <a:pt x="621" y="887"/>
                    <a:pt x="621" y="888"/>
                    <a:pt x="621" y="889"/>
                  </a:cubicBezTo>
                  <a:cubicBezTo>
                    <a:pt x="621" y="889"/>
                    <a:pt x="621" y="889"/>
                    <a:pt x="621" y="889"/>
                  </a:cubicBezTo>
                  <a:cubicBezTo>
                    <a:pt x="621" y="889"/>
                    <a:pt x="621" y="890"/>
                    <a:pt x="621" y="891"/>
                  </a:cubicBezTo>
                  <a:cubicBezTo>
                    <a:pt x="621" y="895"/>
                    <a:pt x="629" y="911"/>
                    <a:pt x="629" y="915"/>
                  </a:cubicBezTo>
                  <a:cubicBezTo>
                    <a:pt x="629" y="919"/>
                    <a:pt x="633" y="923"/>
                    <a:pt x="636" y="923"/>
                  </a:cubicBezTo>
                  <a:cubicBezTo>
                    <a:pt x="638" y="923"/>
                    <a:pt x="647" y="920"/>
                    <a:pt x="649" y="918"/>
                  </a:cubicBezTo>
                  <a:cubicBezTo>
                    <a:pt x="651" y="917"/>
                    <a:pt x="661" y="916"/>
                    <a:pt x="668" y="916"/>
                  </a:cubicBezTo>
                  <a:cubicBezTo>
                    <a:pt x="674" y="916"/>
                    <a:pt x="691" y="907"/>
                    <a:pt x="696" y="903"/>
                  </a:cubicBezTo>
                  <a:cubicBezTo>
                    <a:pt x="701" y="900"/>
                    <a:pt x="717" y="896"/>
                    <a:pt x="719" y="895"/>
                  </a:cubicBezTo>
                  <a:cubicBezTo>
                    <a:pt x="720" y="894"/>
                    <a:pt x="721" y="888"/>
                    <a:pt x="723" y="886"/>
                  </a:cubicBezTo>
                  <a:cubicBezTo>
                    <a:pt x="724" y="886"/>
                    <a:pt x="724" y="885"/>
                    <a:pt x="724" y="885"/>
                  </a:cubicBezTo>
                  <a:cubicBezTo>
                    <a:pt x="725" y="885"/>
                    <a:pt x="725" y="885"/>
                    <a:pt x="725" y="885"/>
                  </a:cubicBezTo>
                  <a:cubicBezTo>
                    <a:pt x="726" y="885"/>
                    <a:pt x="726" y="884"/>
                    <a:pt x="726" y="884"/>
                  </a:cubicBezTo>
                  <a:cubicBezTo>
                    <a:pt x="727" y="884"/>
                    <a:pt x="727" y="884"/>
                    <a:pt x="727" y="884"/>
                  </a:cubicBezTo>
                  <a:cubicBezTo>
                    <a:pt x="728" y="884"/>
                    <a:pt x="728" y="883"/>
                    <a:pt x="729" y="883"/>
                  </a:cubicBezTo>
                  <a:cubicBezTo>
                    <a:pt x="729" y="883"/>
                    <a:pt x="729" y="883"/>
                    <a:pt x="730" y="883"/>
                  </a:cubicBezTo>
                  <a:cubicBezTo>
                    <a:pt x="730" y="883"/>
                    <a:pt x="731" y="882"/>
                    <a:pt x="732" y="882"/>
                  </a:cubicBezTo>
                  <a:cubicBezTo>
                    <a:pt x="732" y="882"/>
                    <a:pt x="732" y="882"/>
                    <a:pt x="732" y="882"/>
                  </a:cubicBezTo>
                  <a:cubicBezTo>
                    <a:pt x="733" y="881"/>
                    <a:pt x="734" y="881"/>
                    <a:pt x="735" y="881"/>
                  </a:cubicBezTo>
                  <a:cubicBezTo>
                    <a:pt x="735" y="881"/>
                    <a:pt x="735" y="881"/>
                    <a:pt x="736" y="881"/>
                  </a:cubicBezTo>
                  <a:cubicBezTo>
                    <a:pt x="736" y="880"/>
                    <a:pt x="737" y="880"/>
                    <a:pt x="738" y="880"/>
                  </a:cubicBezTo>
                  <a:cubicBezTo>
                    <a:pt x="738" y="880"/>
                    <a:pt x="738" y="880"/>
                    <a:pt x="738" y="880"/>
                  </a:cubicBezTo>
                  <a:cubicBezTo>
                    <a:pt x="739" y="880"/>
                    <a:pt x="740" y="879"/>
                    <a:pt x="740" y="879"/>
                  </a:cubicBezTo>
                  <a:cubicBezTo>
                    <a:pt x="740" y="879"/>
                    <a:pt x="740" y="879"/>
                    <a:pt x="741" y="879"/>
                  </a:cubicBezTo>
                  <a:cubicBezTo>
                    <a:pt x="741" y="879"/>
                    <a:pt x="742" y="879"/>
                    <a:pt x="742" y="879"/>
                  </a:cubicBezTo>
                  <a:cubicBezTo>
                    <a:pt x="746" y="879"/>
                    <a:pt x="753" y="878"/>
                    <a:pt x="753" y="875"/>
                  </a:cubicBezTo>
                  <a:cubicBezTo>
                    <a:pt x="754" y="872"/>
                    <a:pt x="755" y="870"/>
                    <a:pt x="758" y="870"/>
                  </a:cubicBezTo>
                  <a:cubicBezTo>
                    <a:pt x="762" y="869"/>
                    <a:pt x="763" y="865"/>
                    <a:pt x="764" y="864"/>
                  </a:cubicBezTo>
                  <a:cubicBezTo>
                    <a:pt x="765" y="862"/>
                    <a:pt x="769" y="860"/>
                    <a:pt x="773" y="860"/>
                  </a:cubicBezTo>
                  <a:cubicBezTo>
                    <a:pt x="777" y="859"/>
                    <a:pt x="775" y="856"/>
                    <a:pt x="774" y="853"/>
                  </a:cubicBezTo>
                  <a:cubicBezTo>
                    <a:pt x="774" y="850"/>
                    <a:pt x="775" y="848"/>
                    <a:pt x="776" y="843"/>
                  </a:cubicBezTo>
                  <a:cubicBezTo>
                    <a:pt x="777" y="838"/>
                    <a:pt x="777" y="844"/>
                    <a:pt x="779" y="844"/>
                  </a:cubicBezTo>
                  <a:cubicBezTo>
                    <a:pt x="781" y="845"/>
                    <a:pt x="784" y="838"/>
                    <a:pt x="786" y="837"/>
                  </a:cubicBezTo>
                  <a:cubicBezTo>
                    <a:pt x="788" y="835"/>
                    <a:pt x="790" y="830"/>
                    <a:pt x="791" y="826"/>
                  </a:cubicBezTo>
                  <a:cubicBezTo>
                    <a:pt x="793" y="823"/>
                    <a:pt x="793" y="821"/>
                    <a:pt x="790" y="821"/>
                  </a:cubicBezTo>
                  <a:cubicBezTo>
                    <a:pt x="786" y="820"/>
                    <a:pt x="785" y="817"/>
                    <a:pt x="782" y="813"/>
                  </a:cubicBezTo>
                  <a:cubicBezTo>
                    <a:pt x="779" y="809"/>
                    <a:pt x="773" y="810"/>
                    <a:pt x="768" y="809"/>
                  </a:cubicBezTo>
                  <a:cubicBezTo>
                    <a:pt x="767" y="809"/>
                    <a:pt x="767" y="809"/>
                    <a:pt x="766" y="809"/>
                  </a:cubicBezTo>
                  <a:cubicBezTo>
                    <a:pt x="766" y="809"/>
                    <a:pt x="766" y="808"/>
                    <a:pt x="766" y="808"/>
                  </a:cubicBezTo>
                  <a:cubicBezTo>
                    <a:pt x="765" y="808"/>
                    <a:pt x="765" y="808"/>
                    <a:pt x="765" y="807"/>
                  </a:cubicBezTo>
                  <a:cubicBezTo>
                    <a:pt x="764" y="807"/>
                    <a:pt x="764" y="807"/>
                    <a:pt x="764" y="807"/>
                  </a:cubicBezTo>
                  <a:cubicBezTo>
                    <a:pt x="764" y="806"/>
                    <a:pt x="763" y="806"/>
                    <a:pt x="763" y="805"/>
                  </a:cubicBezTo>
                  <a:cubicBezTo>
                    <a:pt x="763" y="805"/>
                    <a:pt x="763" y="805"/>
                    <a:pt x="763" y="805"/>
                  </a:cubicBezTo>
                  <a:cubicBezTo>
                    <a:pt x="762" y="805"/>
                    <a:pt x="762" y="804"/>
                    <a:pt x="761" y="803"/>
                  </a:cubicBezTo>
                  <a:cubicBezTo>
                    <a:pt x="761" y="803"/>
                    <a:pt x="761" y="803"/>
                    <a:pt x="761" y="803"/>
                  </a:cubicBezTo>
                  <a:cubicBezTo>
                    <a:pt x="760" y="802"/>
                    <a:pt x="760" y="802"/>
                    <a:pt x="760" y="801"/>
                  </a:cubicBezTo>
                  <a:cubicBezTo>
                    <a:pt x="760" y="801"/>
                    <a:pt x="760" y="801"/>
                    <a:pt x="760" y="800"/>
                  </a:cubicBezTo>
                  <a:cubicBezTo>
                    <a:pt x="758" y="798"/>
                    <a:pt x="757" y="796"/>
                    <a:pt x="757" y="794"/>
                  </a:cubicBezTo>
                  <a:cubicBezTo>
                    <a:pt x="755" y="789"/>
                    <a:pt x="759" y="786"/>
                    <a:pt x="758" y="786"/>
                  </a:cubicBezTo>
                  <a:cubicBezTo>
                    <a:pt x="756" y="786"/>
                    <a:pt x="741" y="801"/>
                    <a:pt x="739" y="804"/>
                  </a:cubicBezTo>
                  <a:cubicBezTo>
                    <a:pt x="737" y="807"/>
                    <a:pt x="727" y="805"/>
                    <a:pt x="723" y="805"/>
                  </a:cubicBezTo>
                  <a:cubicBezTo>
                    <a:pt x="718" y="806"/>
                    <a:pt x="717" y="806"/>
                    <a:pt x="714" y="805"/>
                  </a:cubicBezTo>
                  <a:cubicBezTo>
                    <a:pt x="713" y="805"/>
                    <a:pt x="712" y="805"/>
                    <a:pt x="711" y="804"/>
                  </a:cubicBezTo>
                  <a:cubicBezTo>
                    <a:pt x="711" y="804"/>
                    <a:pt x="711" y="804"/>
                    <a:pt x="711" y="804"/>
                  </a:cubicBezTo>
                  <a:cubicBezTo>
                    <a:pt x="710" y="804"/>
                    <a:pt x="710" y="803"/>
                    <a:pt x="709" y="803"/>
                  </a:cubicBezTo>
                  <a:cubicBezTo>
                    <a:pt x="709" y="803"/>
                    <a:pt x="709" y="803"/>
                    <a:pt x="709" y="802"/>
                  </a:cubicBezTo>
                  <a:cubicBezTo>
                    <a:pt x="708" y="802"/>
                    <a:pt x="708" y="802"/>
                    <a:pt x="708" y="802"/>
                  </a:cubicBezTo>
                  <a:cubicBezTo>
                    <a:pt x="708" y="801"/>
                    <a:pt x="708" y="801"/>
                    <a:pt x="707" y="801"/>
                  </a:cubicBezTo>
                  <a:cubicBezTo>
                    <a:pt x="707" y="800"/>
                    <a:pt x="707" y="800"/>
                    <a:pt x="707" y="800"/>
                  </a:cubicBezTo>
                  <a:cubicBezTo>
                    <a:pt x="706" y="798"/>
                    <a:pt x="713" y="795"/>
                    <a:pt x="712" y="793"/>
                  </a:cubicBezTo>
                  <a:cubicBezTo>
                    <a:pt x="712" y="792"/>
                    <a:pt x="708" y="785"/>
                    <a:pt x="707" y="784"/>
                  </a:cubicBezTo>
                  <a:cubicBezTo>
                    <a:pt x="705" y="784"/>
                    <a:pt x="704" y="789"/>
                    <a:pt x="702" y="790"/>
                  </a:cubicBezTo>
                  <a:cubicBezTo>
                    <a:pt x="702" y="790"/>
                    <a:pt x="702" y="790"/>
                    <a:pt x="701" y="790"/>
                  </a:cubicBezTo>
                  <a:cubicBezTo>
                    <a:pt x="701" y="790"/>
                    <a:pt x="701" y="790"/>
                    <a:pt x="701" y="790"/>
                  </a:cubicBezTo>
                  <a:cubicBezTo>
                    <a:pt x="700" y="790"/>
                    <a:pt x="700" y="790"/>
                    <a:pt x="700" y="790"/>
                  </a:cubicBezTo>
                  <a:cubicBezTo>
                    <a:pt x="700" y="790"/>
                    <a:pt x="700" y="790"/>
                    <a:pt x="699" y="789"/>
                  </a:cubicBezTo>
                  <a:cubicBezTo>
                    <a:pt x="699" y="789"/>
                    <a:pt x="699" y="789"/>
                    <a:pt x="698" y="788"/>
                  </a:cubicBezTo>
                  <a:cubicBezTo>
                    <a:pt x="698" y="788"/>
                    <a:pt x="697" y="788"/>
                    <a:pt x="697" y="788"/>
                  </a:cubicBezTo>
                  <a:cubicBezTo>
                    <a:pt x="696" y="787"/>
                    <a:pt x="694" y="780"/>
                    <a:pt x="694" y="778"/>
                  </a:cubicBezTo>
                  <a:cubicBezTo>
                    <a:pt x="694" y="776"/>
                    <a:pt x="690" y="772"/>
                    <a:pt x="687" y="770"/>
                  </a:cubicBezTo>
                  <a:cubicBezTo>
                    <a:pt x="685" y="768"/>
                    <a:pt x="681" y="765"/>
                    <a:pt x="679" y="762"/>
                  </a:cubicBezTo>
                  <a:cubicBezTo>
                    <a:pt x="679" y="761"/>
                    <a:pt x="679" y="760"/>
                    <a:pt x="678" y="760"/>
                  </a:cubicBezTo>
                  <a:cubicBezTo>
                    <a:pt x="678" y="760"/>
                    <a:pt x="678" y="760"/>
                    <a:pt x="678" y="760"/>
                  </a:cubicBezTo>
                  <a:cubicBezTo>
                    <a:pt x="677" y="758"/>
                    <a:pt x="676" y="757"/>
                    <a:pt x="675" y="756"/>
                  </a:cubicBezTo>
                  <a:cubicBezTo>
                    <a:pt x="674" y="755"/>
                    <a:pt x="673" y="753"/>
                    <a:pt x="672" y="752"/>
                  </a:cubicBezTo>
                  <a:cubicBezTo>
                    <a:pt x="672" y="752"/>
                    <a:pt x="671" y="751"/>
                    <a:pt x="671" y="751"/>
                  </a:cubicBezTo>
                  <a:cubicBezTo>
                    <a:pt x="671" y="751"/>
                    <a:pt x="671" y="751"/>
                    <a:pt x="671" y="751"/>
                  </a:cubicBezTo>
                  <a:cubicBezTo>
                    <a:pt x="671" y="750"/>
                    <a:pt x="671" y="750"/>
                    <a:pt x="671" y="749"/>
                  </a:cubicBezTo>
                  <a:cubicBezTo>
                    <a:pt x="671" y="749"/>
                    <a:pt x="671" y="749"/>
                    <a:pt x="671" y="749"/>
                  </a:cubicBezTo>
                  <a:cubicBezTo>
                    <a:pt x="671" y="749"/>
                    <a:pt x="671" y="749"/>
                    <a:pt x="672" y="749"/>
                  </a:cubicBezTo>
                  <a:cubicBezTo>
                    <a:pt x="672" y="748"/>
                    <a:pt x="672" y="748"/>
                    <a:pt x="672" y="748"/>
                  </a:cubicBezTo>
                  <a:cubicBezTo>
                    <a:pt x="672" y="748"/>
                    <a:pt x="672" y="748"/>
                    <a:pt x="672" y="748"/>
                  </a:cubicBezTo>
                  <a:cubicBezTo>
                    <a:pt x="672" y="748"/>
                    <a:pt x="672" y="748"/>
                    <a:pt x="672" y="748"/>
                  </a:cubicBezTo>
                  <a:cubicBezTo>
                    <a:pt x="673" y="747"/>
                    <a:pt x="673" y="747"/>
                    <a:pt x="673" y="746"/>
                  </a:cubicBezTo>
                  <a:cubicBezTo>
                    <a:pt x="673" y="745"/>
                    <a:pt x="677" y="745"/>
                    <a:pt x="680" y="745"/>
                  </a:cubicBezTo>
                  <a:cubicBezTo>
                    <a:pt x="680" y="745"/>
                    <a:pt x="680" y="745"/>
                    <a:pt x="681" y="745"/>
                  </a:cubicBezTo>
                  <a:cubicBezTo>
                    <a:pt x="681" y="745"/>
                    <a:pt x="681" y="744"/>
                    <a:pt x="681" y="744"/>
                  </a:cubicBezTo>
                  <a:cubicBezTo>
                    <a:pt x="681" y="744"/>
                    <a:pt x="681" y="744"/>
                    <a:pt x="681" y="744"/>
                  </a:cubicBezTo>
                  <a:cubicBezTo>
                    <a:pt x="682" y="744"/>
                    <a:pt x="682" y="744"/>
                    <a:pt x="682" y="744"/>
                  </a:cubicBezTo>
                  <a:cubicBezTo>
                    <a:pt x="682" y="744"/>
                    <a:pt x="682" y="744"/>
                    <a:pt x="682" y="744"/>
                  </a:cubicBezTo>
                  <a:cubicBezTo>
                    <a:pt x="682" y="744"/>
                    <a:pt x="682" y="744"/>
                    <a:pt x="682" y="744"/>
                  </a:cubicBezTo>
                  <a:cubicBezTo>
                    <a:pt x="682" y="743"/>
                    <a:pt x="682" y="743"/>
                    <a:pt x="682" y="743"/>
                  </a:cubicBezTo>
                  <a:cubicBezTo>
                    <a:pt x="682" y="741"/>
                    <a:pt x="685" y="743"/>
                    <a:pt x="687" y="745"/>
                  </a:cubicBezTo>
                  <a:cubicBezTo>
                    <a:pt x="688" y="746"/>
                    <a:pt x="691" y="747"/>
                    <a:pt x="693" y="747"/>
                  </a:cubicBezTo>
                  <a:cubicBezTo>
                    <a:pt x="695" y="747"/>
                    <a:pt x="699" y="754"/>
                    <a:pt x="701" y="759"/>
                  </a:cubicBezTo>
                  <a:cubicBezTo>
                    <a:pt x="704" y="764"/>
                    <a:pt x="706" y="765"/>
                    <a:pt x="712" y="766"/>
                  </a:cubicBezTo>
                  <a:cubicBezTo>
                    <a:pt x="717" y="766"/>
                    <a:pt x="717" y="770"/>
                    <a:pt x="720" y="773"/>
                  </a:cubicBezTo>
                  <a:cubicBezTo>
                    <a:pt x="723" y="775"/>
                    <a:pt x="730" y="777"/>
                    <a:pt x="733" y="778"/>
                  </a:cubicBezTo>
                  <a:cubicBezTo>
                    <a:pt x="736" y="778"/>
                    <a:pt x="740" y="780"/>
                    <a:pt x="743" y="780"/>
                  </a:cubicBezTo>
                  <a:cubicBezTo>
                    <a:pt x="746" y="780"/>
                    <a:pt x="754" y="774"/>
                    <a:pt x="755" y="773"/>
                  </a:cubicBezTo>
                  <a:cubicBezTo>
                    <a:pt x="756" y="772"/>
                    <a:pt x="760" y="777"/>
                    <a:pt x="761" y="781"/>
                  </a:cubicBezTo>
                  <a:cubicBezTo>
                    <a:pt x="763" y="785"/>
                    <a:pt x="763" y="788"/>
                    <a:pt x="769" y="789"/>
                  </a:cubicBezTo>
                  <a:cubicBezTo>
                    <a:pt x="776" y="791"/>
                    <a:pt x="797" y="792"/>
                    <a:pt x="801" y="793"/>
                  </a:cubicBezTo>
                  <a:cubicBezTo>
                    <a:pt x="801" y="794"/>
                    <a:pt x="801" y="794"/>
                    <a:pt x="802" y="794"/>
                  </a:cubicBezTo>
                  <a:cubicBezTo>
                    <a:pt x="802" y="794"/>
                    <a:pt x="802" y="794"/>
                    <a:pt x="802" y="794"/>
                  </a:cubicBezTo>
                  <a:cubicBezTo>
                    <a:pt x="805" y="795"/>
                    <a:pt x="810" y="795"/>
                    <a:pt x="815" y="795"/>
                  </a:cubicBezTo>
                  <a:cubicBezTo>
                    <a:pt x="815" y="795"/>
                    <a:pt x="815" y="795"/>
                    <a:pt x="815" y="795"/>
                  </a:cubicBezTo>
                  <a:cubicBezTo>
                    <a:pt x="817" y="795"/>
                    <a:pt x="818" y="795"/>
                    <a:pt x="820" y="795"/>
                  </a:cubicBezTo>
                  <a:cubicBezTo>
                    <a:pt x="826" y="794"/>
                    <a:pt x="828" y="794"/>
                    <a:pt x="830" y="793"/>
                  </a:cubicBezTo>
                  <a:cubicBezTo>
                    <a:pt x="833" y="793"/>
                    <a:pt x="833" y="795"/>
                    <a:pt x="838" y="795"/>
                  </a:cubicBezTo>
                  <a:cubicBezTo>
                    <a:pt x="843" y="796"/>
                    <a:pt x="856" y="792"/>
                    <a:pt x="859" y="793"/>
                  </a:cubicBezTo>
                  <a:cubicBezTo>
                    <a:pt x="862" y="793"/>
                    <a:pt x="864" y="800"/>
                    <a:pt x="866" y="801"/>
                  </a:cubicBezTo>
                  <a:cubicBezTo>
                    <a:pt x="868" y="803"/>
                    <a:pt x="866" y="807"/>
                    <a:pt x="871" y="809"/>
                  </a:cubicBezTo>
                  <a:cubicBezTo>
                    <a:pt x="872" y="809"/>
                    <a:pt x="873" y="809"/>
                    <a:pt x="874" y="810"/>
                  </a:cubicBezTo>
                  <a:cubicBezTo>
                    <a:pt x="874" y="810"/>
                    <a:pt x="875" y="810"/>
                    <a:pt x="875" y="810"/>
                  </a:cubicBezTo>
                  <a:cubicBezTo>
                    <a:pt x="875" y="810"/>
                    <a:pt x="876" y="810"/>
                    <a:pt x="876" y="810"/>
                  </a:cubicBezTo>
                  <a:cubicBezTo>
                    <a:pt x="877" y="810"/>
                    <a:pt x="877" y="810"/>
                    <a:pt x="877" y="810"/>
                  </a:cubicBezTo>
                  <a:cubicBezTo>
                    <a:pt x="878" y="810"/>
                    <a:pt x="878" y="810"/>
                    <a:pt x="878" y="810"/>
                  </a:cubicBezTo>
                  <a:cubicBezTo>
                    <a:pt x="879" y="809"/>
                    <a:pt x="880" y="809"/>
                    <a:pt x="880" y="809"/>
                  </a:cubicBezTo>
                  <a:cubicBezTo>
                    <a:pt x="883" y="809"/>
                    <a:pt x="882" y="810"/>
                    <a:pt x="883" y="815"/>
                  </a:cubicBezTo>
                  <a:cubicBezTo>
                    <a:pt x="884" y="820"/>
                    <a:pt x="896" y="820"/>
                    <a:pt x="899" y="821"/>
                  </a:cubicBezTo>
                  <a:cubicBezTo>
                    <a:pt x="902" y="822"/>
                    <a:pt x="899" y="824"/>
                    <a:pt x="895" y="825"/>
                  </a:cubicBezTo>
                  <a:cubicBezTo>
                    <a:pt x="891" y="826"/>
                    <a:pt x="886" y="822"/>
                    <a:pt x="886" y="824"/>
                  </a:cubicBezTo>
                  <a:cubicBezTo>
                    <a:pt x="886" y="825"/>
                    <a:pt x="903" y="844"/>
                    <a:pt x="906" y="845"/>
                  </a:cubicBezTo>
                  <a:cubicBezTo>
                    <a:pt x="909" y="845"/>
                    <a:pt x="916" y="842"/>
                    <a:pt x="918" y="840"/>
                  </a:cubicBezTo>
                  <a:cubicBezTo>
                    <a:pt x="920" y="838"/>
                    <a:pt x="919" y="827"/>
                    <a:pt x="920" y="828"/>
                  </a:cubicBezTo>
                  <a:cubicBezTo>
                    <a:pt x="922" y="828"/>
                    <a:pt x="924" y="836"/>
                    <a:pt x="924" y="837"/>
                  </a:cubicBezTo>
                  <a:cubicBezTo>
                    <a:pt x="925" y="839"/>
                    <a:pt x="928" y="852"/>
                    <a:pt x="927" y="855"/>
                  </a:cubicBezTo>
                  <a:cubicBezTo>
                    <a:pt x="927" y="857"/>
                    <a:pt x="931" y="866"/>
                    <a:pt x="934" y="873"/>
                  </a:cubicBezTo>
                  <a:cubicBezTo>
                    <a:pt x="936" y="880"/>
                    <a:pt x="945" y="900"/>
                    <a:pt x="947" y="905"/>
                  </a:cubicBezTo>
                  <a:cubicBezTo>
                    <a:pt x="951" y="910"/>
                    <a:pt x="955" y="913"/>
                    <a:pt x="955" y="918"/>
                  </a:cubicBezTo>
                  <a:cubicBezTo>
                    <a:pt x="954" y="922"/>
                    <a:pt x="963" y="934"/>
                    <a:pt x="964" y="937"/>
                  </a:cubicBezTo>
                  <a:cubicBezTo>
                    <a:pt x="966" y="939"/>
                    <a:pt x="978" y="962"/>
                    <a:pt x="981" y="965"/>
                  </a:cubicBezTo>
                  <a:cubicBezTo>
                    <a:pt x="984" y="969"/>
                    <a:pt x="988" y="972"/>
                    <a:pt x="990" y="973"/>
                  </a:cubicBezTo>
                  <a:cubicBezTo>
                    <a:pt x="992" y="974"/>
                    <a:pt x="997" y="969"/>
                    <a:pt x="997" y="966"/>
                  </a:cubicBezTo>
                  <a:cubicBezTo>
                    <a:pt x="997" y="963"/>
                    <a:pt x="1001" y="964"/>
                    <a:pt x="1003" y="963"/>
                  </a:cubicBezTo>
                  <a:cubicBezTo>
                    <a:pt x="1004" y="962"/>
                    <a:pt x="1006" y="957"/>
                    <a:pt x="1007" y="956"/>
                  </a:cubicBezTo>
                  <a:cubicBezTo>
                    <a:pt x="1008" y="954"/>
                    <a:pt x="1011" y="951"/>
                    <a:pt x="1013" y="947"/>
                  </a:cubicBezTo>
                  <a:cubicBezTo>
                    <a:pt x="1014" y="944"/>
                    <a:pt x="1011" y="939"/>
                    <a:pt x="1009" y="937"/>
                  </a:cubicBezTo>
                  <a:cubicBezTo>
                    <a:pt x="1008" y="934"/>
                    <a:pt x="1011" y="930"/>
                    <a:pt x="1012" y="928"/>
                  </a:cubicBezTo>
                  <a:cubicBezTo>
                    <a:pt x="1015" y="926"/>
                    <a:pt x="1016" y="915"/>
                    <a:pt x="1014" y="910"/>
                  </a:cubicBezTo>
                  <a:cubicBezTo>
                    <a:pt x="1013" y="905"/>
                    <a:pt x="1013" y="898"/>
                    <a:pt x="1014" y="895"/>
                  </a:cubicBezTo>
                  <a:cubicBezTo>
                    <a:pt x="1015" y="892"/>
                    <a:pt x="1019" y="893"/>
                    <a:pt x="1020" y="891"/>
                  </a:cubicBezTo>
                  <a:cubicBezTo>
                    <a:pt x="1022" y="889"/>
                    <a:pt x="1024" y="887"/>
                    <a:pt x="1025" y="887"/>
                  </a:cubicBezTo>
                  <a:cubicBezTo>
                    <a:pt x="1027" y="886"/>
                    <a:pt x="1027" y="879"/>
                    <a:pt x="1032" y="877"/>
                  </a:cubicBezTo>
                  <a:cubicBezTo>
                    <a:pt x="1038" y="875"/>
                    <a:pt x="1051" y="861"/>
                    <a:pt x="1057" y="856"/>
                  </a:cubicBezTo>
                  <a:cubicBezTo>
                    <a:pt x="1063" y="850"/>
                    <a:pt x="1068" y="851"/>
                    <a:pt x="1070" y="851"/>
                  </a:cubicBezTo>
                  <a:cubicBezTo>
                    <a:pt x="1073" y="851"/>
                    <a:pt x="1073" y="847"/>
                    <a:pt x="1072" y="843"/>
                  </a:cubicBezTo>
                  <a:cubicBezTo>
                    <a:pt x="1072" y="840"/>
                    <a:pt x="1071" y="836"/>
                    <a:pt x="1073" y="835"/>
                  </a:cubicBezTo>
                  <a:cubicBezTo>
                    <a:pt x="1075" y="834"/>
                    <a:pt x="1080" y="832"/>
                    <a:pt x="1082" y="832"/>
                  </a:cubicBezTo>
                  <a:cubicBezTo>
                    <a:pt x="1084" y="831"/>
                    <a:pt x="1088" y="833"/>
                    <a:pt x="1090" y="833"/>
                  </a:cubicBezTo>
                  <a:cubicBezTo>
                    <a:pt x="1090" y="833"/>
                    <a:pt x="1090" y="833"/>
                    <a:pt x="1090" y="833"/>
                  </a:cubicBezTo>
                  <a:cubicBezTo>
                    <a:pt x="1091" y="833"/>
                    <a:pt x="1091" y="833"/>
                    <a:pt x="1091" y="833"/>
                  </a:cubicBezTo>
                  <a:cubicBezTo>
                    <a:pt x="1091" y="833"/>
                    <a:pt x="1091" y="833"/>
                    <a:pt x="1092" y="833"/>
                  </a:cubicBezTo>
                  <a:cubicBezTo>
                    <a:pt x="1092" y="833"/>
                    <a:pt x="1093" y="832"/>
                    <a:pt x="1094" y="832"/>
                  </a:cubicBezTo>
                  <a:cubicBezTo>
                    <a:pt x="1094" y="832"/>
                    <a:pt x="1094" y="832"/>
                    <a:pt x="1094" y="832"/>
                  </a:cubicBezTo>
                  <a:cubicBezTo>
                    <a:pt x="1094" y="832"/>
                    <a:pt x="1094" y="832"/>
                    <a:pt x="1095" y="832"/>
                  </a:cubicBezTo>
                  <a:cubicBezTo>
                    <a:pt x="1095" y="832"/>
                    <a:pt x="1096" y="832"/>
                    <a:pt x="1096" y="831"/>
                  </a:cubicBezTo>
                  <a:cubicBezTo>
                    <a:pt x="1096" y="831"/>
                    <a:pt x="1096" y="831"/>
                    <a:pt x="1096" y="831"/>
                  </a:cubicBezTo>
                  <a:cubicBezTo>
                    <a:pt x="1097" y="831"/>
                    <a:pt x="1097" y="831"/>
                    <a:pt x="1098" y="831"/>
                  </a:cubicBezTo>
                  <a:cubicBezTo>
                    <a:pt x="1098" y="831"/>
                    <a:pt x="1098" y="831"/>
                    <a:pt x="1098" y="831"/>
                  </a:cubicBezTo>
                  <a:cubicBezTo>
                    <a:pt x="1098" y="830"/>
                    <a:pt x="1099" y="830"/>
                    <a:pt x="1099" y="830"/>
                  </a:cubicBezTo>
                  <a:cubicBezTo>
                    <a:pt x="1099" y="830"/>
                    <a:pt x="1099" y="830"/>
                    <a:pt x="1099" y="830"/>
                  </a:cubicBezTo>
                  <a:cubicBezTo>
                    <a:pt x="1100" y="830"/>
                    <a:pt x="1100" y="829"/>
                    <a:pt x="1100" y="829"/>
                  </a:cubicBezTo>
                  <a:cubicBezTo>
                    <a:pt x="1102" y="828"/>
                    <a:pt x="1103" y="830"/>
                    <a:pt x="1106" y="830"/>
                  </a:cubicBezTo>
                  <a:cubicBezTo>
                    <a:pt x="1110" y="831"/>
                    <a:pt x="1108" y="827"/>
                    <a:pt x="1108" y="826"/>
                  </a:cubicBezTo>
                  <a:cubicBezTo>
                    <a:pt x="1107" y="824"/>
                    <a:pt x="1110" y="823"/>
                    <a:pt x="1111" y="824"/>
                  </a:cubicBezTo>
                  <a:cubicBezTo>
                    <a:pt x="1113" y="826"/>
                    <a:pt x="1115" y="824"/>
                    <a:pt x="1115" y="821"/>
                  </a:cubicBezTo>
                  <a:cubicBezTo>
                    <a:pt x="1114" y="819"/>
                    <a:pt x="1118" y="826"/>
                    <a:pt x="1120" y="829"/>
                  </a:cubicBezTo>
                  <a:cubicBezTo>
                    <a:pt x="1121" y="831"/>
                    <a:pt x="1122" y="835"/>
                    <a:pt x="1124" y="839"/>
                  </a:cubicBezTo>
                  <a:cubicBezTo>
                    <a:pt x="1124" y="839"/>
                    <a:pt x="1124" y="839"/>
                    <a:pt x="1124" y="839"/>
                  </a:cubicBezTo>
                  <a:cubicBezTo>
                    <a:pt x="1124" y="839"/>
                    <a:pt x="1124" y="839"/>
                    <a:pt x="1124" y="839"/>
                  </a:cubicBezTo>
                  <a:cubicBezTo>
                    <a:pt x="1125" y="839"/>
                    <a:pt x="1126" y="840"/>
                    <a:pt x="1126" y="841"/>
                  </a:cubicBezTo>
                  <a:cubicBezTo>
                    <a:pt x="1126" y="841"/>
                    <a:pt x="1126" y="841"/>
                    <a:pt x="1126" y="841"/>
                  </a:cubicBezTo>
                  <a:cubicBezTo>
                    <a:pt x="1126" y="842"/>
                    <a:pt x="1127" y="843"/>
                    <a:pt x="1128" y="843"/>
                  </a:cubicBezTo>
                  <a:cubicBezTo>
                    <a:pt x="1128" y="844"/>
                    <a:pt x="1128" y="844"/>
                    <a:pt x="1128" y="844"/>
                  </a:cubicBezTo>
                  <a:cubicBezTo>
                    <a:pt x="1128" y="845"/>
                    <a:pt x="1129" y="845"/>
                    <a:pt x="1129" y="845"/>
                  </a:cubicBezTo>
                  <a:cubicBezTo>
                    <a:pt x="1130" y="846"/>
                    <a:pt x="1130" y="847"/>
                    <a:pt x="1131" y="847"/>
                  </a:cubicBezTo>
                  <a:cubicBezTo>
                    <a:pt x="1137" y="852"/>
                    <a:pt x="1141" y="855"/>
                    <a:pt x="1146" y="860"/>
                  </a:cubicBezTo>
                  <a:cubicBezTo>
                    <a:pt x="1151" y="864"/>
                    <a:pt x="1154" y="871"/>
                    <a:pt x="1155" y="874"/>
                  </a:cubicBezTo>
                  <a:cubicBezTo>
                    <a:pt x="1156" y="877"/>
                    <a:pt x="1153" y="885"/>
                    <a:pt x="1152" y="887"/>
                  </a:cubicBezTo>
                  <a:cubicBezTo>
                    <a:pt x="1151" y="889"/>
                    <a:pt x="1157" y="892"/>
                    <a:pt x="1160" y="894"/>
                  </a:cubicBezTo>
                  <a:cubicBezTo>
                    <a:pt x="1163" y="895"/>
                    <a:pt x="1167" y="892"/>
                    <a:pt x="1171" y="890"/>
                  </a:cubicBezTo>
                  <a:cubicBezTo>
                    <a:pt x="1175" y="888"/>
                    <a:pt x="1180" y="880"/>
                    <a:pt x="1181" y="882"/>
                  </a:cubicBezTo>
                  <a:cubicBezTo>
                    <a:pt x="1181" y="884"/>
                    <a:pt x="1182" y="884"/>
                    <a:pt x="1184" y="88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6585562" y="4425673"/>
              <a:ext cx="161066" cy="337310"/>
            </a:xfrm>
            <a:custGeom>
              <a:avLst/>
              <a:gdLst>
                <a:gd name="T0" fmla="*/ 60 w 81"/>
                <a:gd name="T1" fmla="*/ 0 h 169"/>
                <a:gd name="T2" fmla="*/ 59 w 81"/>
                <a:gd name="T3" fmla="*/ 10 h 169"/>
                <a:gd name="T4" fmla="*/ 56 w 81"/>
                <a:gd name="T5" fmla="*/ 16 h 169"/>
                <a:gd name="T6" fmla="*/ 51 w 81"/>
                <a:gd name="T7" fmla="*/ 22 h 169"/>
                <a:gd name="T8" fmla="*/ 45 w 81"/>
                <a:gd name="T9" fmla="*/ 25 h 169"/>
                <a:gd name="T10" fmla="*/ 46 w 81"/>
                <a:gd name="T11" fmla="*/ 31 h 169"/>
                <a:gd name="T12" fmla="*/ 40 w 81"/>
                <a:gd name="T13" fmla="*/ 37 h 169"/>
                <a:gd name="T14" fmla="*/ 33 w 81"/>
                <a:gd name="T15" fmla="*/ 42 h 169"/>
                <a:gd name="T16" fmla="*/ 26 w 81"/>
                <a:gd name="T17" fmla="*/ 42 h 169"/>
                <a:gd name="T18" fmla="*/ 19 w 81"/>
                <a:gd name="T19" fmla="*/ 46 h 169"/>
                <a:gd name="T20" fmla="*/ 14 w 81"/>
                <a:gd name="T21" fmla="*/ 49 h 169"/>
                <a:gd name="T22" fmla="*/ 7 w 81"/>
                <a:gd name="T23" fmla="*/ 62 h 169"/>
                <a:gd name="T24" fmla="*/ 15 w 81"/>
                <a:gd name="T25" fmla="*/ 93 h 169"/>
                <a:gd name="T26" fmla="*/ 6 w 81"/>
                <a:gd name="T27" fmla="*/ 107 h 169"/>
                <a:gd name="T28" fmla="*/ 0 w 81"/>
                <a:gd name="T29" fmla="*/ 123 h 169"/>
                <a:gd name="T30" fmla="*/ 3 w 81"/>
                <a:gd name="T31" fmla="*/ 129 h 169"/>
                <a:gd name="T32" fmla="*/ 5 w 81"/>
                <a:gd name="T33" fmla="*/ 133 h 169"/>
                <a:gd name="T34" fmla="*/ 7 w 81"/>
                <a:gd name="T35" fmla="*/ 154 h 169"/>
                <a:gd name="T36" fmla="*/ 15 w 81"/>
                <a:gd name="T37" fmla="*/ 161 h 169"/>
                <a:gd name="T38" fmla="*/ 22 w 81"/>
                <a:gd name="T39" fmla="*/ 168 h 169"/>
                <a:gd name="T40" fmla="*/ 40 w 81"/>
                <a:gd name="T41" fmla="*/ 160 h 169"/>
                <a:gd name="T42" fmla="*/ 46 w 81"/>
                <a:gd name="T43" fmla="*/ 154 h 169"/>
                <a:gd name="T44" fmla="*/ 55 w 81"/>
                <a:gd name="T45" fmla="*/ 126 h 169"/>
                <a:gd name="T46" fmla="*/ 64 w 81"/>
                <a:gd name="T47" fmla="*/ 82 h 169"/>
                <a:gd name="T48" fmla="*/ 71 w 81"/>
                <a:gd name="T49" fmla="*/ 53 h 169"/>
                <a:gd name="T50" fmla="*/ 71 w 81"/>
                <a:gd name="T51" fmla="*/ 41 h 169"/>
                <a:gd name="T52" fmla="*/ 77 w 81"/>
                <a:gd name="T53" fmla="*/ 43 h 169"/>
                <a:gd name="T54" fmla="*/ 74 w 81"/>
                <a:gd name="T55" fmla="*/ 13 h 169"/>
                <a:gd name="T56" fmla="*/ 60 w 81"/>
                <a:gd name="T57"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9">
                  <a:moveTo>
                    <a:pt x="60" y="0"/>
                  </a:moveTo>
                  <a:cubicBezTo>
                    <a:pt x="56" y="0"/>
                    <a:pt x="58" y="8"/>
                    <a:pt x="59" y="10"/>
                  </a:cubicBezTo>
                  <a:cubicBezTo>
                    <a:pt x="59" y="12"/>
                    <a:pt x="57" y="16"/>
                    <a:pt x="56" y="16"/>
                  </a:cubicBezTo>
                  <a:cubicBezTo>
                    <a:pt x="54" y="17"/>
                    <a:pt x="50" y="20"/>
                    <a:pt x="51" y="22"/>
                  </a:cubicBezTo>
                  <a:cubicBezTo>
                    <a:pt x="52" y="24"/>
                    <a:pt x="50" y="23"/>
                    <a:pt x="45" y="25"/>
                  </a:cubicBezTo>
                  <a:cubicBezTo>
                    <a:pt x="41" y="28"/>
                    <a:pt x="44" y="30"/>
                    <a:pt x="46" y="31"/>
                  </a:cubicBezTo>
                  <a:cubicBezTo>
                    <a:pt x="48" y="33"/>
                    <a:pt x="44" y="34"/>
                    <a:pt x="40" y="37"/>
                  </a:cubicBezTo>
                  <a:cubicBezTo>
                    <a:pt x="36" y="39"/>
                    <a:pt x="36" y="40"/>
                    <a:pt x="33" y="42"/>
                  </a:cubicBezTo>
                  <a:cubicBezTo>
                    <a:pt x="31" y="45"/>
                    <a:pt x="30" y="44"/>
                    <a:pt x="26" y="42"/>
                  </a:cubicBezTo>
                  <a:cubicBezTo>
                    <a:pt x="23" y="41"/>
                    <a:pt x="23" y="43"/>
                    <a:pt x="19" y="46"/>
                  </a:cubicBezTo>
                  <a:cubicBezTo>
                    <a:pt x="16" y="48"/>
                    <a:pt x="14" y="47"/>
                    <a:pt x="14" y="49"/>
                  </a:cubicBezTo>
                  <a:cubicBezTo>
                    <a:pt x="15" y="51"/>
                    <a:pt x="8" y="57"/>
                    <a:pt x="7" y="62"/>
                  </a:cubicBezTo>
                  <a:cubicBezTo>
                    <a:pt x="6" y="67"/>
                    <a:pt x="13" y="88"/>
                    <a:pt x="15" y="93"/>
                  </a:cubicBezTo>
                  <a:cubicBezTo>
                    <a:pt x="17" y="98"/>
                    <a:pt x="11" y="101"/>
                    <a:pt x="6" y="107"/>
                  </a:cubicBezTo>
                  <a:cubicBezTo>
                    <a:pt x="2" y="113"/>
                    <a:pt x="0" y="118"/>
                    <a:pt x="0" y="123"/>
                  </a:cubicBezTo>
                  <a:cubicBezTo>
                    <a:pt x="0" y="127"/>
                    <a:pt x="0" y="127"/>
                    <a:pt x="3" y="129"/>
                  </a:cubicBezTo>
                  <a:cubicBezTo>
                    <a:pt x="6" y="133"/>
                    <a:pt x="2" y="131"/>
                    <a:pt x="5" y="133"/>
                  </a:cubicBezTo>
                  <a:cubicBezTo>
                    <a:pt x="7" y="135"/>
                    <a:pt x="6" y="149"/>
                    <a:pt x="7" y="154"/>
                  </a:cubicBezTo>
                  <a:cubicBezTo>
                    <a:pt x="8" y="160"/>
                    <a:pt x="12" y="161"/>
                    <a:pt x="15" y="161"/>
                  </a:cubicBezTo>
                  <a:cubicBezTo>
                    <a:pt x="18" y="161"/>
                    <a:pt x="19" y="167"/>
                    <a:pt x="22" y="168"/>
                  </a:cubicBezTo>
                  <a:cubicBezTo>
                    <a:pt x="26" y="169"/>
                    <a:pt x="37" y="162"/>
                    <a:pt x="40" y="160"/>
                  </a:cubicBezTo>
                  <a:cubicBezTo>
                    <a:pt x="42" y="159"/>
                    <a:pt x="44" y="156"/>
                    <a:pt x="46" y="154"/>
                  </a:cubicBezTo>
                  <a:cubicBezTo>
                    <a:pt x="48" y="151"/>
                    <a:pt x="52" y="133"/>
                    <a:pt x="55" y="126"/>
                  </a:cubicBezTo>
                  <a:cubicBezTo>
                    <a:pt x="58" y="118"/>
                    <a:pt x="62" y="89"/>
                    <a:pt x="64" y="82"/>
                  </a:cubicBezTo>
                  <a:cubicBezTo>
                    <a:pt x="65" y="74"/>
                    <a:pt x="70" y="56"/>
                    <a:pt x="71" y="53"/>
                  </a:cubicBezTo>
                  <a:cubicBezTo>
                    <a:pt x="72" y="51"/>
                    <a:pt x="70" y="43"/>
                    <a:pt x="71" y="41"/>
                  </a:cubicBezTo>
                  <a:cubicBezTo>
                    <a:pt x="72" y="38"/>
                    <a:pt x="73" y="44"/>
                    <a:pt x="77" y="43"/>
                  </a:cubicBezTo>
                  <a:cubicBezTo>
                    <a:pt x="81" y="43"/>
                    <a:pt x="74" y="17"/>
                    <a:pt x="74" y="13"/>
                  </a:cubicBezTo>
                  <a:cubicBezTo>
                    <a:pt x="73" y="10"/>
                    <a:pt x="63" y="0"/>
                    <a:pt x="60"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320898" y="3956813"/>
              <a:ext cx="49753" cy="86014"/>
            </a:xfrm>
            <a:custGeom>
              <a:avLst/>
              <a:gdLst>
                <a:gd name="T0" fmla="*/ 10 w 25"/>
                <a:gd name="T1" fmla="*/ 5 h 43"/>
                <a:gd name="T2" fmla="*/ 5 w 25"/>
                <a:gd name="T3" fmla="*/ 7 h 43"/>
                <a:gd name="T4" fmla="*/ 2 w 25"/>
                <a:gd name="T5" fmla="*/ 11 h 43"/>
                <a:gd name="T6" fmla="*/ 2 w 25"/>
                <a:gd name="T7" fmla="*/ 17 h 43"/>
                <a:gd name="T8" fmla="*/ 12 w 25"/>
                <a:gd name="T9" fmla="*/ 40 h 43"/>
                <a:gd name="T10" fmla="*/ 21 w 25"/>
                <a:gd name="T11" fmla="*/ 35 h 43"/>
                <a:gd name="T12" fmla="*/ 24 w 25"/>
                <a:gd name="T13" fmla="*/ 24 h 43"/>
                <a:gd name="T14" fmla="*/ 10 w 25"/>
                <a:gd name="T15" fmla="*/ 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3">
                  <a:moveTo>
                    <a:pt x="10" y="5"/>
                  </a:moveTo>
                  <a:cubicBezTo>
                    <a:pt x="4" y="0"/>
                    <a:pt x="8" y="5"/>
                    <a:pt x="5" y="7"/>
                  </a:cubicBezTo>
                  <a:cubicBezTo>
                    <a:pt x="3" y="9"/>
                    <a:pt x="0" y="7"/>
                    <a:pt x="2" y="11"/>
                  </a:cubicBezTo>
                  <a:cubicBezTo>
                    <a:pt x="4" y="14"/>
                    <a:pt x="4" y="11"/>
                    <a:pt x="2" y="17"/>
                  </a:cubicBezTo>
                  <a:cubicBezTo>
                    <a:pt x="0" y="24"/>
                    <a:pt x="5" y="43"/>
                    <a:pt x="12" y="40"/>
                  </a:cubicBezTo>
                  <a:cubicBezTo>
                    <a:pt x="16" y="39"/>
                    <a:pt x="18" y="36"/>
                    <a:pt x="21" y="35"/>
                  </a:cubicBezTo>
                  <a:cubicBezTo>
                    <a:pt x="24" y="35"/>
                    <a:pt x="25" y="28"/>
                    <a:pt x="24" y="24"/>
                  </a:cubicBezTo>
                  <a:cubicBezTo>
                    <a:pt x="24" y="19"/>
                    <a:pt x="16" y="9"/>
                    <a:pt x="10" y="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9" name="Freeform 19"/>
            <p:cNvSpPr/>
            <p:nvPr/>
          </p:nvSpPr>
          <p:spPr bwMode="auto">
            <a:xfrm>
              <a:off x="7651461" y="4032708"/>
              <a:ext cx="261415" cy="269848"/>
            </a:xfrm>
            <a:custGeom>
              <a:avLst/>
              <a:gdLst>
                <a:gd name="T0" fmla="*/ 127 w 131"/>
                <a:gd name="T1" fmla="*/ 129 h 135"/>
                <a:gd name="T2" fmla="*/ 131 w 131"/>
                <a:gd name="T3" fmla="*/ 123 h 135"/>
                <a:gd name="T4" fmla="*/ 127 w 131"/>
                <a:gd name="T5" fmla="*/ 109 h 135"/>
                <a:gd name="T6" fmla="*/ 126 w 131"/>
                <a:gd name="T7" fmla="*/ 105 h 135"/>
                <a:gd name="T8" fmla="*/ 127 w 131"/>
                <a:gd name="T9" fmla="*/ 99 h 135"/>
                <a:gd name="T10" fmla="*/ 126 w 131"/>
                <a:gd name="T11" fmla="*/ 92 h 135"/>
                <a:gd name="T12" fmla="*/ 115 w 131"/>
                <a:gd name="T13" fmla="*/ 89 h 135"/>
                <a:gd name="T14" fmla="*/ 107 w 131"/>
                <a:gd name="T15" fmla="*/ 79 h 135"/>
                <a:gd name="T16" fmla="*/ 100 w 131"/>
                <a:gd name="T17" fmla="*/ 71 h 135"/>
                <a:gd name="T18" fmla="*/ 101 w 131"/>
                <a:gd name="T19" fmla="*/ 66 h 135"/>
                <a:gd name="T20" fmla="*/ 92 w 131"/>
                <a:gd name="T21" fmla="*/ 58 h 135"/>
                <a:gd name="T22" fmla="*/ 91 w 131"/>
                <a:gd name="T23" fmla="*/ 54 h 135"/>
                <a:gd name="T24" fmla="*/ 85 w 131"/>
                <a:gd name="T25" fmla="*/ 51 h 135"/>
                <a:gd name="T26" fmla="*/ 81 w 131"/>
                <a:gd name="T27" fmla="*/ 48 h 135"/>
                <a:gd name="T28" fmla="*/ 77 w 131"/>
                <a:gd name="T29" fmla="*/ 46 h 135"/>
                <a:gd name="T30" fmla="*/ 73 w 131"/>
                <a:gd name="T31" fmla="*/ 43 h 135"/>
                <a:gd name="T32" fmla="*/ 61 w 131"/>
                <a:gd name="T33" fmla="*/ 41 h 135"/>
                <a:gd name="T34" fmla="*/ 54 w 131"/>
                <a:gd name="T35" fmla="*/ 33 h 135"/>
                <a:gd name="T36" fmla="*/ 48 w 131"/>
                <a:gd name="T37" fmla="*/ 29 h 135"/>
                <a:gd name="T38" fmla="*/ 33 w 131"/>
                <a:gd name="T39" fmla="*/ 18 h 135"/>
                <a:gd name="T40" fmla="*/ 23 w 131"/>
                <a:gd name="T41" fmla="*/ 9 h 135"/>
                <a:gd name="T42" fmla="*/ 10 w 131"/>
                <a:gd name="T43" fmla="*/ 7 h 135"/>
                <a:gd name="T44" fmla="*/ 1 w 131"/>
                <a:gd name="T45" fmla="*/ 1 h 135"/>
                <a:gd name="T46" fmla="*/ 7 w 131"/>
                <a:gd name="T47" fmla="*/ 17 h 135"/>
                <a:gd name="T48" fmla="*/ 15 w 131"/>
                <a:gd name="T49" fmla="*/ 24 h 135"/>
                <a:gd name="T50" fmla="*/ 19 w 131"/>
                <a:gd name="T51" fmla="*/ 29 h 135"/>
                <a:gd name="T52" fmla="*/ 29 w 131"/>
                <a:gd name="T53" fmla="*/ 37 h 135"/>
                <a:gd name="T54" fmla="*/ 34 w 131"/>
                <a:gd name="T55" fmla="*/ 42 h 135"/>
                <a:gd name="T56" fmla="*/ 43 w 131"/>
                <a:gd name="T57" fmla="*/ 47 h 135"/>
                <a:gd name="T58" fmla="*/ 51 w 131"/>
                <a:gd name="T59" fmla="*/ 61 h 135"/>
                <a:gd name="T60" fmla="*/ 58 w 131"/>
                <a:gd name="T61" fmla="*/ 68 h 135"/>
                <a:gd name="T62" fmla="*/ 65 w 131"/>
                <a:gd name="T63" fmla="*/ 75 h 135"/>
                <a:gd name="T64" fmla="*/ 75 w 131"/>
                <a:gd name="T65" fmla="*/ 92 h 135"/>
                <a:gd name="T66" fmla="*/ 94 w 131"/>
                <a:gd name="T67" fmla="*/ 109 h 135"/>
                <a:gd name="T68" fmla="*/ 110 w 131"/>
                <a:gd name="T69" fmla="*/ 121 h 135"/>
                <a:gd name="T70" fmla="*/ 122 w 131"/>
                <a:gd name="T71" fmla="*/ 132 h 135"/>
                <a:gd name="T72" fmla="*/ 119 w 131"/>
                <a:gd name="T73" fmla="*/ 126 h 135"/>
                <a:gd name="T74" fmla="*/ 127 w 131"/>
                <a:gd name="T75"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5">
                  <a:moveTo>
                    <a:pt x="127" y="129"/>
                  </a:moveTo>
                  <a:cubicBezTo>
                    <a:pt x="129" y="129"/>
                    <a:pt x="131" y="127"/>
                    <a:pt x="131" y="123"/>
                  </a:cubicBezTo>
                  <a:cubicBezTo>
                    <a:pt x="130" y="119"/>
                    <a:pt x="130" y="111"/>
                    <a:pt x="127" y="109"/>
                  </a:cubicBezTo>
                  <a:cubicBezTo>
                    <a:pt x="125" y="106"/>
                    <a:pt x="123" y="107"/>
                    <a:pt x="126" y="105"/>
                  </a:cubicBezTo>
                  <a:cubicBezTo>
                    <a:pt x="129" y="104"/>
                    <a:pt x="128" y="101"/>
                    <a:pt x="127" y="99"/>
                  </a:cubicBezTo>
                  <a:cubicBezTo>
                    <a:pt x="127" y="97"/>
                    <a:pt x="130" y="94"/>
                    <a:pt x="126" y="92"/>
                  </a:cubicBezTo>
                  <a:cubicBezTo>
                    <a:pt x="122" y="90"/>
                    <a:pt x="115" y="90"/>
                    <a:pt x="115" y="89"/>
                  </a:cubicBezTo>
                  <a:cubicBezTo>
                    <a:pt x="114" y="88"/>
                    <a:pt x="111" y="82"/>
                    <a:pt x="107" y="79"/>
                  </a:cubicBezTo>
                  <a:cubicBezTo>
                    <a:pt x="103" y="76"/>
                    <a:pt x="99" y="73"/>
                    <a:pt x="100" y="71"/>
                  </a:cubicBezTo>
                  <a:cubicBezTo>
                    <a:pt x="101" y="69"/>
                    <a:pt x="102" y="68"/>
                    <a:pt x="101" y="66"/>
                  </a:cubicBezTo>
                  <a:cubicBezTo>
                    <a:pt x="101" y="65"/>
                    <a:pt x="93" y="60"/>
                    <a:pt x="92" y="58"/>
                  </a:cubicBezTo>
                  <a:cubicBezTo>
                    <a:pt x="92" y="56"/>
                    <a:pt x="94" y="55"/>
                    <a:pt x="91" y="54"/>
                  </a:cubicBezTo>
                  <a:cubicBezTo>
                    <a:pt x="89" y="52"/>
                    <a:pt x="88" y="55"/>
                    <a:pt x="85" y="51"/>
                  </a:cubicBezTo>
                  <a:cubicBezTo>
                    <a:pt x="83" y="48"/>
                    <a:pt x="83" y="48"/>
                    <a:pt x="81" y="48"/>
                  </a:cubicBezTo>
                  <a:cubicBezTo>
                    <a:pt x="80" y="48"/>
                    <a:pt x="79" y="48"/>
                    <a:pt x="77" y="46"/>
                  </a:cubicBezTo>
                  <a:cubicBezTo>
                    <a:pt x="76" y="45"/>
                    <a:pt x="74" y="43"/>
                    <a:pt x="73" y="43"/>
                  </a:cubicBezTo>
                  <a:cubicBezTo>
                    <a:pt x="72" y="43"/>
                    <a:pt x="63" y="43"/>
                    <a:pt x="61" y="41"/>
                  </a:cubicBezTo>
                  <a:cubicBezTo>
                    <a:pt x="58" y="38"/>
                    <a:pt x="56" y="34"/>
                    <a:pt x="54" y="33"/>
                  </a:cubicBezTo>
                  <a:cubicBezTo>
                    <a:pt x="53" y="32"/>
                    <a:pt x="51" y="31"/>
                    <a:pt x="48" y="29"/>
                  </a:cubicBezTo>
                  <a:cubicBezTo>
                    <a:pt x="45" y="27"/>
                    <a:pt x="36" y="23"/>
                    <a:pt x="33" y="18"/>
                  </a:cubicBezTo>
                  <a:cubicBezTo>
                    <a:pt x="30" y="13"/>
                    <a:pt x="26" y="9"/>
                    <a:pt x="23" y="9"/>
                  </a:cubicBezTo>
                  <a:cubicBezTo>
                    <a:pt x="21" y="9"/>
                    <a:pt x="13" y="9"/>
                    <a:pt x="10" y="7"/>
                  </a:cubicBezTo>
                  <a:cubicBezTo>
                    <a:pt x="6" y="5"/>
                    <a:pt x="2" y="0"/>
                    <a:pt x="1" y="1"/>
                  </a:cubicBezTo>
                  <a:cubicBezTo>
                    <a:pt x="0" y="3"/>
                    <a:pt x="4" y="14"/>
                    <a:pt x="7" y="17"/>
                  </a:cubicBezTo>
                  <a:cubicBezTo>
                    <a:pt x="9" y="19"/>
                    <a:pt x="15" y="22"/>
                    <a:pt x="15" y="24"/>
                  </a:cubicBezTo>
                  <a:cubicBezTo>
                    <a:pt x="15" y="25"/>
                    <a:pt x="14" y="26"/>
                    <a:pt x="19" y="29"/>
                  </a:cubicBezTo>
                  <a:cubicBezTo>
                    <a:pt x="24" y="31"/>
                    <a:pt x="27" y="34"/>
                    <a:pt x="29" y="37"/>
                  </a:cubicBezTo>
                  <a:cubicBezTo>
                    <a:pt x="32" y="40"/>
                    <a:pt x="30" y="42"/>
                    <a:pt x="34" y="42"/>
                  </a:cubicBezTo>
                  <a:cubicBezTo>
                    <a:pt x="38" y="43"/>
                    <a:pt x="43" y="45"/>
                    <a:pt x="43" y="47"/>
                  </a:cubicBezTo>
                  <a:cubicBezTo>
                    <a:pt x="44" y="50"/>
                    <a:pt x="45" y="57"/>
                    <a:pt x="51" y="61"/>
                  </a:cubicBezTo>
                  <a:cubicBezTo>
                    <a:pt x="57" y="65"/>
                    <a:pt x="56" y="65"/>
                    <a:pt x="58" y="68"/>
                  </a:cubicBezTo>
                  <a:cubicBezTo>
                    <a:pt x="60" y="72"/>
                    <a:pt x="60" y="72"/>
                    <a:pt x="65" y="75"/>
                  </a:cubicBezTo>
                  <a:cubicBezTo>
                    <a:pt x="70" y="78"/>
                    <a:pt x="70" y="87"/>
                    <a:pt x="75" y="92"/>
                  </a:cubicBezTo>
                  <a:cubicBezTo>
                    <a:pt x="79" y="97"/>
                    <a:pt x="91" y="107"/>
                    <a:pt x="94" y="109"/>
                  </a:cubicBezTo>
                  <a:cubicBezTo>
                    <a:pt x="98" y="111"/>
                    <a:pt x="108" y="120"/>
                    <a:pt x="110" y="121"/>
                  </a:cubicBezTo>
                  <a:cubicBezTo>
                    <a:pt x="111" y="123"/>
                    <a:pt x="123" y="135"/>
                    <a:pt x="122" y="132"/>
                  </a:cubicBezTo>
                  <a:cubicBezTo>
                    <a:pt x="120" y="128"/>
                    <a:pt x="117" y="125"/>
                    <a:pt x="119" y="126"/>
                  </a:cubicBezTo>
                  <a:cubicBezTo>
                    <a:pt x="121" y="126"/>
                    <a:pt x="125" y="129"/>
                    <a:pt x="127" y="129"/>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0" name="Freeform 20"/>
            <p:cNvSpPr/>
            <p:nvPr/>
          </p:nvSpPr>
          <p:spPr bwMode="auto">
            <a:xfrm>
              <a:off x="7902757" y="4286533"/>
              <a:ext cx="209132" cy="65776"/>
            </a:xfrm>
            <a:custGeom>
              <a:avLst/>
              <a:gdLst>
                <a:gd name="T0" fmla="*/ 96 w 105"/>
                <a:gd name="T1" fmla="*/ 20 h 33"/>
                <a:gd name="T2" fmla="*/ 92 w 105"/>
                <a:gd name="T3" fmla="*/ 16 h 33"/>
                <a:gd name="T4" fmla="*/ 92 w 105"/>
                <a:gd name="T5" fmla="*/ 13 h 33"/>
                <a:gd name="T6" fmla="*/ 92 w 105"/>
                <a:gd name="T7" fmla="*/ 11 h 33"/>
                <a:gd name="T8" fmla="*/ 71 w 105"/>
                <a:gd name="T9" fmla="*/ 9 h 33"/>
                <a:gd name="T10" fmla="*/ 60 w 105"/>
                <a:gd name="T11" fmla="*/ 7 h 33"/>
                <a:gd name="T12" fmla="*/ 50 w 105"/>
                <a:gd name="T13" fmla="*/ 10 h 33"/>
                <a:gd name="T14" fmla="*/ 39 w 105"/>
                <a:gd name="T15" fmla="*/ 10 h 33"/>
                <a:gd name="T16" fmla="*/ 25 w 105"/>
                <a:gd name="T17" fmla="*/ 1 h 33"/>
                <a:gd name="T18" fmla="*/ 18 w 105"/>
                <a:gd name="T19" fmla="*/ 3 h 33"/>
                <a:gd name="T20" fmla="*/ 8 w 105"/>
                <a:gd name="T21" fmla="*/ 5 h 33"/>
                <a:gd name="T22" fmla="*/ 3 w 105"/>
                <a:gd name="T23" fmla="*/ 10 h 33"/>
                <a:gd name="T24" fmla="*/ 14 w 105"/>
                <a:gd name="T25" fmla="*/ 13 h 33"/>
                <a:gd name="T26" fmla="*/ 13 w 105"/>
                <a:gd name="T27" fmla="*/ 16 h 33"/>
                <a:gd name="T28" fmla="*/ 28 w 105"/>
                <a:gd name="T29" fmla="*/ 19 h 33"/>
                <a:gd name="T30" fmla="*/ 49 w 105"/>
                <a:gd name="T31" fmla="*/ 22 h 33"/>
                <a:gd name="T32" fmla="*/ 62 w 105"/>
                <a:gd name="T33" fmla="*/ 27 h 33"/>
                <a:gd name="T34" fmla="*/ 89 w 105"/>
                <a:gd name="T35" fmla="*/ 27 h 33"/>
                <a:gd name="T36" fmla="*/ 102 w 105"/>
                <a:gd name="T37" fmla="*/ 32 h 33"/>
                <a:gd name="T38" fmla="*/ 102 w 105"/>
                <a:gd name="T39" fmla="*/ 22 h 33"/>
                <a:gd name="T40" fmla="*/ 96 w 105"/>
                <a:gd name="T4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33">
                  <a:moveTo>
                    <a:pt x="96" y="20"/>
                  </a:moveTo>
                  <a:cubicBezTo>
                    <a:pt x="95" y="20"/>
                    <a:pt x="94" y="17"/>
                    <a:pt x="92" y="16"/>
                  </a:cubicBezTo>
                  <a:cubicBezTo>
                    <a:pt x="90" y="15"/>
                    <a:pt x="91" y="13"/>
                    <a:pt x="92" y="13"/>
                  </a:cubicBezTo>
                  <a:cubicBezTo>
                    <a:pt x="93" y="13"/>
                    <a:pt x="95" y="13"/>
                    <a:pt x="92" y="11"/>
                  </a:cubicBezTo>
                  <a:cubicBezTo>
                    <a:pt x="90" y="10"/>
                    <a:pt x="76" y="11"/>
                    <a:pt x="71" y="9"/>
                  </a:cubicBezTo>
                  <a:cubicBezTo>
                    <a:pt x="66" y="8"/>
                    <a:pt x="64" y="6"/>
                    <a:pt x="60" y="7"/>
                  </a:cubicBezTo>
                  <a:cubicBezTo>
                    <a:pt x="56" y="7"/>
                    <a:pt x="55" y="10"/>
                    <a:pt x="50" y="10"/>
                  </a:cubicBezTo>
                  <a:cubicBezTo>
                    <a:pt x="45" y="9"/>
                    <a:pt x="42" y="10"/>
                    <a:pt x="39" y="10"/>
                  </a:cubicBezTo>
                  <a:cubicBezTo>
                    <a:pt x="36" y="9"/>
                    <a:pt x="28" y="3"/>
                    <a:pt x="25" y="1"/>
                  </a:cubicBezTo>
                  <a:cubicBezTo>
                    <a:pt x="22" y="0"/>
                    <a:pt x="21" y="3"/>
                    <a:pt x="18" y="3"/>
                  </a:cubicBezTo>
                  <a:cubicBezTo>
                    <a:pt x="16" y="3"/>
                    <a:pt x="10" y="4"/>
                    <a:pt x="8" y="5"/>
                  </a:cubicBezTo>
                  <a:cubicBezTo>
                    <a:pt x="7" y="6"/>
                    <a:pt x="6" y="9"/>
                    <a:pt x="3" y="10"/>
                  </a:cubicBezTo>
                  <a:cubicBezTo>
                    <a:pt x="0" y="12"/>
                    <a:pt x="10" y="12"/>
                    <a:pt x="14" y="13"/>
                  </a:cubicBezTo>
                  <a:cubicBezTo>
                    <a:pt x="18" y="14"/>
                    <a:pt x="14" y="15"/>
                    <a:pt x="13" y="16"/>
                  </a:cubicBezTo>
                  <a:cubicBezTo>
                    <a:pt x="10" y="18"/>
                    <a:pt x="24" y="19"/>
                    <a:pt x="28" y="19"/>
                  </a:cubicBezTo>
                  <a:cubicBezTo>
                    <a:pt x="32" y="20"/>
                    <a:pt x="43" y="20"/>
                    <a:pt x="49" y="22"/>
                  </a:cubicBezTo>
                  <a:cubicBezTo>
                    <a:pt x="54" y="23"/>
                    <a:pt x="54" y="24"/>
                    <a:pt x="62" y="27"/>
                  </a:cubicBezTo>
                  <a:cubicBezTo>
                    <a:pt x="71" y="30"/>
                    <a:pt x="82" y="27"/>
                    <a:pt x="89" y="27"/>
                  </a:cubicBezTo>
                  <a:cubicBezTo>
                    <a:pt x="96" y="27"/>
                    <a:pt x="94" y="29"/>
                    <a:pt x="102" y="32"/>
                  </a:cubicBezTo>
                  <a:cubicBezTo>
                    <a:pt x="105" y="33"/>
                    <a:pt x="102" y="24"/>
                    <a:pt x="102" y="22"/>
                  </a:cubicBezTo>
                  <a:cubicBezTo>
                    <a:pt x="102" y="20"/>
                    <a:pt x="97" y="20"/>
                    <a:pt x="96" y="2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1" name="Freeform 21"/>
            <p:cNvSpPr/>
            <p:nvPr/>
          </p:nvSpPr>
          <p:spPr bwMode="auto">
            <a:xfrm>
              <a:off x="8111889" y="4333757"/>
              <a:ext cx="20238" cy="10119"/>
            </a:xfrm>
            <a:custGeom>
              <a:avLst/>
              <a:gdLst>
                <a:gd name="T0" fmla="*/ 2 w 10"/>
                <a:gd name="T1" fmla="*/ 1 h 5"/>
                <a:gd name="T2" fmla="*/ 8 w 10"/>
                <a:gd name="T3" fmla="*/ 5 h 5"/>
                <a:gd name="T4" fmla="*/ 10 w 10"/>
                <a:gd name="T5" fmla="*/ 2 h 5"/>
                <a:gd name="T6" fmla="*/ 2 w 10"/>
                <a:gd name="T7" fmla="*/ 1 h 5"/>
              </a:gdLst>
              <a:ahLst/>
              <a:cxnLst>
                <a:cxn ang="0">
                  <a:pos x="T0" y="T1"/>
                </a:cxn>
                <a:cxn ang="0">
                  <a:pos x="T2" y="T3"/>
                </a:cxn>
                <a:cxn ang="0">
                  <a:pos x="T4" y="T5"/>
                </a:cxn>
                <a:cxn ang="0">
                  <a:pos x="T6" y="T7"/>
                </a:cxn>
              </a:cxnLst>
              <a:rect l="0" t="0" r="r" b="b"/>
              <a:pathLst>
                <a:path w="10" h="5">
                  <a:moveTo>
                    <a:pt x="2" y="1"/>
                  </a:moveTo>
                  <a:cubicBezTo>
                    <a:pt x="0" y="2"/>
                    <a:pt x="3" y="5"/>
                    <a:pt x="8" y="5"/>
                  </a:cubicBezTo>
                  <a:cubicBezTo>
                    <a:pt x="10" y="5"/>
                    <a:pt x="10" y="2"/>
                    <a:pt x="10" y="2"/>
                  </a:cubicBezTo>
                  <a:cubicBezTo>
                    <a:pt x="10" y="1"/>
                    <a:pt x="5" y="0"/>
                    <a:pt x="2"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2" name="Freeform 22"/>
            <p:cNvSpPr/>
            <p:nvPr/>
          </p:nvSpPr>
          <p:spPr bwMode="auto">
            <a:xfrm>
              <a:off x="8142247" y="4342190"/>
              <a:ext cx="15179" cy="11806"/>
            </a:xfrm>
            <a:custGeom>
              <a:avLst/>
              <a:gdLst>
                <a:gd name="T0" fmla="*/ 5 w 8"/>
                <a:gd name="T1" fmla="*/ 0 h 6"/>
                <a:gd name="T2" fmla="*/ 3 w 8"/>
                <a:gd name="T3" fmla="*/ 5 h 6"/>
                <a:gd name="T4" fmla="*/ 5 w 8"/>
                <a:gd name="T5" fmla="*/ 0 h 6"/>
              </a:gdLst>
              <a:ahLst/>
              <a:cxnLst>
                <a:cxn ang="0">
                  <a:pos x="T0" y="T1"/>
                </a:cxn>
                <a:cxn ang="0">
                  <a:pos x="T2" y="T3"/>
                </a:cxn>
                <a:cxn ang="0">
                  <a:pos x="T4" y="T5"/>
                </a:cxn>
              </a:cxnLst>
              <a:rect l="0" t="0" r="r" b="b"/>
              <a:pathLst>
                <a:path w="8" h="6">
                  <a:moveTo>
                    <a:pt x="5" y="0"/>
                  </a:moveTo>
                  <a:cubicBezTo>
                    <a:pt x="2" y="0"/>
                    <a:pt x="0" y="5"/>
                    <a:pt x="3" y="5"/>
                  </a:cubicBezTo>
                  <a:cubicBezTo>
                    <a:pt x="7" y="6"/>
                    <a:pt x="8" y="0"/>
                    <a:pt x="5"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3" name="Freeform 23"/>
            <p:cNvSpPr/>
            <p:nvPr/>
          </p:nvSpPr>
          <p:spPr bwMode="auto">
            <a:xfrm>
              <a:off x="8164172" y="4342190"/>
              <a:ext cx="23611" cy="10119"/>
            </a:xfrm>
            <a:custGeom>
              <a:avLst/>
              <a:gdLst>
                <a:gd name="T0" fmla="*/ 9 w 12"/>
                <a:gd name="T1" fmla="*/ 5 h 5"/>
                <a:gd name="T2" fmla="*/ 7 w 12"/>
                <a:gd name="T3" fmla="*/ 1 h 5"/>
                <a:gd name="T4" fmla="*/ 1 w 12"/>
                <a:gd name="T5" fmla="*/ 3 h 5"/>
                <a:gd name="T6" fmla="*/ 9 w 12"/>
                <a:gd name="T7" fmla="*/ 5 h 5"/>
              </a:gdLst>
              <a:ahLst/>
              <a:cxnLst>
                <a:cxn ang="0">
                  <a:pos x="T0" y="T1"/>
                </a:cxn>
                <a:cxn ang="0">
                  <a:pos x="T2" y="T3"/>
                </a:cxn>
                <a:cxn ang="0">
                  <a:pos x="T4" y="T5"/>
                </a:cxn>
                <a:cxn ang="0">
                  <a:pos x="T6" y="T7"/>
                </a:cxn>
              </a:cxnLst>
              <a:rect l="0" t="0" r="r" b="b"/>
              <a:pathLst>
                <a:path w="12" h="5">
                  <a:moveTo>
                    <a:pt x="9" y="5"/>
                  </a:moveTo>
                  <a:cubicBezTo>
                    <a:pt x="12" y="5"/>
                    <a:pt x="10" y="2"/>
                    <a:pt x="7" y="1"/>
                  </a:cubicBezTo>
                  <a:cubicBezTo>
                    <a:pt x="3" y="0"/>
                    <a:pt x="3" y="1"/>
                    <a:pt x="1" y="3"/>
                  </a:cubicBezTo>
                  <a:cubicBezTo>
                    <a:pt x="0" y="5"/>
                    <a:pt x="6" y="5"/>
                    <a:pt x="9" y="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4" name="Freeform 24"/>
            <p:cNvSpPr/>
            <p:nvPr/>
          </p:nvSpPr>
          <p:spPr bwMode="auto">
            <a:xfrm>
              <a:off x="8171761" y="4336286"/>
              <a:ext cx="39634" cy="16023"/>
            </a:xfrm>
            <a:custGeom>
              <a:avLst/>
              <a:gdLst>
                <a:gd name="T0" fmla="*/ 19 w 20"/>
                <a:gd name="T1" fmla="*/ 4 h 8"/>
                <a:gd name="T2" fmla="*/ 8 w 20"/>
                <a:gd name="T3" fmla="*/ 1 h 8"/>
                <a:gd name="T4" fmla="*/ 16 w 20"/>
                <a:gd name="T5" fmla="*/ 8 h 8"/>
                <a:gd name="T6" fmla="*/ 19 w 20"/>
                <a:gd name="T7" fmla="*/ 4 h 8"/>
              </a:gdLst>
              <a:ahLst/>
              <a:cxnLst>
                <a:cxn ang="0">
                  <a:pos x="T0" y="T1"/>
                </a:cxn>
                <a:cxn ang="0">
                  <a:pos x="T2" y="T3"/>
                </a:cxn>
                <a:cxn ang="0">
                  <a:pos x="T4" y="T5"/>
                </a:cxn>
                <a:cxn ang="0">
                  <a:pos x="T6" y="T7"/>
                </a:cxn>
              </a:cxnLst>
              <a:rect l="0" t="0" r="r" b="b"/>
              <a:pathLst>
                <a:path w="20" h="8">
                  <a:moveTo>
                    <a:pt x="19" y="4"/>
                  </a:moveTo>
                  <a:cubicBezTo>
                    <a:pt x="20" y="2"/>
                    <a:pt x="16" y="2"/>
                    <a:pt x="8" y="1"/>
                  </a:cubicBezTo>
                  <a:cubicBezTo>
                    <a:pt x="0" y="0"/>
                    <a:pt x="13" y="8"/>
                    <a:pt x="16" y="8"/>
                  </a:cubicBezTo>
                  <a:cubicBezTo>
                    <a:pt x="17" y="8"/>
                    <a:pt x="19" y="6"/>
                    <a:pt x="19" y="4"/>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5" name="Freeform 25"/>
            <p:cNvSpPr/>
            <p:nvPr/>
          </p:nvSpPr>
          <p:spPr bwMode="auto">
            <a:xfrm>
              <a:off x="8213926" y="4358211"/>
              <a:ext cx="47223" cy="29515"/>
            </a:xfrm>
            <a:custGeom>
              <a:avLst/>
              <a:gdLst>
                <a:gd name="T0" fmla="*/ 8 w 24"/>
                <a:gd name="T1" fmla="*/ 2 h 15"/>
                <a:gd name="T2" fmla="*/ 5 w 24"/>
                <a:gd name="T3" fmla="*/ 5 h 15"/>
                <a:gd name="T4" fmla="*/ 19 w 24"/>
                <a:gd name="T5" fmla="*/ 14 h 15"/>
                <a:gd name="T6" fmla="*/ 22 w 24"/>
                <a:gd name="T7" fmla="*/ 10 h 15"/>
                <a:gd name="T8" fmla="*/ 8 w 24"/>
                <a:gd name="T9" fmla="*/ 2 h 15"/>
              </a:gdLst>
              <a:ahLst/>
              <a:cxnLst>
                <a:cxn ang="0">
                  <a:pos x="T0" y="T1"/>
                </a:cxn>
                <a:cxn ang="0">
                  <a:pos x="T2" y="T3"/>
                </a:cxn>
                <a:cxn ang="0">
                  <a:pos x="T4" y="T5"/>
                </a:cxn>
                <a:cxn ang="0">
                  <a:pos x="T6" y="T7"/>
                </a:cxn>
                <a:cxn ang="0">
                  <a:pos x="T8" y="T9"/>
                </a:cxn>
              </a:cxnLst>
              <a:rect l="0" t="0" r="r" b="b"/>
              <a:pathLst>
                <a:path w="24" h="15">
                  <a:moveTo>
                    <a:pt x="8" y="2"/>
                  </a:moveTo>
                  <a:cubicBezTo>
                    <a:pt x="3" y="0"/>
                    <a:pt x="0" y="3"/>
                    <a:pt x="5" y="5"/>
                  </a:cubicBezTo>
                  <a:cubicBezTo>
                    <a:pt x="10" y="7"/>
                    <a:pt x="14" y="12"/>
                    <a:pt x="19" y="14"/>
                  </a:cubicBezTo>
                  <a:cubicBezTo>
                    <a:pt x="24" y="15"/>
                    <a:pt x="23" y="11"/>
                    <a:pt x="22" y="10"/>
                  </a:cubicBezTo>
                  <a:cubicBezTo>
                    <a:pt x="22" y="10"/>
                    <a:pt x="12" y="3"/>
                    <a:pt x="8"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6" name="Freeform 26"/>
            <p:cNvSpPr/>
            <p:nvPr/>
          </p:nvSpPr>
          <p:spPr bwMode="auto">
            <a:xfrm>
              <a:off x="8225731" y="4337973"/>
              <a:ext cx="75895" cy="16023"/>
            </a:xfrm>
            <a:custGeom>
              <a:avLst/>
              <a:gdLst>
                <a:gd name="T0" fmla="*/ 28 w 38"/>
                <a:gd name="T1" fmla="*/ 7 h 8"/>
                <a:gd name="T2" fmla="*/ 36 w 38"/>
                <a:gd name="T3" fmla="*/ 3 h 8"/>
                <a:gd name="T4" fmla="*/ 26 w 38"/>
                <a:gd name="T5" fmla="*/ 3 h 8"/>
                <a:gd name="T6" fmla="*/ 10 w 38"/>
                <a:gd name="T7" fmla="*/ 2 h 8"/>
                <a:gd name="T8" fmla="*/ 2 w 38"/>
                <a:gd name="T9" fmla="*/ 5 h 8"/>
                <a:gd name="T10" fmla="*/ 17 w 38"/>
                <a:gd name="T11" fmla="*/ 7 h 8"/>
                <a:gd name="T12" fmla="*/ 28 w 38"/>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28" y="7"/>
                  </a:moveTo>
                  <a:cubicBezTo>
                    <a:pt x="30" y="7"/>
                    <a:pt x="34" y="5"/>
                    <a:pt x="36" y="3"/>
                  </a:cubicBezTo>
                  <a:cubicBezTo>
                    <a:pt x="38" y="1"/>
                    <a:pt x="30" y="2"/>
                    <a:pt x="26" y="3"/>
                  </a:cubicBezTo>
                  <a:cubicBezTo>
                    <a:pt x="22" y="5"/>
                    <a:pt x="16" y="3"/>
                    <a:pt x="10" y="2"/>
                  </a:cubicBezTo>
                  <a:cubicBezTo>
                    <a:pt x="4" y="0"/>
                    <a:pt x="3" y="2"/>
                    <a:pt x="2" y="5"/>
                  </a:cubicBezTo>
                  <a:cubicBezTo>
                    <a:pt x="0" y="7"/>
                    <a:pt x="13" y="7"/>
                    <a:pt x="17" y="7"/>
                  </a:cubicBezTo>
                  <a:cubicBezTo>
                    <a:pt x="19" y="8"/>
                    <a:pt x="27" y="7"/>
                    <a:pt x="28" y="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7" name="Freeform 27"/>
            <p:cNvSpPr/>
            <p:nvPr/>
          </p:nvSpPr>
          <p:spPr bwMode="auto">
            <a:xfrm>
              <a:off x="8313431" y="4343876"/>
              <a:ext cx="71678" cy="34575"/>
            </a:xfrm>
            <a:custGeom>
              <a:avLst/>
              <a:gdLst>
                <a:gd name="T0" fmla="*/ 9 w 36"/>
                <a:gd name="T1" fmla="*/ 17 h 17"/>
                <a:gd name="T2" fmla="*/ 11 w 36"/>
                <a:gd name="T3" fmla="*/ 17 h 17"/>
                <a:gd name="T4" fmla="*/ 12 w 36"/>
                <a:gd name="T5" fmla="*/ 16 h 17"/>
                <a:gd name="T6" fmla="*/ 14 w 36"/>
                <a:gd name="T7" fmla="*/ 15 h 17"/>
                <a:gd name="T8" fmla="*/ 14 w 36"/>
                <a:gd name="T9" fmla="*/ 15 h 17"/>
                <a:gd name="T10" fmla="*/ 16 w 36"/>
                <a:gd name="T11" fmla="*/ 14 h 17"/>
                <a:gd name="T12" fmla="*/ 17 w 36"/>
                <a:gd name="T13" fmla="*/ 13 h 17"/>
                <a:gd name="T14" fmla="*/ 18 w 36"/>
                <a:gd name="T15" fmla="*/ 11 h 17"/>
                <a:gd name="T16" fmla="*/ 18 w 36"/>
                <a:gd name="T17" fmla="*/ 11 h 17"/>
                <a:gd name="T18" fmla="*/ 19 w 36"/>
                <a:gd name="T19" fmla="*/ 10 h 17"/>
                <a:gd name="T20" fmla="*/ 21 w 36"/>
                <a:gd name="T21" fmla="*/ 9 h 17"/>
                <a:gd name="T22" fmla="*/ 22 w 36"/>
                <a:gd name="T23" fmla="*/ 8 h 17"/>
                <a:gd name="T24" fmla="*/ 23 w 36"/>
                <a:gd name="T25" fmla="*/ 7 h 17"/>
                <a:gd name="T26" fmla="*/ 24 w 36"/>
                <a:gd name="T27" fmla="*/ 6 h 17"/>
                <a:gd name="T28" fmla="*/ 24 w 36"/>
                <a:gd name="T29" fmla="*/ 6 h 17"/>
                <a:gd name="T30" fmla="*/ 31 w 36"/>
                <a:gd name="T31" fmla="*/ 2 h 17"/>
                <a:gd name="T32" fmla="*/ 15 w 36"/>
                <a:gd name="T33" fmla="*/ 4 h 17"/>
                <a:gd name="T34" fmla="*/ 13 w 36"/>
                <a:gd name="T35" fmla="*/ 5 h 17"/>
                <a:gd name="T36" fmla="*/ 12 w 36"/>
                <a:gd name="T37" fmla="*/ 6 h 17"/>
                <a:gd name="T38" fmla="*/ 11 w 36"/>
                <a:gd name="T39" fmla="*/ 7 h 17"/>
                <a:gd name="T40" fmla="*/ 8 w 36"/>
                <a:gd name="T41" fmla="*/ 8 h 17"/>
                <a:gd name="T42" fmla="*/ 7 w 36"/>
                <a:gd name="T43" fmla="*/ 9 h 17"/>
                <a:gd name="T44" fmla="*/ 4 w 36"/>
                <a:gd name="T45" fmla="*/ 12 h 17"/>
                <a:gd name="T46" fmla="*/ 9 w 36"/>
                <a:gd name="T4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17">
                  <a:moveTo>
                    <a:pt x="9" y="17"/>
                  </a:moveTo>
                  <a:cubicBezTo>
                    <a:pt x="9" y="17"/>
                    <a:pt x="10" y="17"/>
                    <a:pt x="11" y="17"/>
                  </a:cubicBezTo>
                  <a:cubicBezTo>
                    <a:pt x="11" y="17"/>
                    <a:pt x="12" y="16"/>
                    <a:pt x="12" y="16"/>
                  </a:cubicBezTo>
                  <a:cubicBezTo>
                    <a:pt x="12" y="16"/>
                    <a:pt x="13" y="16"/>
                    <a:pt x="14" y="15"/>
                  </a:cubicBezTo>
                  <a:cubicBezTo>
                    <a:pt x="14" y="15"/>
                    <a:pt x="14" y="15"/>
                    <a:pt x="14" y="15"/>
                  </a:cubicBezTo>
                  <a:cubicBezTo>
                    <a:pt x="15" y="14"/>
                    <a:pt x="15" y="14"/>
                    <a:pt x="16" y="14"/>
                  </a:cubicBezTo>
                  <a:cubicBezTo>
                    <a:pt x="16" y="13"/>
                    <a:pt x="17" y="13"/>
                    <a:pt x="17" y="13"/>
                  </a:cubicBezTo>
                  <a:cubicBezTo>
                    <a:pt x="17" y="12"/>
                    <a:pt x="18" y="12"/>
                    <a:pt x="18" y="11"/>
                  </a:cubicBezTo>
                  <a:cubicBezTo>
                    <a:pt x="18" y="11"/>
                    <a:pt x="18" y="11"/>
                    <a:pt x="18" y="11"/>
                  </a:cubicBezTo>
                  <a:cubicBezTo>
                    <a:pt x="19" y="11"/>
                    <a:pt x="19" y="11"/>
                    <a:pt x="19" y="10"/>
                  </a:cubicBezTo>
                  <a:cubicBezTo>
                    <a:pt x="20" y="10"/>
                    <a:pt x="20" y="9"/>
                    <a:pt x="21" y="9"/>
                  </a:cubicBezTo>
                  <a:cubicBezTo>
                    <a:pt x="21" y="8"/>
                    <a:pt x="22" y="8"/>
                    <a:pt x="22" y="8"/>
                  </a:cubicBezTo>
                  <a:cubicBezTo>
                    <a:pt x="22" y="7"/>
                    <a:pt x="23" y="7"/>
                    <a:pt x="23" y="7"/>
                  </a:cubicBezTo>
                  <a:cubicBezTo>
                    <a:pt x="23" y="7"/>
                    <a:pt x="23" y="6"/>
                    <a:pt x="24" y="6"/>
                  </a:cubicBezTo>
                  <a:cubicBezTo>
                    <a:pt x="24" y="6"/>
                    <a:pt x="24" y="6"/>
                    <a:pt x="24" y="6"/>
                  </a:cubicBezTo>
                  <a:cubicBezTo>
                    <a:pt x="26" y="5"/>
                    <a:pt x="36" y="4"/>
                    <a:pt x="31" y="2"/>
                  </a:cubicBezTo>
                  <a:cubicBezTo>
                    <a:pt x="27" y="0"/>
                    <a:pt x="16" y="2"/>
                    <a:pt x="15" y="4"/>
                  </a:cubicBezTo>
                  <a:cubicBezTo>
                    <a:pt x="14" y="4"/>
                    <a:pt x="14" y="5"/>
                    <a:pt x="13" y="5"/>
                  </a:cubicBezTo>
                  <a:cubicBezTo>
                    <a:pt x="13" y="5"/>
                    <a:pt x="13" y="6"/>
                    <a:pt x="12" y="6"/>
                  </a:cubicBezTo>
                  <a:cubicBezTo>
                    <a:pt x="12" y="6"/>
                    <a:pt x="12" y="6"/>
                    <a:pt x="11" y="7"/>
                  </a:cubicBezTo>
                  <a:cubicBezTo>
                    <a:pt x="10" y="7"/>
                    <a:pt x="9" y="8"/>
                    <a:pt x="8" y="8"/>
                  </a:cubicBezTo>
                  <a:cubicBezTo>
                    <a:pt x="8" y="9"/>
                    <a:pt x="7" y="9"/>
                    <a:pt x="7" y="9"/>
                  </a:cubicBezTo>
                  <a:cubicBezTo>
                    <a:pt x="6" y="10"/>
                    <a:pt x="5" y="11"/>
                    <a:pt x="4" y="12"/>
                  </a:cubicBezTo>
                  <a:cubicBezTo>
                    <a:pt x="0" y="15"/>
                    <a:pt x="3" y="16"/>
                    <a:pt x="9" y="1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8" name="Freeform 28"/>
            <p:cNvSpPr/>
            <p:nvPr/>
          </p:nvSpPr>
          <p:spPr bwMode="auto">
            <a:xfrm>
              <a:off x="8183567" y="4132214"/>
              <a:ext cx="118058" cy="144200"/>
            </a:xfrm>
            <a:custGeom>
              <a:avLst/>
              <a:gdLst>
                <a:gd name="T0" fmla="*/ 56 w 59"/>
                <a:gd name="T1" fmla="*/ 0 h 72"/>
                <a:gd name="T2" fmla="*/ 50 w 59"/>
                <a:gd name="T3" fmla="*/ 6 h 72"/>
                <a:gd name="T4" fmla="*/ 37 w 59"/>
                <a:gd name="T5" fmla="*/ 6 h 72"/>
                <a:gd name="T6" fmla="*/ 22 w 59"/>
                <a:gd name="T7" fmla="*/ 3 h 72"/>
                <a:gd name="T8" fmla="*/ 14 w 59"/>
                <a:gd name="T9" fmla="*/ 4 h 72"/>
                <a:gd name="T10" fmla="*/ 9 w 59"/>
                <a:gd name="T11" fmla="*/ 8 h 72"/>
                <a:gd name="T12" fmla="*/ 4 w 59"/>
                <a:gd name="T13" fmla="*/ 21 h 72"/>
                <a:gd name="T14" fmla="*/ 1 w 59"/>
                <a:gd name="T15" fmla="*/ 28 h 72"/>
                <a:gd name="T16" fmla="*/ 1 w 59"/>
                <a:gd name="T17" fmla="*/ 38 h 72"/>
                <a:gd name="T18" fmla="*/ 0 w 59"/>
                <a:gd name="T19" fmla="*/ 47 h 72"/>
                <a:gd name="T20" fmla="*/ 9 w 59"/>
                <a:gd name="T21" fmla="*/ 53 h 72"/>
                <a:gd name="T22" fmla="*/ 11 w 59"/>
                <a:gd name="T23" fmla="*/ 65 h 72"/>
                <a:gd name="T24" fmla="*/ 11 w 59"/>
                <a:gd name="T25" fmla="*/ 71 h 72"/>
                <a:gd name="T26" fmla="*/ 21 w 59"/>
                <a:gd name="T27" fmla="*/ 70 h 72"/>
                <a:gd name="T28" fmla="*/ 17 w 59"/>
                <a:gd name="T29" fmla="*/ 53 h 72"/>
                <a:gd name="T30" fmla="*/ 18 w 59"/>
                <a:gd name="T31" fmla="*/ 44 h 72"/>
                <a:gd name="T32" fmla="*/ 26 w 59"/>
                <a:gd name="T33" fmla="*/ 44 h 72"/>
                <a:gd name="T34" fmla="*/ 26 w 59"/>
                <a:gd name="T35" fmla="*/ 52 h 72"/>
                <a:gd name="T36" fmla="*/ 30 w 59"/>
                <a:gd name="T37" fmla="*/ 60 h 72"/>
                <a:gd name="T38" fmla="*/ 34 w 59"/>
                <a:gd name="T39" fmla="*/ 64 h 72"/>
                <a:gd name="T40" fmla="*/ 38 w 59"/>
                <a:gd name="T41" fmla="*/ 62 h 72"/>
                <a:gd name="T42" fmla="*/ 42 w 59"/>
                <a:gd name="T43" fmla="*/ 59 h 72"/>
                <a:gd name="T44" fmla="*/ 38 w 59"/>
                <a:gd name="T45" fmla="*/ 52 h 72"/>
                <a:gd name="T46" fmla="*/ 38 w 59"/>
                <a:gd name="T47" fmla="*/ 46 h 72"/>
                <a:gd name="T48" fmla="*/ 34 w 59"/>
                <a:gd name="T49" fmla="*/ 40 h 72"/>
                <a:gd name="T50" fmla="*/ 29 w 59"/>
                <a:gd name="T51" fmla="*/ 35 h 72"/>
                <a:gd name="T52" fmla="*/ 32 w 59"/>
                <a:gd name="T53" fmla="*/ 26 h 72"/>
                <a:gd name="T54" fmla="*/ 40 w 59"/>
                <a:gd name="T55" fmla="*/ 22 h 72"/>
                <a:gd name="T56" fmla="*/ 37 w 59"/>
                <a:gd name="T57" fmla="*/ 20 h 72"/>
                <a:gd name="T58" fmla="*/ 23 w 59"/>
                <a:gd name="T59" fmla="*/ 25 h 72"/>
                <a:gd name="T60" fmla="*/ 15 w 59"/>
                <a:gd name="T61" fmla="*/ 28 h 72"/>
                <a:gd name="T62" fmla="*/ 10 w 59"/>
                <a:gd name="T63" fmla="*/ 20 h 72"/>
                <a:gd name="T64" fmla="*/ 12 w 59"/>
                <a:gd name="T65" fmla="*/ 13 h 72"/>
                <a:gd name="T66" fmla="*/ 18 w 59"/>
                <a:gd name="T67" fmla="*/ 12 h 72"/>
                <a:gd name="T68" fmla="*/ 29 w 59"/>
                <a:gd name="T69" fmla="*/ 11 h 72"/>
                <a:gd name="T70" fmla="*/ 40 w 59"/>
                <a:gd name="T71" fmla="*/ 13 h 72"/>
                <a:gd name="T72" fmla="*/ 49 w 59"/>
                <a:gd name="T73" fmla="*/ 12 h 72"/>
                <a:gd name="T74" fmla="*/ 57 w 59"/>
                <a:gd name="T75" fmla="*/ 5 h 72"/>
                <a:gd name="T76" fmla="*/ 56 w 59"/>
                <a:gd name="T7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72">
                  <a:moveTo>
                    <a:pt x="56" y="0"/>
                  </a:moveTo>
                  <a:cubicBezTo>
                    <a:pt x="54" y="0"/>
                    <a:pt x="52" y="5"/>
                    <a:pt x="50" y="6"/>
                  </a:cubicBezTo>
                  <a:cubicBezTo>
                    <a:pt x="48" y="8"/>
                    <a:pt x="40" y="6"/>
                    <a:pt x="37" y="6"/>
                  </a:cubicBezTo>
                  <a:cubicBezTo>
                    <a:pt x="33" y="6"/>
                    <a:pt x="27" y="5"/>
                    <a:pt x="22" y="3"/>
                  </a:cubicBezTo>
                  <a:cubicBezTo>
                    <a:pt x="16" y="1"/>
                    <a:pt x="16" y="0"/>
                    <a:pt x="14" y="4"/>
                  </a:cubicBezTo>
                  <a:cubicBezTo>
                    <a:pt x="13" y="7"/>
                    <a:pt x="12" y="5"/>
                    <a:pt x="9" y="8"/>
                  </a:cubicBezTo>
                  <a:cubicBezTo>
                    <a:pt x="7" y="11"/>
                    <a:pt x="7" y="19"/>
                    <a:pt x="4" y="21"/>
                  </a:cubicBezTo>
                  <a:cubicBezTo>
                    <a:pt x="1" y="23"/>
                    <a:pt x="3" y="26"/>
                    <a:pt x="1" y="28"/>
                  </a:cubicBezTo>
                  <a:cubicBezTo>
                    <a:pt x="0" y="30"/>
                    <a:pt x="2" y="33"/>
                    <a:pt x="1" y="38"/>
                  </a:cubicBezTo>
                  <a:cubicBezTo>
                    <a:pt x="0" y="44"/>
                    <a:pt x="0" y="42"/>
                    <a:pt x="0" y="47"/>
                  </a:cubicBezTo>
                  <a:cubicBezTo>
                    <a:pt x="1" y="53"/>
                    <a:pt x="5" y="51"/>
                    <a:pt x="9" y="53"/>
                  </a:cubicBezTo>
                  <a:cubicBezTo>
                    <a:pt x="12" y="55"/>
                    <a:pt x="13" y="61"/>
                    <a:pt x="11" y="65"/>
                  </a:cubicBezTo>
                  <a:cubicBezTo>
                    <a:pt x="8" y="69"/>
                    <a:pt x="9" y="70"/>
                    <a:pt x="11" y="71"/>
                  </a:cubicBezTo>
                  <a:cubicBezTo>
                    <a:pt x="14" y="72"/>
                    <a:pt x="19" y="70"/>
                    <a:pt x="21" y="70"/>
                  </a:cubicBezTo>
                  <a:cubicBezTo>
                    <a:pt x="22" y="69"/>
                    <a:pt x="18" y="55"/>
                    <a:pt x="17" y="53"/>
                  </a:cubicBezTo>
                  <a:cubicBezTo>
                    <a:pt x="17" y="51"/>
                    <a:pt x="18" y="44"/>
                    <a:pt x="18" y="44"/>
                  </a:cubicBezTo>
                  <a:cubicBezTo>
                    <a:pt x="19" y="43"/>
                    <a:pt x="27" y="42"/>
                    <a:pt x="26" y="44"/>
                  </a:cubicBezTo>
                  <a:cubicBezTo>
                    <a:pt x="24" y="45"/>
                    <a:pt x="23" y="49"/>
                    <a:pt x="26" y="52"/>
                  </a:cubicBezTo>
                  <a:cubicBezTo>
                    <a:pt x="29" y="55"/>
                    <a:pt x="29" y="58"/>
                    <a:pt x="30" y="60"/>
                  </a:cubicBezTo>
                  <a:cubicBezTo>
                    <a:pt x="31" y="61"/>
                    <a:pt x="32" y="63"/>
                    <a:pt x="34" y="64"/>
                  </a:cubicBezTo>
                  <a:cubicBezTo>
                    <a:pt x="36" y="65"/>
                    <a:pt x="38" y="63"/>
                    <a:pt x="38" y="62"/>
                  </a:cubicBezTo>
                  <a:cubicBezTo>
                    <a:pt x="38" y="61"/>
                    <a:pt x="41" y="60"/>
                    <a:pt x="42" y="59"/>
                  </a:cubicBezTo>
                  <a:cubicBezTo>
                    <a:pt x="44" y="59"/>
                    <a:pt x="41" y="55"/>
                    <a:pt x="38" y="52"/>
                  </a:cubicBezTo>
                  <a:cubicBezTo>
                    <a:pt x="34" y="49"/>
                    <a:pt x="37" y="47"/>
                    <a:pt x="38" y="46"/>
                  </a:cubicBezTo>
                  <a:cubicBezTo>
                    <a:pt x="39" y="45"/>
                    <a:pt x="40" y="40"/>
                    <a:pt x="34" y="40"/>
                  </a:cubicBezTo>
                  <a:cubicBezTo>
                    <a:pt x="29" y="40"/>
                    <a:pt x="29" y="36"/>
                    <a:pt x="29" y="35"/>
                  </a:cubicBezTo>
                  <a:cubicBezTo>
                    <a:pt x="28" y="34"/>
                    <a:pt x="31" y="28"/>
                    <a:pt x="32" y="26"/>
                  </a:cubicBezTo>
                  <a:cubicBezTo>
                    <a:pt x="34" y="25"/>
                    <a:pt x="37" y="24"/>
                    <a:pt x="40" y="22"/>
                  </a:cubicBezTo>
                  <a:cubicBezTo>
                    <a:pt x="42" y="21"/>
                    <a:pt x="42" y="19"/>
                    <a:pt x="37" y="20"/>
                  </a:cubicBezTo>
                  <a:cubicBezTo>
                    <a:pt x="31" y="20"/>
                    <a:pt x="24" y="22"/>
                    <a:pt x="23" y="25"/>
                  </a:cubicBezTo>
                  <a:cubicBezTo>
                    <a:pt x="23" y="28"/>
                    <a:pt x="19" y="28"/>
                    <a:pt x="15" y="28"/>
                  </a:cubicBezTo>
                  <a:cubicBezTo>
                    <a:pt x="11" y="28"/>
                    <a:pt x="9" y="22"/>
                    <a:pt x="10" y="20"/>
                  </a:cubicBezTo>
                  <a:cubicBezTo>
                    <a:pt x="11" y="19"/>
                    <a:pt x="13" y="15"/>
                    <a:pt x="12" y="13"/>
                  </a:cubicBezTo>
                  <a:cubicBezTo>
                    <a:pt x="12" y="11"/>
                    <a:pt x="15" y="11"/>
                    <a:pt x="18" y="12"/>
                  </a:cubicBezTo>
                  <a:cubicBezTo>
                    <a:pt x="21" y="13"/>
                    <a:pt x="27" y="12"/>
                    <a:pt x="29" y="11"/>
                  </a:cubicBezTo>
                  <a:cubicBezTo>
                    <a:pt x="31" y="11"/>
                    <a:pt x="36" y="12"/>
                    <a:pt x="40" y="13"/>
                  </a:cubicBezTo>
                  <a:cubicBezTo>
                    <a:pt x="44" y="14"/>
                    <a:pt x="46" y="13"/>
                    <a:pt x="49" y="12"/>
                  </a:cubicBezTo>
                  <a:cubicBezTo>
                    <a:pt x="51" y="11"/>
                    <a:pt x="56" y="6"/>
                    <a:pt x="57" y="5"/>
                  </a:cubicBezTo>
                  <a:cubicBezTo>
                    <a:pt x="58" y="4"/>
                    <a:pt x="59" y="0"/>
                    <a:pt x="56"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29" name="Freeform 29"/>
            <p:cNvSpPr/>
            <p:nvPr/>
          </p:nvSpPr>
          <p:spPr bwMode="auto">
            <a:xfrm>
              <a:off x="7964315" y="4013312"/>
              <a:ext cx="211663" cy="232744"/>
            </a:xfrm>
            <a:custGeom>
              <a:avLst/>
              <a:gdLst>
                <a:gd name="T0" fmla="*/ 98 w 106"/>
                <a:gd name="T1" fmla="*/ 65 h 117"/>
                <a:gd name="T2" fmla="*/ 91 w 106"/>
                <a:gd name="T3" fmla="*/ 54 h 117"/>
                <a:gd name="T4" fmla="*/ 80 w 106"/>
                <a:gd name="T5" fmla="*/ 37 h 117"/>
                <a:gd name="T6" fmla="*/ 85 w 106"/>
                <a:gd name="T7" fmla="*/ 35 h 117"/>
                <a:gd name="T8" fmla="*/ 83 w 106"/>
                <a:gd name="T9" fmla="*/ 34 h 117"/>
                <a:gd name="T10" fmla="*/ 83 w 106"/>
                <a:gd name="T11" fmla="*/ 32 h 117"/>
                <a:gd name="T12" fmla="*/ 93 w 106"/>
                <a:gd name="T13" fmla="*/ 29 h 117"/>
                <a:gd name="T14" fmla="*/ 84 w 106"/>
                <a:gd name="T15" fmla="*/ 14 h 117"/>
                <a:gd name="T16" fmla="*/ 74 w 106"/>
                <a:gd name="T17" fmla="*/ 4 h 117"/>
                <a:gd name="T18" fmla="*/ 60 w 106"/>
                <a:gd name="T19" fmla="*/ 15 h 117"/>
                <a:gd name="T20" fmla="*/ 55 w 106"/>
                <a:gd name="T21" fmla="*/ 23 h 117"/>
                <a:gd name="T22" fmla="*/ 53 w 106"/>
                <a:gd name="T23" fmla="*/ 22 h 117"/>
                <a:gd name="T24" fmla="*/ 52 w 106"/>
                <a:gd name="T25" fmla="*/ 22 h 117"/>
                <a:gd name="T26" fmla="*/ 51 w 106"/>
                <a:gd name="T27" fmla="*/ 22 h 117"/>
                <a:gd name="T28" fmla="*/ 45 w 106"/>
                <a:gd name="T29" fmla="*/ 32 h 117"/>
                <a:gd name="T30" fmla="*/ 45 w 106"/>
                <a:gd name="T31" fmla="*/ 32 h 117"/>
                <a:gd name="T32" fmla="*/ 41 w 106"/>
                <a:gd name="T33" fmla="*/ 36 h 117"/>
                <a:gd name="T34" fmla="*/ 39 w 106"/>
                <a:gd name="T35" fmla="*/ 37 h 117"/>
                <a:gd name="T36" fmla="*/ 38 w 106"/>
                <a:gd name="T37" fmla="*/ 38 h 117"/>
                <a:gd name="T38" fmla="*/ 37 w 106"/>
                <a:gd name="T39" fmla="*/ 39 h 117"/>
                <a:gd name="T40" fmla="*/ 36 w 106"/>
                <a:gd name="T41" fmla="*/ 44 h 117"/>
                <a:gd name="T42" fmla="*/ 18 w 106"/>
                <a:gd name="T43" fmla="*/ 59 h 117"/>
                <a:gd name="T44" fmla="*/ 9 w 106"/>
                <a:gd name="T45" fmla="*/ 58 h 117"/>
                <a:gd name="T46" fmla="*/ 6 w 106"/>
                <a:gd name="T47" fmla="*/ 56 h 117"/>
                <a:gd name="T48" fmla="*/ 4 w 106"/>
                <a:gd name="T49" fmla="*/ 55 h 117"/>
                <a:gd name="T50" fmla="*/ 1 w 106"/>
                <a:gd name="T51" fmla="*/ 68 h 117"/>
                <a:gd name="T52" fmla="*/ 11 w 106"/>
                <a:gd name="T53" fmla="*/ 86 h 117"/>
                <a:gd name="T54" fmla="*/ 32 w 106"/>
                <a:gd name="T55" fmla="*/ 106 h 117"/>
                <a:gd name="T56" fmla="*/ 47 w 106"/>
                <a:gd name="T57" fmla="*/ 107 h 117"/>
                <a:gd name="T58" fmla="*/ 66 w 106"/>
                <a:gd name="T59" fmla="*/ 114 h 117"/>
                <a:gd name="T60" fmla="*/ 82 w 106"/>
                <a:gd name="T61" fmla="*/ 104 h 117"/>
                <a:gd name="T62" fmla="*/ 93 w 106"/>
                <a:gd name="T63" fmla="*/ 7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7">
                  <a:moveTo>
                    <a:pt x="93" y="74"/>
                  </a:moveTo>
                  <a:cubicBezTo>
                    <a:pt x="94" y="68"/>
                    <a:pt x="92" y="65"/>
                    <a:pt x="98" y="65"/>
                  </a:cubicBezTo>
                  <a:cubicBezTo>
                    <a:pt x="103" y="65"/>
                    <a:pt x="106" y="65"/>
                    <a:pt x="102" y="62"/>
                  </a:cubicBezTo>
                  <a:cubicBezTo>
                    <a:pt x="98" y="60"/>
                    <a:pt x="89" y="56"/>
                    <a:pt x="91" y="54"/>
                  </a:cubicBezTo>
                  <a:cubicBezTo>
                    <a:pt x="93" y="51"/>
                    <a:pt x="93" y="50"/>
                    <a:pt x="91" y="49"/>
                  </a:cubicBezTo>
                  <a:cubicBezTo>
                    <a:pt x="90" y="47"/>
                    <a:pt x="79" y="37"/>
                    <a:pt x="80" y="37"/>
                  </a:cubicBezTo>
                  <a:cubicBezTo>
                    <a:pt x="81" y="37"/>
                    <a:pt x="87" y="37"/>
                    <a:pt x="86" y="36"/>
                  </a:cubicBezTo>
                  <a:cubicBezTo>
                    <a:pt x="85" y="36"/>
                    <a:pt x="85" y="35"/>
                    <a:pt x="85" y="35"/>
                  </a:cubicBezTo>
                  <a:cubicBezTo>
                    <a:pt x="85" y="35"/>
                    <a:pt x="85" y="35"/>
                    <a:pt x="85" y="35"/>
                  </a:cubicBezTo>
                  <a:cubicBezTo>
                    <a:pt x="84" y="34"/>
                    <a:pt x="84" y="34"/>
                    <a:pt x="83" y="34"/>
                  </a:cubicBezTo>
                  <a:cubicBezTo>
                    <a:pt x="83" y="34"/>
                    <a:pt x="83" y="34"/>
                    <a:pt x="83" y="34"/>
                  </a:cubicBezTo>
                  <a:cubicBezTo>
                    <a:pt x="83" y="33"/>
                    <a:pt x="82" y="32"/>
                    <a:pt x="83" y="32"/>
                  </a:cubicBezTo>
                  <a:cubicBezTo>
                    <a:pt x="83" y="32"/>
                    <a:pt x="83" y="32"/>
                    <a:pt x="83" y="32"/>
                  </a:cubicBezTo>
                  <a:cubicBezTo>
                    <a:pt x="86" y="32"/>
                    <a:pt x="94" y="30"/>
                    <a:pt x="93" y="29"/>
                  </a:cubicBezTo>
                  <a:cubicBezTo>
                    <a:pt x="89" y="25"/>
                    <a:pt x="101" y="20"/>
                    <a:pt x="96" y="19"/>
                  </a:cubicBezTo>
                  <a:cubicBezTo>
                    <a:pt x="94" y="18"/>
                    <a:pt x="88" y="15"/>
                    <a:pt x="84" y="14"/>
                  </a:cubicBezTo>
                  <a:cubicBezTo>
                    <a:pt x="79" y="12"/>
                    <a:pt x="76" y="11"/>
                    <a:pt x="77" y="10"/>
                  </a:cubicBezTo>
                  <a:cubicBezTo>
                    <a:pt x="77" y="9"/>
                    <a:pt x="77" y="6"/>
                    <a:pt x="74" y="4"/>
                  </a:cubicBezTo>
                  <a:cubicBezTo>
                    <a:pt x="72" y="2"/>
                    <a:pt x="68" y="0"/>
                    <a:pt x="67" y="1"/>
                  </a:cubicBezTo>
                  <a:cubicBezTo>
                    <a:pt x="65" y="2"/>
                    <a:pt x="60" y="14"/>
                    <a:pt x="60" y="15"/>
                  </a:cubicBezTo>
                  <a:cubicBezTo>
                    <a:pt x="59" y="15"/>
                    <a:pt x="57" y="18"/>
                    <a:pt x="57" y="19"/>
                  </a:cubicBezTo>
                  <a:cubicBezTo>
                    <a:pt x="57" y="21"/>
                    <a:pt x="56" y="23"/>
                    <a:pt x="55" y="23"/>
                  </a:cubicBezTo>
                  <a:cubicBezTo>
                    <a:pt x="55" y="23"/>
                    <a:pt x="55" y="23"/>
                    <a:pt x="54" y="23"/>
                  </a:cubicBezTo>
                  <a:cubicBezTo>
                    <a:pt x="54" y="23"/>
                    <a:pt x="54" y="23"/>
                    <a:pt x="53" y="22"/>
                  </a:cubicBezTo>
                  <a:cubicBezTo>
                    <a:pt x="53" y="22"/>
                    <a:pt x="53" y="22"/>
                    <a:pt x="53" y="22"/>
                  </a:cubicBezTo>
                  <a:cubicBezTo>
                    <a:pt x="53" y="22"/>
                    <a:pt x="52" y="22"/>
                    <a:pt x="52" y="22"/>
                  </a:cubicBezTo>
                  <a:cubicBezTo>
                    <a:pt x="52" y="22"/>
                    <a:pt x="52" y="22"/>
                    <a:pt x="52" y="22"/>
                  </a:cubicBezTo>
                  <a:cubicBezTo>
                    <a:pt x="51" y="22"/>
                    <a:pt x="51" y="22"/>
                    <a:pt x="51" y="22"/>
                  </a:cubicBezTo>
                  <a:cubicBezTo>
                    <a:pt x="50" y="24"/>
                    <a:pt x="47" y="28"/>
                    <a:pt x="45" y="28"/>
                  </a:cubicBezTo>
                  <a:cubicBezTo>
                    <a:pt x="43" y="28"/>
                    <a:pt x="46" y="31"/>
                    <a:pt x="45" y="32"/>
                  </a:cubicBezTo>
                  <a:cubicBezTo>
                    <a:pt x="45" y="32"/>
                    <a:pt x="45" y="32"/>
                    <a:pt x="45" y="32"/>
                  </a:cubicBezTo>
                  <a:cubicBezTo>
                    <a:pt x="45" y="32"/>
                    <a:pt x="45" y="32"/>
                    <a:pt x="45" y="32"/>
                  </a:cubicBezTo>
                  <a:cubicBezTo>
                    <a:pt x="44" y="33"/>
                    <a:pt x="43" y="34"/>
                    <a:pt x="41" y="36"/>
                  </a:cubicBezTo>
                  <a:cubicBezTo>
                    <a:pt x="41" y="36"/>
                    <a:pt x="41" y="36"/>
                    <a:pt x="41" y="36"/>
                  </a:cubicBezTo>
                  <a:cubicBezTo>
                    <a:pt x="41" y="36"/>
                    <a:pt x="40" y="36"/>
                    <a:pt x="40" y="37"/>
                  </a:cubicBezTo>
                  <a:cubicBezTo>
                    <a:pt x="40" y="37"/>
                    <a:pt x="40" y="37"/>
                    <a:pt x="39" y="37"/>
                  </a:cubicBezTo>
                  <a:cubicBezTo>
                    <a:pt x="39" y="38"/>
                    <a:pt x="39" y="38"/>
                    <a:pt x="39" y="38"/>
                  </a:cubicBezTo>
                  <a:cubicBezTo>
                    <a:pt x="39" y="38"/>
                    <a:pt x="38" y="38"/>
                    <a:pt x="38" y="38"/>
                  </a:cubicBezTo>
                  <a:cubicBezTo>
                    <a:pt x="38" y="39"/>
                    <a:pt x="38" y="39"/>
                    <a:pt x="38" y="39"/>
                  </a:cubicBezTo>
                  <a:cubicBezTo>
                    <a:pt x="38" y="39"/>
                    <a:pt x="37" y="39"/>
                    <a:pt x="37" y="39"/>
                  </a:cubicBezTo>
                  <a:cubicBezTo>
                    <a:pt x="37" y="39"/>
                    <a:pt x="37" y="39"/>
                    <a:pt x="36" y="39"/>
                  </a:cubicBezTo>
                  <a:cubicBezTo>
                    <a:pt x="35" y="39"/>
                    <a:pt x="37" y="43"/>
                    <a:pt x="36" y="44"/>
                  </a:cubicBezTo>
                  <a:cubicBezTo>
                    <a:pt x="34" y="44"/>
                    <a:pt x="24" y="45"/>
                    <a:pt x="22" y="45"/>
                  </a:cubicBezTo>
                  <a:cubicBezTo>
                    <a:pt x="20" y="45"/>
                    <a:pt x="19" y="59"/>
                    <a:pt x="18" y="59"/>
                  </a:cubicBezTo>
                  <a:cubicBezTo>
                    <a:pt x="17" y="59"/>
                    <a:pt x="11" y="60"/>
                    <a:pt x="10" y="59"/>
                  </a:cubicBezTo>
                  <a:cubicBezTo>
                    <a:pt x="9" y="59"/>
                    <a:pt x="9" y="58"/>
                    <a:pt x="9" y="58"/>
                  </a:cubicBezTo>
                  <a:cubicBezTo>
                    <a:pt x="8" y="58"/>
                    <a:pt x="7" y="57"/>
                    <a:pt x="6" y="56"/>
                  </a:cubicBezTo>
                  <a:cubicBezTo>
                    <a:pt x="6" y="56"/>
                    <a:pt x="6" y="56"/>
                    <a:pt x="6" y="56"/>
                  </a:cubicBezTo>
                  <a:cubicBezTo>
                    <a:pt x="5" y="56"/>
                    <a:pt x="5" y="56"/>
                    <a:pt x="4" y="55"/>
                  </a:cubicBezTo>
                  <a:cubicBezTo>
                    <a:pt x="4" y="55"/>
                    <a:pt x="4" y="55"/>
                    <a:pt x="4" y="55"/>
                  </a:cubicBezTo>
                  <a:cubicBezTo>
                    <a:pt x="3" y="55"/>
                    <a:pt x="3" y="55"/>
                    <a:pt x="2" y="55"/>
                  </a:cubicBezTo>
                  <a:cubicBezTo>
                    <a:pt x="0" y="55"/>
                    <a:pt x="0" y="65"/>
                    <a:pt x="1" y="68"/>
                  </a:cubicBezTo>
                  <a:cubicBezTo>
                    <a:pt x="1" y="71"/>
                    <a:pt x="4" y="84"/>
                    <a:pt x="7" y="84"/>
                  </a:cubicBezTo>
                  <a:cubicBezTo>
                    <a:pt x="10" y="84"/>
                    <a:pt x="11" y="83"/>
                    <a:pt x="11" y="86"/>
                  </a:cubicBezTo>
                  <a:cubicBezTo>
                    <a:pt x="11" y="89"/>
                    <a:pt x="16" y="103"/>
                    <a:pt x="17" y="103"/>
                  </a:cubicBezTo>
                  <a:cubicBezTo>
                    <a:pt x="19" y="103"/>
                    <a:pt x="32" y="105"/>
                    <a:pt x="32" y="106"/>
                  </a:cubicBezTo>
                  <a:cubicBezTo>
                    <a:pt x="33" y="107"/>
                    <a:pt x="31" y="108"/>
                    <a:pt x="35" y="108"/>
                  </a:cubicBezTo>
                  <a:cubicBezTo>
                    <a:pt x="38" y="109"/>
                    <a:pt x="46" y="109"/>
                    <a:pt x="47" y="107"/>
                  </a:cubicBezTo>
                  <a:cubicBezTo>
                    <a:pt x="47" y="106"/>
                    <a:pt x="46" y="106"/>
                    <a:pt x="51" y="108"/>
                  </a:cubicBezTo>
                  <a:cubicBezTo>
                    <a:pt x="57" y="110"/>
                    <a:pt x="65" y="112"/>
                    <a:pt x="66" y="114"/>
                  </a:cubicBezTo>
                  <a:cubicBezTo>
                    <a:pt x="66" y="116"/>
                    <a:pt x="67" y="117"/>
                    <a:pt x="72" y="115"/>
                  </a:cubicBezTo>
                  <a:cubicBezTo>
                    <a:pt x="76" y="112"/>
                    <a:pt x="81" y="110"/>
                    <a:pt x="82" y="104"/>
                  </a:cubicBezTo>
                  <a:cubicBezTo>
                    <a:pt x="82" y="99"/>
                    <a:pt x="80" y="94"/>
                    <a:pt x="83" y="91"/>
                  </a:cubicBezTo>
                  <a:cubicBezTo>
                    <a:pt x="86" y="88"/>
                    <a:pt x="91" y="81"/>
                    <a:pt x="93" y="74"/>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0" name="Freeform 30"/>
            <p:cNvSpPr/>
            <p:nvPr/>
          </p:nvSpPr>
          <p:spPr bwMode="auto">
            <a:xfrm>
              <a:off x="7885048" y="3737561"/>
              <a:ext cx="47223" cy="43850"/>
            </a:xfrm>
            <a:custGeom>
              <a:avLst/>
              <a:gdLst>
                <a:gd name="T0" fmla="*/ 12 w 24"/>
                <a:gd name="T1" fmla="*/ 2 h 22"/>
                <a:gd name="T2" fmla="*/ 3 w 24"/>
                <a:gd name="T3" fmla="*/ 8 h 22"/>
                <a:gd name="T4" fmla="*/ 4 w 24"/>
                <a:gd name="T5" fmla="*/ 20 h 22"/>
                <a:gd name="T6" fmla="*/ 19 w 24"/>
                <a:gd name="T7" fmla="*/ 16 h 22"/>
                <a:gd name="T8" fmla="*/ 21 w 24"/>
                <a:gd name="T9" fmla="*/ 10 h 22"/>
                <a:gd name="T10" fmla="*/ 20 w 24"/>
                <a:gd name="T11" fmla="*/ 3 h 22"/>
                <a:gd name="T12" fmla="*/ 12 w 24"/>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4" h="22">
                  <a:moveTo>
                    <a:pt x="12" y="2"/>
                  </a:moveTo>
                  <a:cubicBezTo>
                    <a:pt x="8" y="3"/>
                    <a:pt x="5" y="6"/>
                    <a:pt x="3" y="8"/>
                  </a:cubicBezTo>
                  <a:cubicBezTo>
                    <a:pt x="0" y="10"/>
                    <a:pt x="1" y="19"/>
                    <a:pt x="4" y="20"/>
                  </a:cubicBezTo>
                  <a:cubicBezTo>
                    <a:pt x="12" y="22"/>
                    <a:pt x="18" y="17"/>
                    <a:pt x="19" y="16"/>
                  </a:cubicBezTo>
                  <a:cubicBezTo>
                    <a:pt x="20" y="15"/>
                    <a:pt x="20" y="11"/>
                    <a:pt x="21" y="10"/>
                  </a:cubicBezTo>
                  <a:cubicBezTo>
                    <a:pt x="22" y="9"/>
                    <a:pt x="24" y="5"/>
                    <a:pt x="20" y="3"/>
                  </a:cubicBezTo>
                  <a:cubicBezTo>
                    <a:pt x="17" y="0"/>
                    <a:pt x="16" y="1"/>
                    <a:pt x="12"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1" name="Freeform 31"/>
            <p:cNvSpPr/>
            <p:nvPr/>
          </p:nvSpPr>
          <p:spPr bwMode="auto">
            <a:xfrm>
              <a:off x="8100083" y="3626249"/>
              <a:ext cx="33731" cy="79268"/>
            </a:xfrm>
            <a:custGeom>
              <a:avLst/>
              <a:gdLst>
                <a:gd name="T0" fmla="*/ 12 w 17"/>
                <a:gd name="T1" fmla="*/ 3 h 40"/>
                <a:gd name="T2" fmla="*/ 2 w 17"/>
                <a:gd name="T3" fmla="*/ 11 h 40"/>
                <a:gd name="T4" fmla="*/ 0 w 17"/>
                <a:gd name="T5" fmla="*/ 24 h 40"/>
                <a:gd name="T6" fmla="*/ 8 w 17"/>
                <a:gd name="T7" fmla="*/ 37 h 40"/>
                <a:gd name="T8" fmla="*/ 11 w 17"/>
                <a:gd name="T9" fmla="*/ 35 h 40"/>
                <a:gd name="T10" fmla="*/ 14 w 17"/>
                <a:gd name="T11" fmla="*/ 21 h 40"/>
                <a:gd name="T12" fmla="*/ 15 w 17"/>
                <a:gd name="T13" fmla="*/ 10 h 40"/>
                <a:gd name="T14" fmla="*/ 12 w 17"/>
                <a:gd name="T15" fmla="*/ 3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0">
                  <a:moveTo>
                    <a:pt x="12" y="3"/>
                  </a:moveTo>
                  <a:cubicBezTo>
                    <a:pt x="10" y="0"/>
                    <a:pt x="2" y="9"/>
                    <a:pt x="2" y="11"/>
                  </a:cubicBezTo>
                  <a:cubicBezTo>
                    <a:pt x="1" y="12"/>
                    <a:pt x="0" y="21"/>
                    <a:pt x="0" y="24"/>
                  </a:cubicBezTo>
                  <a:cubicBezTo>
                    <a:pt x="1" y="27"/>
                    <a:pt x="5" y="34"/>
                    <a:pt x="8" y="37"/>
                  </a:cubicBezTo>
                  <a:cubicBezTo>
                    <a:pt x="10" y="39"/>
                    <a:pt x="10" y="40"/>
                    <a:pt x="11" y="35"/>
                  </a:cubicBezTo>
                  <a:cubicBezTo>
                    <a:pt x="12" y="31"/>
                    <a:pt x="13" y="23"/>
                    <a:pt x="14" y="21"/>
                  </a:cubicBezTo>
                  <a:cubicBezTo>
                    <a:pt x="16" y="20"/>
                    <a:pt x="17" y="12"/>
                    <a:pt x="15" y="10"/>
                  </a:cubicBezTo>
                  <a:cubicBezTo>
                    <a:pt x="14" y="7"/>
                    <a:pt x="12" y="4"/>
                    <a:pt x="12"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2" name="Freeform 32"/>
            <p:cNvSpPr/>
            <p:nvPr/>
          </p:nvSpPr>
          <p:spPr bwMode="auto">
            <a:xfrm>
              <a:off x="8241754" y="3446631"/>
              <a:ext cx="51440" cy="65776"/>
            </a:xfrm>
            <a:custGeom>
              <a:avLst/>
              <a:gdLst>
                <a:gd name="T0" fmla="*/ 21 w 26"/>
                <a:gd name="T1" fmla="*/ 6 h 33"/>
                <a:gd name="T2" fmla="*/ 18 w 26"/>
                <a:gd name="T3" fmla="*/ 3 h 33"/>
                <a:gd name="T4" fmla="*/ 12 w 26"/>
                <a:gd name="T5" fmla="*/ 2 h 33"/>
                <a:gd name="T6" fmla="*/ 7 w 26"/>
                <a:gd name="T7" fmla="*/ 3 h 33"/>
                <a:gd name="T8" fmla="*/ 2 w 26"/>
                <a:gd name="T9" fmla="*/ 7 h 33"/>
                <a:gd name="T10" fmla="*/ 1 w 26"/>
                <a:gd name="T11" fmla="*/ 12 h 33"/>
                <a:gd name="T12" fmla="*/ 8 w 26"/>
                <a:gd name="T13" fmla="*/ 16 h 33"/>
                <a:gd name="T14" fmla="*/ 7 w 26"/>
                <a:gd name="T15" fmla="*/ 10 h 33"/>
                <a:gd name="T16" fmla="*/ 11 w 26"/>
                <a:gd name="T17" fmla="*/ 14 h 33"/>
                <a:gd name="T18" fmla="*/ 10 w 26"/>
                <a:gd name="T19" fmla="*/ 21 h 33"/>
                <a:gd name="T20" fmla="*/ 11 w 26"/>
                <a:gd name="T21" fmla="*/ 27 h 33"/>
                <a:gd name="T22" fmla="*/ 15 w 26"/>
                <a:gd name="T23" fmla="*/ 32 h 33"/>
                <a:gd name="T24" fmla="*/ 16 w 26"/>
                <a:gd name="T25" fmla="*/ 28 h 33"/>
                <a:gd name="T26" fmla="*/ 20 w 26"/>
                <a:gd name="T27" fmla="*/ 33 h 33"/>
                <a:gd name="T28" fmla="*/ 23 w 26"/>
                <a:gd name="T29" fmla="*/ 29 h 33"/>
                <a:gd name="T30" fmla="*/ 23 w 26"/>
                <a:gd name="T31" fmla="*/ 22 h 33"/>
                <a:gd name="T32" fmla="*/ 26 w 26"/>
                <a:gd name="T33" fmla="*/ 13 h 33"/>
                <a:gd name="T34" fmla="*/ 21 w 26"/>
                <a:gd name="T3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33">
                  <a:moveTo>
                    <a:pt x="21" y="6"/>
                  </a:moveTo>
                  <a:cubicBezTo>
                    <a:pt x="20" y="4"/>
                    <a:pt x="20" y="2"/>
                    <a:pt x="18" y="3"/>
                  </a:cubicBezTo>
                  <a:cubicBezTo>
                    <a:pt x="16" y="3"/>
                    <a:pt x="14" y="3"/>
                    <a:pt x="12" y="2"/>
                  </a:cubicBezTo>
                  <a:cubicBezTo>
                    <a:pt x="10" y="0"/>
                    <a:pt x="8" y="0"/>
                    <a:pt x="7" y="3"/>
                  </a:cubicBezTo>
                  <a:cubicBezTo>
                    <a:pt x="6" y="5"/>
                    <a:pt x="4" y="6"/>
                    <a:pt x="2" y="7"/>
                  </a:cubicBezTo>
                  <a:cubicBezTo>
                    <a:pt x="0" y="8"/>
                    <a:pt x="1" y="11"/>
                    <a:pt x="1" y="12"/>
                  </a:cubicBezTo>
                  <a:cubicBezTo>
                    <a:pt x="1" y="13"/>
                    <a:pt x="7" y="16"/>
                    <a:pt x="8" y="16"/>
                  </a:cubicBezTo>
                  <a:cubicBezTo>
                    <a:pt x="9" y="16"/>
                    <a:pt x="6" y="11"/>
                    <a:pt x="7" y="10"/>
                  </a:cubicBezTo>
                  <a:cubicBezTo>
                    <a:pt x="8" y="10"/>
                    <a:pt x="10" y="12"/>
                    <a:pt x="11" y="14"/>
                  </a:cubicBezTo>
                  <a:cubicBezTo>
                    <a:pt x="13" y="15"/>
                    <a:pt x="11" y="20"/>
                    <a:pt x="10" y="21"/>
                  </a:cubicBezTo>
                  <a:cubicBezTo>
                    <a:pt x="9" y="22"/>
                    <a:pt x="10" y="25"/>
                    <a:pt x="11" y="27"/>
                  </a:cubicBezTo>
                  <a:cubicBezTo>
                    <a:pt x="11" y="29"/>
                    <a:pt x="13" y="32"/>
                    <a:pt x="15" y="32"/>
                  </a:cubicBezTo>
                  <a:cubicBezTo>
                    <a:pt x="16" y="33"/>
                    <a:pt x="15" y="29"/>
                    <a:pt x="16" y="28"/>
                  </a:cubicBezTo>
                  <a:cubicBezTo>
                    <a:pt x="17" y="28"/>
                    <a:pt x="18" y="33"/>
                    <a:pt x="20" y="33"/>
                  </a:cubicBezTo>
                  <a:cubicBezTo>
                    <a:pt x="21" y="33"/>
                    <a:pt x="22" y="30"/>
                    <a:pt x="23" y="29"/>
                  </a:cubicBezTo>
                  <a:cubicBezTo>
                    <a:pt x="24" y="28"/>
                    <a:pt x="24" y="25"/>
                    <a:pt x="23" y="22"/>
                  </a:cubicBezTo>
                  <a:cubicBezTo>
                    <a:pt x="23" y="19"/>
                    <a:pt x="24" y="14"/>
                    <a:pt x="26" y="13"/>
                  </a:cubicBezTo>
                  <a:cubicBezTo>
                    <a:pt x="26" y="11"/>
                    <a:pt x="22" y="8"/>
                    <a:pt x="21" y="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3" name="Freeform 33"/>
            <p:cNvSpPr/>
            <p:nvPr/>
          </p:nvSpPr>
          <p:spPr bwMode="auto">
            <a:xfrm>
              <a:off x="8293193" y="3438199"/>
              <a:ext cx="49753" cy="42163"/>
            </a:xfrm>
            <a:custGeom>
              <a:avLst/>
              <a:gdLst>
                <a:gd name="T0" fmla="*/ 9 w 25"/>
                <a:gd name="T1" fmla="*/ 20 h 21"/>
                <a:gd name="T2" fmla="*/ 13 w 25"/>
                <a:gd name="T3" fmla="*/ 11 h 21"/>
                <a:gd name="T4" fmla="*/ 21 w 25"/>
                <a:gd name="T5" fmla="*/ 11 h 21"/>
                <a:gd name="T6" fmla="*/ 23 w 25"/>
                <a:gd name="T7" fmla="*/ 3 h 21"/>
                <a:gd name="T8" fmla="*/ 16 w 25"/>
                <a:gd name="T9" fmla="*/ 0 h 21"/>
                <a:gd name="T10" fmla="*/ 11 w 25"/>
                <a:gd name="T11" fmla="*/ 6 h 21"/>
                <a:gd name="T12" fmla="*/ 5 w 25"/>
                <a:gd name="T13" fmla="*/ 5 h 21"/>
                <a:gd name="T14" fmla="*/ 1 w 25"/>
                <a:gd name="T15" fmla="*/ 11 h 21"/>
                <a:gd name="T16" fmla="*/ 4 w 25"/>
                <a:gd name="T17" fmla="*/ 13 h 21"/>
                <a:gd name="T18" fmla="*/ 9 w 25"/>
                <a:gd name="T19"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9" y="20"/>
                  </a:moveTo>
                  <a:cubicBezTo>
                    <a:pt x="12" y="21"/>
                    <a:pt x="12" y="12"/>
                    <a:pt x="13" y="11"/>
                  </a:cubicBezTo>
                  <a:cubicBezTo>
                    <a:pt x="14" y="9"/>
                    <a:pt x="19" y="11"/>
                    <a:pt x="21" y="11"/>
                  </a:cubicBezTo>
                  <a:cubicBezTo>
                    <a:pt x="22" y="11"/>
                    <a:pt x="25" y="4"/>
                    <a:pt x="23" y="3"/>
                  </a:cubicBezTo>
                  <a:cubicBezTo>
                    <a:pt x="22" y="2"/>
                    <a:pt x="18" y="0"/>
                    <a:pt x="16" y="0"/>
                  </a:cubicBezTo>
                  <a:cubicBezTo>
                    <a:pt x="14" y="1"/>
                    <a:pt x="14" y="5"/>
                    <a:pt x="11" y="6"/>
                  </a:cubicBezTo>
                  <a:cubicBezTo>
                    <a:pt x="8" y="6"/>
                    <a:pt x="7" y="4"/>
                    <a:pt x="5" y="5"/>
                  </a:cubicBezTo>
                  <a:cubicBezTo>
                    <a:pt x="4" y="7"/>
                    <a:pt x="1" y="10"/>
                    <a:pt x="1" y="11"/>
                  </a:cubicBezTo>
                  <a:cubicBezTo>
                    <a:pt x="0" y="12"/>
                    <a:pt x="2" y="12"/>
                    <a:pt x="4" y="13"/>
                  </a:cubicBezTo>
                  <a:cubicBezTo>
                    <a:pt x="5" y="13"/>
                    <a:pt x="5" y="18"/>
                    <a:pt x="9" y="2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4" name="Freeform 34"/>
            <p:cNvSpPr/>
            <p:nvPr/>
          </p:nvSpPr>
          <p:spPr bwMode="auto">
            <a:xfrm>
              <a:off x="8261149" y="3278820"/>
              <a:ext cx="193954" cy="179617"/>
            </a:xfrm>
            <a:custGeom>
              <a:avLst/>
              <a:gdLst>
                <a:gd name="T0" fmla="*/ 88 w 97"/>
                <a:gd name="T1" fmla="*/ 65 h 90"/>
                <a:gd name="T2" fmla="*/ 87 w 97"/>
                <a:gd name="T3" fmla="*/ 72 h 90"/>
                <a:gd name="T4" fmla="*/ 93 w 97"/>
                <a:gd name="T5" fmla="*/ 68 h 90"/>
                <a:gd name="T6" fmla="*/ 93 w 97"/>
                <a:gd name="T7" fmla="*/ 57 h 90"/>
                <a:gd name="T8" fmla="*/ 90 w 97"/>
                <a:gd name="T9" fmla="*/ 38 h 90"/>
                <a:gd name="T10" fmla="*/ 94 w 97"/>
                <a:gd name="T11" fmla="*/ 35 h 90"/>
                <a:gd name="T12" fmla="*/ 95 w 97"/>
                <a:gd name="T13" fmla="*/ 23 h 90"/>
                <a:gd name="T14" fmla="*/ 84 w 97"/>
                <a:gd name="T15" fmla="*/ 2 h 90"/>
                <a:gd name="T16" fmla="*/ 79 w 97"/>
                <a:gd name="T17" fmla="*/ 3 h 90"/>
                <a:gd name="T18" fmla="*/ 83 w 97"/>
                <a:gd name="T19" fmla="*/ 6 h 90"/>
                <a:gd name="T20" fmla="*/ 77 w 97"/>
                <a:gd name="T21" fmla="*/ 4 h 90"/>
                <a:gd name="T22" fmla="*/ 74 w 97"/>
                <a:gd name="T23" fmla="*/ 5 h 90"/>
                <a:gd name="T24" fmla="*/ 75 w 97"/>
                <a:gd name="T25" fmla="*/ 13 h 90"/>
                <a:gd name="T26" fmla="*/ 77 w 97"/>
                <a:gd name="T27" fmla="*/ 19 h 90"/>
                <a:gd name="T28" fmla="*/ 74 w 97"/>
                <a:gd name="T29" fmla="*/ 38 h 90"/>
                <a:gd name="T30" fmla="*/ 60 w 97"/>
                <a:gd name="T31" fmla="*/ 51 h 90"/>
                <a:gd name="T32" fmla="*/ 54 w 97"/>
                <a:gd name="T33" fmla="*/ 49 h 90"/>
                <a:gd name="T34" fmla="*/ 50 w 97"/>
                <a:gd name="T35" fmla="*/ 48 h 90"/>
                <a:gd name="T36" fmla="*/ 47 w 97"/>
                <a:gd name="T37" fmla="*/ 60 h 90"/>
                <a:gd name="T38" fmla="*/ 45 w 97"/>
                <a:gd name="T39" fmla="*/ 67 h 90"/>
                <a:gd name="T40" fmla="*/ 35 w 97"/>
                <a:gd name="T41" fmla="*/ 64 h 90"/>
                <a:gd name="T42" fmla="*/ 17 w 97"/>
                <a:gd name="T43" fmla="*/ 67 h 90"/>
                <a:gd name="T44" fmla="*/ 6 w 97"/>
                <a:gd name="T45" fmla="*/ 78 h 90"/>
                <a:gd name="T46" fmla="*/ 8 w 97"/>
                <a:gd name="T47" fmla="*/ 83 h 90"/>
                <a:gd name="T48" fmla="*/ 17 w 97"/>
                <a:gd name="T49" fmla="*/ 82 h 90"/>
                <a:gd name="T50" fmla="*/ 26 w 97"/>
                <a:gd name="T51" fmla="*/ 79 h 90"/>
                <a:gd name="T52" fmla="*/ 37 w 97"/>
                <a:gd name="T53" fmla="*/ 76 h 90"/>
                <a:gd name="T54" fmla="*/ 43 w 97"/>
                <a:gd name="T55" fmla="*/ 82 h 90"/>
                <a:gd name="T56" fmla="*/ 51 w 97"/>
                <a:gd name="T57" fmla="*/ 90 h 90"/>
                <a:gd name="T58" fmla="*/ 60 w 97"/>
                <a:gd name="T59" fmla="*/ 81 h 90"/>
                <a:gd name="T60" fmla="*/ 64 w 97"/>
                <a:gd name="T61" fmla="*/ 78 h 90"/>
                <a:gd name="T62" fmla="*/ 75 w 97"/>
                <a:gd name="T63" fmla="*/ 75 h 90"/>
                <a:gd name="T64" fmla="*/ 81 w 97"/>
                <a:gd name="T65" fmla="*/ 76 h 90"/>
                <a:gd name="T66" fmla="*/ 84 w 97"/>
                <a:gd name="T6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90">
                  <a:moveTo>
                    <a:pt x="84" y="68"/>
                  </a:moveTo>
                  <a:cubicBezTo>
                    <a:pt x="86" y="68"/>
                    <a:pt x="87" y="65"/>
                    <a:pt x="88" y="65"/>
                  </a:cubicBezTo>
                  <a:cubicBezTo>
                    <a:pt x="88" y="64"/>
                    <a:pt x="89" y="66"/>
                    <a:pt x="88" y="67"/>
                  </a:cubicBezTo>
                  <a:cubicBezTo>
                    <a:pt x="88" y="68"/>
                    <a:pt x="86" y="70"/>
                    <a:pt x="87" y="72"/>
                  </a:cubicBezTo>
                  <a:cubicBezTo>
                    <a:pt x="87" y="74"/>
                    <a:pt x="91" y="74"/>
                    <a:pt x="92" y="74"/>
                  </a:cubicBezTo>
                  <a:cubicBezTo>
                    <a:pt x="94" y="74"/>
                    <a:pt x="92" y="71"/>
                    <a:pt x="93" y="68"/>
                  </a:cubicBezTo>
                  <a:cubicBezTo>
                    <a:pt x="94" y="66"/>
                    <a:pt x="97" y="66"/>
                    <a:pt x="95" y="64"/>
                  </a:cubicBezTo>
                  <a:cubicBezTo>
                    <a:pt x="92" y="62"/>
                    <a:pt x="93" y="58"/>
                    <a:pt x="93" y="57"/>
                  </a:cubicBezTo>
                  <a:cubicBezTo>
                    <a:pt x="93" y="56"/>
                    <a:pt x="93" y="50"/>
                    <a:pt x="93" y="48"/>
                  </a:cubicBezTo>
                  <a:cubicBezTo>
                    <a:pt x="94" y="47"/>
                    <a:pt x="91" y="40"/>
                    <a:pt x="90" y="38"/>
                  </a:cubicBezTo>
                  <a:cubicBezTo>
                    <a:pt x="90" y="36"/>
                    <a:pt x="90" y="34"/>
                    <a:pt x="91" y="34"/>
                  </a:cubicBezTo>
                  <a:cubicBezTo>
                    <a:pt x="92" y="34"/>
                    <a:pt x="93" y="35"/>
                    <a:pt x="94" y="35"/>
                  </a:cubicBezTo>
                  <a:cubicBezTo>
                    <a:pt x="95" y="34"/>
                    <a:pt x="94" y="30"/>
                    <a:pt x="94" y="29"/>
                  </a:cubicBezTo>
                  <a:cubicBezTo>
                    <a:pt x="94" y="28"/>
                    <a:pt x="95" y="25"/>
                    <a:pt x="95" y="23"/>
                  </a:cubicBezTo>
                  <a:cubicBezTo>
                    <a:pt x="95" y="22"/>
                    <a:pt x="91" y="11"/>
                    <a:pt x="89" y="11"/>
                  </a:cubicBezTo>
                  <a:cubicBezTo>
                    <a:pt x="88" y="10"/>
                    <a:pt x="85" y="4"/>
                    <a:pt x="84" y="2"/>
                  </a:cubicBezTo>
                  <a:cubicBezTo>
                    <a:pt x="84" y="1"/>
                    <a:pt x="82" y="0"/>
                    <a:pt x="80" y="0"/>
                  </a:cubicBezTo>
                  <a:cubicBezTo>
                    <a:pt x="78" y="0"/>
                    <a:pt x="79" y="2"/>
                    <a:pt x="79" y="3"/>
                  </a:cubicBezTo>
                  <a:cubicBezTo>
                    <a:pt x="79" y="3"/>
                    <a:pt x="81" y="3"/>
                    <a:pt x="82" y="3"/>
                  </a:cubicBezTo>
                  <a:cubicBezTo>
                    <a:pt x="82" y="3"/>
                    <a:pt x="83" y="5"/>
                    <a:pt x="83" y="6"/>
                  </a:cubicBezTo>
                  <a:cubicBezTo>
                    <a:pt x="83" y="7"/>
                    <a:pt x="81" y="7"/>
                    <a:pt x="80" y="7"/>
                  </a:cubicBezTo>
                  <a:cubicBezTo>
                    <a:pt x="78" y="7"/>
                    <a:pt x="78" y="6"/>
                    <a:pt x="77" y="4"/>
                  </a:cubicBezTo>
                  <a:cubicBezTo>
                    <a:pt x="76" y="3"/>
                    <a:pt x="76" y="2"/>
                    <a:pt x="75" y="2"/>
                  </a:cubicBezTo>
                  <a:cubicBezTo>
                    <a:pt x="73" y="2"/>
                    <a:pt x="74" y="3"/>
                    <a:pt x="74" y="5"/>
                  </a:cubicBezTo>
                  <a:cubicBezTo>
                    <a:pt x="74" y="7"/>
                    <a:pt x="74" y="7"/>
                    <a:pt x="73" y="8"/>
                  </a:cubicBezTo>
                  <a:cubicBezTo>
                    <a:pt x="72" y="9"/>
                    <a:pt x="74" y="11"/>
                    <a:pt x="75" y="13"/>
                  </a:cubicBezTo>
                  <a:cubicBezTo>
                    <a:pt x="76" y="15"/>
                    <a:pt x="76" y="15"/>
                    <a:pt x="74" y="16"/>
                  </a:cubicBezTo>
                  <a:cubicBezTo>
                    <a:pt x="73" y="18"/>
                    <a:pt x="75" y="18"/>
                    <a:pt x="77" y="19"/>
                  </a:cubicBezTo>
                  <a:cubicBezTo>
                    <a:pt x="79" y="21"/>
                    <a:pt x="77" y="26"/>
                    <a:pt x="77" y="28"/>
                  </a:cubicBezTo>
                  <a:cubicBezTo>
                    <a:pt x="77" y="31"/>
                    <a:pt x="76" y="35"/>
                    <a:pt x="74" y="38"/>
                  </a:cubicBezTo>
                  <a:cubicBezTo>
                    <a:pt x="72" y="41"/>
                    <a:pt x="69" y="45"/>
                    <a:pt x="67" y="46"/>
                  </a:cubicBezTo>
                  <a:cubicBezTo>
                    <a:pt x="64" y="47"/>
                    <a:pt x="61" y="50"/>
                    <a:pt x="60" y="51"/>
                  </a:cubicBezTo>
                  <a:cubicBezTo>
                    <a:pt x="59" y="52"/>
                    <a:pt x="58" y="53"/>
                    <a:pt x="56" y="53"/>
                  </a:cubicBezTo>
                  <a:cubicBezTo>
                    <a:pt x="54" y="54"/>
                    <a:pt x="53" y="51"/>
                    <a:pt x="54" y="49"/>
                  </a:cubicBezTo>
                  <a:cubicBezTo>
                    <a:pt x="54" y="47"/>
                    <a:pt x="55" y="45"/>
                    <a:pt x="54" y="45"/>
                  </a:cubicBezTo>
                  <a:cubicBezTo>
                    <a:pt x="53" y="46"/>
                    <a:pt x="50" y="47"/>
                    <a:pt x="50" y="48"/>
                  </a:cubicBezTo>
                  <a:cubicBezTo>
                    <a:pt x="50" y="49"/>
                    <a:pt x="51" y="52"/>
                    <a:pt x="51" y="54"/>
                  </a:cubicBezTo>
                  <a:cubicBezTo>
                    <a:pt x="51" y="56"/>
                    <a:pt x="48" y="58"/>
                    <a:pt x="47" y="60"/>
                  </a:cubicBezTo>
                  <a:cubicBezTo>
                    <a:pt x="46" y="62"/>
                    <a:pt x="49" y="63"/>
                    <a:pt x="49" y="65"/>
                  </a:cubicBezTo>
                  <a:cubicBezTo>
                    <a:pt x="48" y="67"/>
                    <a:pt x="46" y="67"/>
                    <a:pt x="45" y="67"/>
                  </a:cubicBezTo>
                  <a:cubicBezTo>
                    <a:pt x="44" y="67"/>
                    <a:pt x="43" y="66"/>
                    <a:pt x="42" y="65"/>
                  </a:cubicBezTo>
                  <a:cubicBezTo>
                    <a:pt x="40" y="64"/>
                    <a:pt x="40" y="64"/>
                    <a:pt x="35" y="64"/>
                  </a:cubicBezTo>
                  <a:cubicBezTo>
                    <a:pt x="31" y="64"/>
                    <a:pt x="32" y="65"/>
                    <a:pt x="30" y="66"/>
                  </a:cubicBezTo>
                  <a:cubicBezTo>
                    <a:pt x="28" y="67"/>
                    <a:pt x="20" y="67"/>
                    <a:pt x="17" y="67"/>
                  </a:cubicBezTo>
                  <a:cubicBezTo>
                    <a:pt x="15" y="68"/>
                    <a:pt x="13" y="72"/>
                    <a:pt x="11" y="73"/>
                  </a:cubicBezTo>
                  <a:cubicBezTo>
                    <a:pt x="8" y="75"/>
                    <a:pt x="8" y="77"/>
                    <a:pt x="6" y="78"/>
                  </a:cubicBezTo>
                  <a:cubicBezTo>
                    <a:pt x="5" y="80"/>
                    <a:pt x="2" y="79"/>
                    <a:pt x="1" y="82"/>
                  </a:cubicBezTo>
                  <a:cubicBezTo>
                    <a:pt x="0" y="85"/>
                    <a:pt x="4" y="83"/>
                    <a:pt x="8" y="83"/>
                  </a:cubicBezTo>
                  <a:cubicBezTo>
                    <a:pt x="11" y="83"/>
                    <a:pt x="12" y="83"/>
                    <a:pt x="12" y="82"/>
                  </a:cubicBezTo>
                  <a:cubicBezTo>
                    <a:pt x="13" y="82"/>
                    <a:pt x="16" y="81"/>
                    <a:pt x="17" y="82"/>
                  </a:cubicBezTo>
                  <a:cubicBezTo>
                    <a:pt x="18" y="83"/>
                    <a:pt x="21" y="82"/>
                    <a:pt x="22" y="82"/>
                  </a:cubicBezTo>
                  <a:cubicBezTo>
                    <a:pt x="23" y="82"/>
                    <a:pt x="24" y="78"/>
                    <a:pt x="26" y="79"/>
                  </a:cubicBezTo>
                  <a:cubicBezTo>
                    <a:pt x="28" y="80"/>
                    <a:pt x="30" y="78"/>
                    <a:pt x="31" y="77"/>
                  </a:cubicBezTo>
                  <a:cubicBezTo>
                    <a:pt x="32" y="77"/>
                    <a:pt x="36" y="76"/>
                    <a:pt x="37" y="76"/>
                  </a:cubicBezTo>
                  <a:cubicBezTo>
                    <a:pt x="39" y="76"/>
                    <a:pt x="41" y="76"/>
                    <a:pt x="44" y="77"/>
                  </a:cubicBezTo>
                  <a:cubicBezTo>
                    <a:pt x="46" y="79"/>
                    <a:pt x="44" y="81"/>
                    <a:pt x="43" y="82"/>
                  </a:cubicBezTo>
                  <a:cubicBezTo>
                    <a:pt x="42" y="82"/>
                    <a:pt x="43" y="85"/>
                    <a:pt x="45" y="87"/>
                  </a:cubicBezTo>
                  <a:cubicBezTo>
                    <a:pt x="47" y="89"/>
                    <a:pt x="48" y="90"/>
                    <a:pt x="51" y="90"/>
                  </a:cubicBezTo>
                  <a:cubicBezTo>
                    <a:pt x="54" y="90"/>
                    <a:pt x="55" y="84"/>
                    <a:pt x="57" y="83"/>
                  </a:cubicBezTo>
                  <a:cubicBezTo>
                    <a:pt x="58" y="81"/>
                    <a:pt x="59" y="82"/>
                    <a:pt x="60" y="81"/>
                  </a:cubicBezTo>
                  <a:cubicBezTo>
                    <a:pt x="60" y="81"/>
                    <a:pt x="60" y="77"/>
                    <a:pt x="61" y="76"/>
                  </a:cubicBezTo>
                  <a:cubicBezTo>
                    <a:pt x="61" y="76"/>
                    <a:pt x="63" y="78"/>
                    <a:pt x="64" y="78"/>
                  </a:cubicBezTo>
                  <a:cubicBezTo>
                    <a:pt x="65" y="78"/>
                    <a:pt x="68" y="78"/>
                    <a:pt x="69" y="78"/>
                  </a:cubicBezTo>
                  <a:cubicBezTo>
                    <a:pt x="71" y="78"/>
                    <a:pt x="75" y="76"/>
                    <a:pt x="75" y="75"/>
                  </a:cubicBezTo>
                  <a:cubicBezTo>
                    <a:pt x="76" y="75"/>
                    <a:pt x="77" y="73"/>
                    <a:pt x="78" y="73"/>
                  </a:cubicBezTo>
                  <a:cubicBezTo>
                    <a:pt x="78" y="72"/>
                    <a:pt x="79" y="76"/>
                    <a:pt x="81" y="76"/>
                  </a:cubicBezTo>
                  <a:cubicBezTo>
                    <a:pt x="82" y="76"/>
                    <a:pt x="82" y="70"/>
                    <a:pt x="82" y="69"/>
                  </a:cubicBezTo>
                  <a:cubicBezTo>
                    <a:pt x="82" y="67"/>
                    <a:pt x="83" y="68"/>
                    <a:pt x="84" y="6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5" name="Freeform 35"/>
            <p:cNvSpPr/>
            <p:nvPr/>
          </p:nvSpPr>
          <p:spPr bwMode="auto">
            <a:xfrm>
              <a:off x="8392699" y="3182686"/>
              <a:ext cx="106253" cy="97820"/>
            </a:xfrm>
            <a:custGeom>
              <a:avLst/>
              <a:gdLst>
                <a:gd name="T0" fmla="*/ 46 w 53"/>
                <a:gd name="T1" fmla="*/ 20 h 49"/>
                <a:gd name="T2" fmla="*/ 45 w 53"/>
                <a:gd name="T3" fmla="*/ 15 h 49"/>
                <a:gd name="T4" fmla="*/ 39 w 53"/>
                <a:gd name="T5" fmla="*/ 17 h 49"/>
                <a:gd name="T6" fmla="*/ 37 w 53"/>
                <a:gd name="T7" fmla="*/ 14 h 49"/>
                <a:gd name="T8" fmla="*/ 32 w 53"/>
                <a:gd name="T9" fmla="*/ 15 h 49"/>
                <a:gd name="T10" fmla="*/ 22 w 53"/>
                <a:gd name="T11" fmla="*/ 9 h 49"/>
                <a:gd name="T12" fmla="*/ 13 w 53"/>
                <a:gd name="T13" fmla="*/ 1 h 49"/>
                <a:gd name="T14" fmla="*/ 10 w 53"/>
                <a:gd name="T15" fmla="*/ 2 h 49"/>
                <a:gd name="T16" fmla="*/ 11 w 53"/>
                <a:gd name="T17" fmla="*/ 6 h 49"/>
                <a:gd name="T18" fmla="*/ 13 w 53"/>
                <a:gd name="T19" fmla="*/ 17 h 49"/>
                <a:gd name="T20" fmla="*/ 13 w 53"/>
                <a:gd name="T21" fmla="*/ 24 h 49"/>
                <a:gd name="T22" fmla="*/ 11 w 53"/>
                <a:gd name="T23" fmla="*/ 29 h 49"/>
                <a:gd name="T24" fmla="*/ 5 w 53"/>
                <a:gd name="T25" fmla="*/ 28 h 49"/>
                <a:gd name="T26" fmla="*/ 3 w 53"/>
                <a:gd name="T27" fmla="*/ 32 h 49"/>
                <a:gd name="T28" fmla="*/ 0 w 53"/>
                <a:gd name="T29" fmla="*/ 36 h 49"/>
                <a:gd name="T30" fmla="*/ 3 w 53"/>
                <a:gd name="T31" fmla="*/ 41 h 49"/>
                <a:gd name="T32" fmla="*/ 3 w 53"/>
                <a:gd name="T33" fmla="*/ 44 h 49"/>
                <a:gd name="T34" fmla="*/ 5 w 53"/>
                <a:gd name="T35" fmla="*/ 48 h 49"/>
                <a:gd name="T36" fmla="*/ 9 w 53"/>
                <a:gd name="T37" fmla="*/ 45 h 49"/>
                <a:gd name="T38" fmla="*/ 13 w 53"/>
                <a:gd name="T39" fmla="*/ 43 h 49"/>
                <a:gd name="T40" fmla="*/ 11 w 53"/>
                <a:gd name="T41" fmla="*/ 40 h 49"/>
                <a:gd name="T42" fmla="*/ 6 w 53"/>
                <a:gd name="T43" fmla="*/ 39 h 49"/>
                <a:gd name="T44" fmla="*/ 6 w 53"/>
                <a:gd name="T45" fmla="*/ 34 h 49"/>
                <a:gd name="T46" fmla="*/ 11 w 53"/>
                <a:gd name="T47" fmla="*/ 38 h 49"/>
                <a:gd name="T48" fmla="*/ 16 w 53"/>
                <a:gd name="T49" fmla="*/ 34 h 49"/>
                <a:gd name="T50" fmla="*/ 22 w 53"/>
                <a:gd name="T51" fmla="*/ 36 h 49"/>
                <a:gd name="T52" fmla="*/ 33 w 53"/>
                <a:gd name="T53" fmla="*/ 42 h 49"/>
                <a:gd name="T54" fmla="*/ 35 w 53"/>
                <a:gd name="T55" fmla="*/ 36 h 49"/>
                <a:gd name="T56" fmla="*/ 41 w 53"/>
                <a:gd name="T57" fmla="*/ 29 h 49"/>
                <a:gd name="T58" fmla="*/ 53 w 53"/>
                <a:gd name="T59" fmla="*/ 25 h 49"/>
                <a:gd name="T60" fmla="*/ 49 w 53"/>
                <a:gd name="T61" fmla="*/ 24 h 49"/>
                <a:gd name="T62" fmla="*/ 46 w 53"/>
                <a:gd name="T63"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49">
                  <a:moveTo>
                    <a:pt x="46" y="20"/>
                  </a:moveTo>
                  <a:cubicBezTo>
                    <a:pt x="46" y="19"/>
                    <a:pt x="45" y="16"/>
                    <a:pt x="45" y="15"/>
                  </a:cubicBezTo>
                  <a:cubicBezTo>
                    <a:pt x="45" y="14"/>
                    <a:pt x="41" y="17"/>
                    <a:pt x="39" y="17"/>
                  </a:cubicBezTo>
                  <a:cubicBezTo>
                    <a:pt x="37" y="17"/>
                    <a:pt x="37" y="15"/>
                    <a:pt x="37" y="14"/>
                  </a:cubicBezTo>
                  <a:cubicBezTo>
                    <a:pt x="36" y="13"/>
                    <a:pt x="34" y="14"/>
                    <a:pt x="32" y="15"/>
                  </a:cubicBezTo>
                  <a:cubicBezTo>
                    <a:pt x="30" y="15"/>
                    <a:pt x="25" y="11"/>
                    <a:pt x="22" y="9"/>
                  </a:cubicBezTo>
                  <a:cubicBezTo>
                    <a:pt x="19" y="7"/>
                    <a:pt x="14" y="2"/>
                    <a:pt x="13" y="1"/>
                  </a:cubicBezTo>
                  <a:cubicBezTo>
                    <a:pt x="12" y="0"/>
                    <a:pt x="11" y="1"/>
                    <a:pt x="10" y="2"/>
                  </a:cubicBezTo>
                  <a:cubicBezTo>
                    <a:pt x="9" y="3"/>
                    <a:pt x="9" y="5"/>
                    <a:pt x="11" y="6"/>
                  </a:cubicBezTo>
                  <a:cubicBezTo>
                    <a:pt x="12" y="7"/>
                    <a:pt x="14" y="16"/>
                    <a:pt x="13" y="17"/>
                  </a:cubicBezTo>
                  <a:cubicBezTo>
                    <a:pt x="12" y="18"/>
                    <a:pt x="12" y="22"/>
                    <a:pt x="13" y="24"/>
                  </a:cubicBezTo>
                  <a:cubicBezTo>
                    <a:pt x="14" y="25"/>
                    <a:pt x="12" y="29"/>
                    <a:pt x="11" y="29"/>
                  </a:cubicBezTo>
                  <a:cubicBezTo>
                    <a:pt x="10" y="30"/>
                    <a:pt x="7" y="28"/>
                    <a:pt x="5" y="28"/>
                  </a:cubicBezTo>
                  <a:cubicBezTo>
                    <a:pt x="3" y="27"/>
                    <a:pt x="5" y="30"/>
                    <a:pt x="3" y="32"/>
                  </a:cubicBezTo>
                  <a:cubicBezTo>
                    <a:pt x="3" y="33"/>
                    <a:pt x="0" y="34"/>
                    <a:pt x="0" y="36"/>
                  </a:cubicBezTo>
                  <a:cubicBezTo>
                    <a:pt x="0" y="37"/>
                    <a:pt x="2" y="40"/>
                    <a:pt x="3" y="41"/>
                  </a:cubicBezTo>
                  <a:cubicBezTo>
                    <a:pt x="5" y="43"/>
                    <a:pt x="3" y="43"/>
                    <a:pt x="3" y="44"/>
                  </a:cubicBezTo>
                  <a:cubicBezTo>
                    <a:pt x="2" y="45"/>
                    <a:pt x="4" y="47"/>
                    <a:pt x="5" y="48"/>
                  </a:cubicBezTo>
                  <a:cubicBezTo>
                    <a:pt x="7" y="49"/>
                    <a:pt x="8" y="46"/>
                    <a:pt x="9" y="45"/>
                  </a:cubicBezTo>
                  <a:cubicBezTo>
                    <a:pt x="10" y="45"/>
                    <a:pt x="12" y="43"/>
                    <a:pt x="13" y="43"/>
                  </a:cubicBezTo>
                  <a:cubicBezTo>
                    <a:pt x="15" y="43"/>
                    <a:pt x="13" y="40"/>
                    <a:pt x="11" y="40"/>
                  </a:cubicBezTo>
                  <a:cubicBezTo>
                    <a:pt x="8" y="40"/>
                    <a:pt x="8" y="39"/>
                    <a:pt x="6" y="39"/>
                  </a:cubicBezTo>
                  <a:cubicBezTo>
                    <a:pt x="4" y="38"/>
                    <a:pt x="5" y="35"/>
                    <a:pt x="6" y="34"/>
                  </a:cubicBezTo>
                  <a:cubicBezTo>
                    <a:pt x="7" y="34"/>
                    <a:pt x="10" y="37"/>
                    <a:pt x="11" y="38"/>
                  </a:cubicBezTo>
                  <a:cubicBezTo>
                    <a:pt x="11" y="39"/>
                    <a:pt x="15" y="35"/>
                    <a:pt x="16" y="34"/>
                  </a:cubicBezTo>
                  <a:cubicBezTo>
                    <a:pt x="16" y="34"/>
                    <a:pt x="20" y="36"/>
                    <a:pt x="22" y="36"/>
                  </a:cubicBezTo>
                  <a:cubicBezTo>
                    <a:pt x="24" y="36"/>
                    <a:pt x="31" y="40"/>
                    <a:pt x="33" y="42"/>
                  </a:cubicBezTo>
                  <a:cubicBezTo>
                    <a:pt x="35" y="43"/>
                    <a:pt x="34" y="39"/>
                    <a:pt x="35" y="36"/>
                  </a:cubicBezTo>
                  <a:cubicBezTo>
                    <a:pt x="35" y="33"/>
                    <a:pt x="38" y="30"/>
                    <a:pt x="41" y="29"/>
                  </a:cubicBezTo>
                  <a:cubicBezTo>
                    <a:pt x="44" y="27"/>
                    <a:pt x="52" y="26"/>
                    <a:pt x="53" y="25"/>
                  </a:cubicBezTo>
                  <a:cubicBezTo>
                    <a:pt x="53" y="24"/>
                    <a:pt x="51" y="24"/>
                    <a:pt x="49" y="24"/>
                  </a:cubicBezTo>
                  <a:cubicBezTo>
                    <a:pt x="48" y="24"/>
                    <a:pt x="47" y="21"/>
                    <a:pt x="46" y="2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6" name="Freeform 36"/>
            <p:cNvSpPr/>
            <p:nvPr/>
          </p:nvSpPr>
          <p:spPr bwMode="auto">
            <a:xfrm>
              <a:off x="8342946" y="2947413"/>
              <a:ext cx="103724" cy="221782"/>
            </a:xfrm>
            <a:custGeom>
              <a:avLst/>
              <a:gdLst>
                <a:gd name="T0" fmla="*/ 6 w 52"/>
                <a:gd name="T1" fmla="*/ 20 h 111"/>
                <a:gd name="T2" fmla="*/ 11 w 52"/>
                <a:gd name="T3" fmla="*/ 29 h 111"/>
                <a:gd name="T4" fmla="*/ 17 w 52"/>
                <a:gd name="T5" fmla="*/ 42 h 111"/>
                <a:gd name="T6" fmla="*/ 19 w 52"/>
                <a:gd name="T7" fmla="*/ 51 h 111"/>
                <a:gd name="T8" fmla="*/ 21 w 52"/>
                <a:gd name="T9" fmla="*/ 59 h 111"/>
                <a:gd name="T10" fmla="*/ 21 w 52"/>
                <a:gd name="T11" fmla="*/ 60 h 111"/>
                <a:gd name="T12" fmla="*/ 22 w 52"/>
                <a:gd name="T13" fmla="*/ 69 h 111"/>
                <a:gd name="T14" fmla="*/ 28 w 52"/>
                <a:gd name="T15" fmla="*/ 86 h 111"/>
                <a:gd name="T16" fmla="*/ 33 w 52"/>
                <a:gd name="T17" fmla="*/ 109 h 111"/>
                <a:gd name="T18" fmla="*/ 37 w 52"/>
                <a:gd name="T19" fmla="*/ 103 h 111"/>
                <a:gd name="T20" fmla="*/ 47 w 52"/>
                <a:gd name="T21" fmla="*/ 108 h 111"/>
                <a:gd name="T22" fmla="*/ 42 w 52"/>
                <a:gd name="T23" fmla="*/ 98 h 111"/>
                <a:gd name="T24" fmla="*/ 35 w 52"/>
                <a:gd name="T25" fmla="*/ 88 h 111"/>
                <a:gd name="T26" fmla="*/ 35 w 52"/>
                <a:gd name="T27" fmla="*/ 79 h 111"/>
                <a:gd name="T28" fmla="*/ 36 w 52"/>
                <a:gd name="T29" fmla="*/ 71 h 111"/>
                <a:gd name="T30" fmla="*/ 50 w 52"/>
                <a:gd name="T31" fmla="*/ 76 h 111"/>
                <a:gd name="T32" fmla="*/ 46 w 52"/>
                <a:gd name="T33" fmla="*/ 70 h 111"/>
                <a:gd name="T34" fmla="*/ 45 w 52"/>
                <a:gd name="T35" fmla="*/ 68 h 111"/>
                <a:gd name="T36" fmla="*/ 44 w 52"/>
                <a:gd name="T37" fmla="*/ 68 h 111"/>
                <a:gd name="T38" fmla="*/ 43 w 52"/>
                <a:gd name="T39" fmla="*/ 65 h 111"/>
                <a:gd name="T40" fmla="*/ 43 w 52"/>
                <a:gd name="T41" fmla="*/ 65 h 111"/>
                <a:gd name="T42" fmla="*/ 42 w 52"/>
                <a:gd name="T43" fmla="*/ 63 h 111"/>
                <a:gd name="T44" fmla="*/ 42 w 52"/>
                <a:gd name="T45" fmla="*/ 62 h 111"/>
                <a:gd name="T46" fmla="*/ 41 w 52"/>
                <a:gd name="T47" fmla="*/ 59 h 111"/>
                <a:gd name="T48" fmla="*/ 40 w 52"/>
                <a:gd name="T49" fmla="*/ 56 h 111"/>
                <a:gd name="T50" fmla="*/ 33 w 52"/>
                <a:gd name="T51" fmla="*/ 47 h 111"/>
                <a:gd name="T52" fmla="*/ 24 w 52"/>
                <a:gd name="T53" fmla="*/ 30 h 111"/>
                <a:gd name="T54" fmla="*/ 20 w 52"/>
                <a:gd name="T55" fmla="*/ 23 h 111"/>
                <a:gd name="T56" fmla="*/ 13 w 52"/>
                <a:gd name="T57" fmla="*/ 8 h 111"/>
                <a:gd name="T58" fmla="*/ 12 w 52"/>
                <a:gd name="T59" fmla="*/ 2 h 111"/>
                <a:gd name="T60" fmla="*/ 2 w 52"/>
                <a:gd name="T61" fmla="*/ 1 h 111"/>
                <a:gd name="T62" fmla="*/ 9 w 52"/>
                <a:gd name="T63" fmla="*/ 7 h 111"/>
                <a:gd name="T64" fmla="*/ 4 w 52"/>
                <a:gd name="T65" fmla="*/ 11 h 111"/>
                <a:gd name="T66" fmla="*/ 6 w 52"/>
                <a:gd name="T67" fmla="*/ 2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111">
                  <a:moveTo>
                    <a:pt x="6" y="20"/>
                  </a:moveTo>
                  <a:cubicBezTo>
                    <a:pt x="6" y="23"/>
                    <a:pt x="9" y="25"/>
                    <a:pt x="11" y="29"/>
                  </a:cubicBezTo>
                  <a:cubicBezTo>
                    <a:pt x="13" y="32"/>
                    <a:pt x="15" y="41"/>
                    <a:pt x="17" y="42"/>
                  </a:cubicBezTo>
                  <a:cubicBezTo>
                    <a:pt x="18" y="43"/>
                    <a:pt x="20" y="49"/>
                    <a:pt x="19" y="51"/>
                  </a:cubicBezTo>
                  <a:cubicBezTo>
                    <a:pt x="19" y="52"/>
                    <a:pt x="20" y="55"/>
                    <a:pt x="21" y="59"/>
                  </a:cubicBezTo>
                  <a:cubicBezTo>
                    <a:pt x="21" y="59"/>
                    <a:pt x="21" y="59"/>
                    <a:pt x="21" y="60"/>
                  </a:cubicBezTo>
                  <a:cubicBezTo>
                    <a:pt x="21" y="64"/>
                    <a:pt x="22" y="67"/>
                    <a:pt x="22" y="69"/>
                  </a:cubicBezTo>
                  <a:cubicBezTo>
                    <a:pt x="22" y="72"/>
                    <a:pt x="28" y="84"/>
                    <a:pt x="28" y="86"/>
                  </a:cubicBezTo>
                  <a:cubicBezTo>
                    <a:pt x="29" y="88"/>
                    <a:pt x="30" y="108"/>
                    <a:pt x="33" y="109"/>
                  </a:cubicBezTo>
                  <a:cubicBezTo>
                    <a:pt x="37" y="111"/>
                    <a:pt x="36" y="104"/>
                    <a:pt x="37" y="103"/>
                  </a:cubicBezTo>
                  <a:cubicBezTo>
                    <a:pt x="38" y="103"/>
                    <a:pt x="43" y="107"/>
                    <a:pt x="47" y="108"/>
                  </a:cubicBezTo>
                  <a:cubicBezTo>
                    <a:pt x="52" y="110"/>
                    <a:pt x="43" y="99"/>
                    <a:pt x="42" y="98"/>
                  </a:cubicBezTo>
                  <a:cubicBezTo>
                    <a:pt x="42" y="96"/>
                    <a:pt x="37" y="91"/>
                    <a:pt x="35" y="88"/>
                  </a:cubicBezTo>
                  <a:cubicBezTo>
                    <a:pt x="33" y="85"/>
                    <a:pt x="34" y="81"/>
                    <a:pt x="35" y="79"/>
                  </a:cubicBezTo>
                  <a:cubicBezTo>
                    <a:pt x="36" y="77"/>
                    <a:pt x="35" y="71"/>
                    <a:pt x="36" y="71"/>
                  </a:cubicBezTo>
                  <a:cubicBezTo>
                    <a:pt x="38" y="70"/>
                    <a:pt x="48" y="76"/>
                    <a:pt x="50" y="76"/>
                  </a:cubicBezTo>
                  <a:cubicBezTo>
                    <a:pt x="51" y="77"/>
                    <a:pt x="48" y="73"/>
                    <a:pt x="46" y="70"/>
                  </a:cubicBezTo>
                  <a:cubicBezTo>
                    <a:pt x="45" y="70"/>
                    <a:pt x="45" y="69"/>
                    <a:pt x="45" y="68"/>
                  </a:cubicBezTo>
                  <a:cubicBezTo>
                    <a:pt x="45" y="68"/>
                    <a:pt x="44" y="68"/>
                    <a:pt x="44" y="68"/>
                  </a:cubicBezTo>
                  <a:cubicBezTo>
                    <a:pt x="44" y="67"/>
                    <a:pt x="44" y="66"/>
                    <a:pt x="43" y="65"/>
                  </a:cubicBezTo>
                  <a:cubicBezTo>
                    <a:pt x="43" y="65"/>
                    <a:pt x="43" y="65"/>
                    <a:pt x="43" y="65"/>
                  </a:cubicBezTo>
                  <a:cubicBezTo>
                    <a:pt x="43" y="65"/>
                    <a:pt x="43" y="64"/>
                    <a:pt x="42" y="63"/>
                  </a:cubicBezTo>
                  <a:cubicBezTo>
                    <a:pt x="42" y="63"/>
                    <a:pt x="42" y="62"/>
                    <a:pt x="42" y="62"/>
                  </a:cubicBezTo>
                  <a:cubicBezTo>
                    <a:pt x="42" y="61"/>
                    <a:pt x="41" y="60"/>
                    <a:pt x="41" y="59"/>
                  </a:cubicBezTo>
                  <a:cubicBezTo>
                    <a:pt x="41" y="58"/>
                    <a:pt x="41" y="57"/>
                    <a:pt x="40" y="56"/>
                  </a:cubicBezTo>
                  <a:cubicBezTo>
                    <a:pt x="40" y="52"/>
                    <a:pt x="36" y="51"/>
                    <a:pt x="33" y="47"/>
                  </a:cubicBezTo>
                  <a:cubicBezTo>
                    <a:pt x="30" y="44"/>
                    <a:pt x="27" y="33"/>
                    <a:pt x="24" y="30"/>
                  </a:cubicBezTo>
                  <a:cubicBezTo>
                    <a:pt x="22" y="27"/>
                    <a:pt x="20" y="27"/>
                    <a:pt x="20" y="23"/>
                  </a:cubicBezTo>
                  <a:cubicBezTo>
                    <a:pt x="19" y="19"/>
                    <a:pt x="15" y="11"/>
                    <a:pt x="13" y="8"/>
                  </a:cubicBezTo>
                  <a:cubicBezTo>
                    <a:pt x="12" y="6"/>
                    <a:pt x="13" y="5"/>
                    <a:pt x="12" y="2"/>
                  </a:cubicBezTo>
                  <a:cubicBezTo>
                    <a:pt x="11" y="0"/>
                    <a:pt x="5" y="0"/>
                    <a:pt x="2" y="1"/>
                  </a:cubicBezTo>
                  <a:cubicBezTo>
                    <a:pt x="0" y="1"/>
                    <a:pt x="7" y="5"/>
                    <a:pt x="9" y="7"/>
                  </a:cubicBezTo>
                  <a:cubicBezTo>
                    <a:pt x="10" y="10"/>
                    <a:pt x="7" y="9"/>
                    <a:pt x="4" y="11"/>
                  </a:cubicBezTo>
                  <a:cubicBezTo>
                    <a:pt x="1" y="13"/>
                    <a:pt x="5" y="17"/>
                    <a:pt x="6" y="2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7" name="Freeform 37"/>
            <p:cNvSpPr/>
            <p:nvPr/>
          </p:nvSpPr>
          <p:spPr bwMode="auto">
            <a:xfrm>
              <a:off x="8117792" y="3769605"/>
              <a:ext cx="109626" cy="125648"/>
            </a:xfrm>
            <a:custGeom>
              <a:avLst/>
              <a:gdLst>
                <a:gd name="T0" fmla="*/ 11 w 55"/>
                <a:gd name="T1" fmla="*/ 0 h 63"/>
                <a:gd name="T2" fmla="*/ 5 w 55"/>
                <a:gd name="T3" fmla="*/ 7 h 63"/>
                <a:gd name="T4" fmla="*/ 8 w 55"/>
                <a:gd name="T5" fmla="*/ 27 h 63"/>
                <a:gd name="T6" fmla="*/ 2 w 55"/>
                <a:gd name="T7" fmla="*/ 26 h 63"/>
                <a:gd name="T8" fmla="*/ 2 w 55"/>
                <a:gd name="T9" fmla="*/ 33 h 63"/>
                <a:gd name="T10" fmla="*/ 6 w 55"/>
                <a:gd name="T11" fmla="*/ 39 h 63"/>
                <a:gd name="T12" fmla="*/ 13 w 55"/>
                <a:gd name="T13" fmla="*/ 43 h 63"/>
                <a:gd name="T14" fmla="*/ 14 w 55"/>
                <a:gd name="T15" fmla="*/ 47 h 63"/>
                <a:gd name="T16" fmla="*/ 21 w 55"/>
                <a:gd name="T17" fmla="*/ 51 h 63"/>
                <a:gd name="T18" fmla="*/ 28 w 55"/>
                <a:gd name="T19" fmla="*/ 49 h 63"/>
                <a:gd name="T20" fmla="*/ 28 w 55"/>
                <a:gd name="T21" fmla="*/ 52 h 63"/>
                <a:gd name="T22" fmla="*/ 33 w 55"/>
                <a:gd name="T23" fmla="*/ 53 h 63"/>
                <a:gd name="T24" fmla="*/ 38 w 55"/>
                <a:gd name="T25" fmla="*/ 56 h 63"/>
                <a:gd name="T26" fmla="*/ 40 w 55"/>
                <a:gd name="T27" fmla="*/ 51 h 63"/>
                <a:gd name="T28" fmla="*/ 43 w 55"/>
                <a:gd name="T29" fmla="*/ 55 h 63"/>
                <a:gd name="T30" fmla="*/ 43 w 55"/>
                <a:gd name="T31" fmla="*/ 59 h 63"/>
                <a:gd name="T32" fmla="*/ 53 w 55"/>
                <a:gd name="T33" fmla="*/ 63 h 63"/>
                <a:gd name="T34" fmla="*/ 55 w 55"/>
                <a:gd name="T35" fmla="*/ 59 h 63"/>
                <a:gd name="T36" fmla="*/ 49 w 55"/>
                <a:gd name="T37" fmla="*/ 54 h 63"/>
                <a:gd name="T38" fmla="*/ 50 w 55"/>
                <a:gd name="T39" fmla="*/ 50 h 63"/>
                <a:gd name="T40" fmla="*/ 44 w 55"/>
                <a:gd name="T41" fmla="*/ 49 h 63"/>
                <a:gd name="T42" fmla="*/ 39 w 55"/>
                <a:gd name="T43" fmla="*/ 46 h 63"/>
                <a:gd name="T44" fmla="*/ 29 w 55"/>
                <a:gd name="T45" fmla="*/ 45 h 63"/>
                <a:gd name="T46" fmla="*/ 26 w 55"/>
                <a:gd name="T47" fmla="*/ 39 h 63"/>
                <a:gd name="T48" fmla="*/ 31 w 55"/>
                <a:gd name="T49" fmla="*/ 42 h 63"/>
                <a:gd name="T50" fmla="*/ 27 w 55"/>
                <a:gd name="T51" fmla="*/ 36 h 63"/>
                <a:gd name="T52" fmla="*/ 23 w 55"/>
                <a:gd name="T53" fmla="*/ 31 h 63"/>
                <a:gd name="T54" fmla="*/ 27 w 55"/>
                <a:gd name="T55" fmla="*/ 26 h 63"/>
                <a:gd name="T56" fmla="*/ 25 w 55"/>
                <a:gd name="T57" fmla="*/ 14 h 63"/>
                <a:gd name="T58" fmla="*/ 22 w 55"/>
                <a:gd name="T59" fmla="*/ 7 h 63"/>
                <a:gd name="T60" fmla="*/ 19 w 55"/>
                <a:gd name="T61" fmla="*/ 4 h 63"/>
                <a:gd name="T62" fmla="*/ 11 w 55"/>
                <a:gd name="T6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63">
                  <a:moveTo>
                    <a:pt x="11" y="0"/>
                  </a:moveTo>
                  <a:cubicBezTo>
                    <a:pt x="7" y="1"/>
                    <a:pt x="4" y="4"/>
                    <a:pt x="5" y="7"/>
                  </a:cubicBezTo>
                  <a:cubicBezTo>
                    <a:pt x="6" y="11"/>
                    <a:pt x="10" y="25"/>
                    <a:pt x="8" y="27"/>
                  </a:cubicBezTo>
                  <a:cubicBezTo>
                    <a:pt x="6" y="29"/>
                    <a:pt x="4" y="26"/>
                    <a:pt x="2" y="26"/>
                  </a:cubicBezTo>
                  <a:cubicBezTo>
                    <a:pt x="0" y="26"/>
                    <a:pt x="3" y="32"/>
                    <a:pt x="2" y="33"/>
                  </a:cubicBezTo>
                  <a:cubicBezTo>
                    <a:pt x="2" y="34"/>
                    <a:pt x="3" y="37"/>
                    <a:pt x="6" y="39"/>
                  </a:cubicBezTo>
                  <a:cubicBezTo>
                    <a:pt x="9" y="41"/>
                    <a:pt x="16" y="42"/>
                    <a:pt x="13" y="43"/>
                  </a:cubicBezTo>
                  <a:cubicBezTo>
                    <a:pt x="10" y="45"/>
                    <a:pt x="12" y="46"/>
                    <a:pt x="14" y="47"/>
                  </a:cubicBezTo>
                  <a:cubicBezTo>
                    <a:pt x="16" y="49"/>
                    <a:pt x="18" y="50"/>
                    <a:pt x="21" y="51"/>
                  </a:cubicBezTo>
                  <a:cubicBezTo>
                    <a:pt x="24" y="52"/>
                    <a:pt x="26" y="50"/>
                    <a:pt x="28" y="49"/>
                  </a:cubicBezTo>
                  <a:cubicBezTo>
                    <a:pt x="29" y="47"/>
                    <a:pt x="28" y="50"/>
                    <a:pt x="28" y="52"/>
                  </a:cubicBezTo>
                  <a:cubicBezTo>
                    <a:pt x="28" y="54"/>
                    <a:pt x="31" y="54"/>
                    <a:pt x="33" y="53"/>
                  </a:cubicBezTo>
                  <a:cubicBezTo>
                    <a:pt x="36" y="53"/>
                    <a:pt x="37" y="55"/>
                    <a:pt x="38" y="56"/>
                  </a:cubicBezTo>
                  <a:cubicBezTo>
                    <a:pt x="40" y="57"/>
                    <a:pt x="39" y="53"/>
                    <a:pt x="40" y="51"/>
                  </a:cubicBezTo>
                  <a:cubicBezTo>
                    <a:pt x="40" y="50"/>
                    <a:pt x="42" y="53"/>
                    <a:pt x="43" y="55"/>
                  </a:cubicBezTo>
                  <a:cubicBezTo>
                    <a:pt x="44" y="57"/>
                    <a:pt x="42" y="57"/>
                    <a:pt x="43" y="59"/>
                  </a:cubicBezTo>
                  <a:cubicBezTo>
                    <a:pt x="44" y="61"/>
                    <a:pt x="51" y="63"/>
                    <a:pt x="53" y="63"/>
                  </a:cubicBezTo>
                  <a:cubicBezTo>
                    <a:pt x="55" y="63"/>
                    <a:pt x="54" y="60"/>
                    <a:pt x="55" y="59"/>
                  </a:cubicBezTo>
                  <a:cubicBezTo>
                    <a:pt x="55" y="58"/>
                    <a:pt x="50" y="56"/>
                    <a:pt x="49" y="54"/>
                  </a:cubicBezTo>
                  <a:cubicBezTo>
                    <a:pt x="48" y="53"/>
                    <a:pt x="50" y="52"/>
                    <a:pt x="50" y="50"/>
                  </a:cubicBezTo>
                  <a:cubicBezTo>
                    <a:pt x="49" y="49"/>
                    <a:pt x="46" y="49"/>
                    <a:pt x="44" y="49"/>
                  </a:cubicBezTo>
                  <a:cubicBezTo>
                    <a:pt x="43" y="49"/>
                    <a:pt x="41" y="47"/>
                    <a:pt x="39" y="46"/>
                  </a:cubicBezTo>
                  <a:cubicBezTo>
                    <a:pt x="38" y="45"/>
                    <a:pt x="32" y="46"/>
                    <a:pt x="29" y="45"/>
                  </a:cubicBezTo>
                  <a:cubicBezTo>
                    <a:pt x="26" y="45"/>
                    <a:pt x="26" y="41"/>
                    <a:pt x="26" y="39"/>
                  </a:cubicBezTo>
                  <a:cubicBezTo>
                    <a:pt x="25" y="37"/>
                    <a:pt x="28" y="41"/>
                    <a:pt x="31" y="42"/>
                  </a:cubicBezTo>
                  <a:cubicBezTo>
                    <a:pt x="34" y="43"/>
                    <a:pt x="30" y="37"/>
                    <a:pt x="27" y="36"/>
                  </a:cubicBezTo>
                  <a:cubicBezTo>
                    <a:pt x="25" y="35"/>
                    <a:pt x="23" y="32"/>
                    <a:pt x="23" y="31"/>
                  </a:cubicBezTo>
                  <a:cubicBezTo>
                    <a:pt x="22" y="29"/>
                    <a:pt x="27" y="28"/>
                    <a:pt x="27" y="26"/>
                  </a:cubicBezTo>
                  <a:cubicBezTo>
                    <a:pt x="27" y="24"/>
                    <a:pt x="29" y="18"/>
                    <a:pt x="25" y="14"/>
                  </a:cubicBezTo>
                  <a:cubicBezTo>
                    <a:pt x="20" y="11"/>
                    <a:pt x="21" y="9"/>
                    <a:pt x="22" y="7"/>
                  </a:cubicBezTo>
                  <a:cubicBezTo>
                    <a:pt x="23" y="5"/>
                    <a:pt x="23" y="4"/>
                    <a:pt x="19" y="4"/>
                  </a:cubicBezTo>
                  <a:cubicBezTo>
                    <a:pt x="15" y="4"/>
                    <a:pt x="15" y="0"/>
                    <a:pt x="11"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8" name="Freeform 38"/>
            <p:cNvSpPr/>
            <p:nvPr/>
          </p:nvSpPr>
          <p:spPr bwMode="auto">
            <a:xfrm>
              <a:off x="8231634" y="3895254"/>
              <a:ext cx="33731" cy="49753"/>
            </a:xfrm>
            <a:custGeom>
              <a:avLst/>
              <a:gdLst>
                <a:gd name="T0" fmla="*/ 2 w 17"/>
                <a:gd name="T1" fmla="*/ 3 h 25"/>
                <a:gd name="T2" fmla="*/ 3 w 17"/>
                <a:gd name="T3" fmla="*/ 5 h 25"/>
                <a:gd name="T4" fmla="*/ 9 w 17"/>
                <a:gd name="T5" fmla="*/ 12 h 25"/>
                <a:gd name="T6" fmla="*/ 9 w 17"/>
                <a:gd name="T7" fmla="*/ 16 h 25"/>
                <a:gd name="T8" fmla="*/ 7 w 17"/>
                <a:gd name="T9" fmla="*/ 18 h 25"/>
                <a:gd name="T10" fmla="*/ 12 w 17"/>
                <a:gd name="T11" fmla="*/ 25 h 25"/>
                <a:gd name="T12" fmla="*/ 13 w 17"/>
                <a:gd name="T13" fmla="*/ 18 h 25"/>
                <a:gd name="T14" fmla="*/ 16 w 17"/>
                <a:gd name="T15" fmla="*/ 14 h 25"/>
                <a:gd name="T16" fmla="*/ 13 w 17"/>
                <a:gd name="T17" fmla="*/ 5 h 25"/>
                <a:gd name="T18" fmla="*/ 8 w 17"/>
                <a:gd name="T19" fmla="*/ 1 h 25"/>
                <a:gd name="T20" fmla="*/ 2 w 17"/>
                <a:gd name="T21"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5">
                  <a:moveTo>
                    <a:pt x="2" y="3"/>
                  </a:moveTo>
                  <a:cubicBezTo>
                    <a:pt x="1" y="3"/>
                    <a:pt x="0" y="2"/>
                    <a:pt x="3" y="5"/>
                  </a:cubicBezTo>
                  <a:cubicBezTo>
                    <a:pt x="6" y="8"/>
                    <a:pt x="9" y="10"/>
                    <a:pt x="9" y="12"/>
                  </a:cubicBezTo>
                  <a:cubicBezTo>
                    <a:pt x="10" y="13"/>
                    <a:pt x="10" y="16"/>
                    <a:pt x="9" y="16"/>
                  </a:cubicBezTo>
                  <a:cubicBezTo>
                    <a:pt x="8" y="16"/>
                    <a:pt x="6" y="16"/>
                    <a:pt x="7" y="18"/>
                  </a:cubicBezTo>
                  <a:cubicBezTo>
                    <a:pt x="8" y="21"/>
                    <a:pt x="10" y="25"/>
                    <a:pt x="12" y="25"/>
                  </a:cubicBezTo>
                  <a:cubicBezTo>
                    <a:pt x="13" y="24"/>
                    <a:pt x="12" y="19"/>
                    <a:pt x="13" y="18"/>
                  </a:cubicBezTo>
                  <a:cubicBezTo>
                    <a:pt x="15" y="17"/>
                    <a:pt x="17" y="17"/>
                    <a:pt x="16" y="14"/>
                  </a:cubicBezTo>
                  <a:cubicBezTo>
                    <a:pt x="15" y="11"/>
                    <a:pt x="15" y="7"/>
                    <a:pt x="13" y="5"/>
                  </a:cubicBezTo>
                  <a:cubicBezTo>
                    <a:pt x="12" y="4"/>
                    <a:pt x="10" y="1"/>
                    <a:pt x="8" y="1"/>
                  </a:cubicBezTo>
                  <a:cubicBezTo>
                    <a:pt x="4" y="0"/>
                    <a:pt x="4" y="3"/>
                    <a:pt x="2"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39" name="Freeform 39"/>
            <p:cNvSpPr/>
            <p:nvPr/>
          </p:nvSpPr>
          <p:spPr bwMode="auto">
            <a:xfrm>
              <a:off x="8205492" y="3953440"/>
              <a:ext cx="102037" cy="81797"/>
            </a:xfrm>
            <a:custGeom>
              <a:avLst/>
              <a:gdLst>
                <a:gd name="T0" fmla="*/ 46 w 51"/>
                <a:gd name="T1" fmla="*/ 20 h 41"/>
                <a:gd name="T2" fmla="*/ 35 w 51"/>
                <a:gd name="T3" fmla="*/ 1 h 41"/>
                <a:gd name="T4" fmla="*/ 32 w 51"/>
                <a:gd name="T5" fmla="*/ 11 h 41"/>
                <a:gd name="T6" fmla="*/ 27 w 51"/>
                <a:gd name="T7" fmla="*/ 13 h 41"/>
                <a:gd name="T8" fmla="*/ 20 w 51"/>
                <a:gd name="T9" fmla="*/ 19 h 41"/>
                <a:gd name="T10" fmla="*/ 15 w 51"/>
                <a:gd name="T11" fmla="*/ 15 h 41"/>
                <a:gd name="T12" fmla="*/ 11 w 51"/>
                <a:gd name="T13" fmla="*/ 17 h 41"/>
                <a:gd name="T14" fmla="*/ 7 w 51"/>
                <a:gd name="T15" fmla="*/ 19 h 41"/>
                <a:gd name="T16" fmla="*/ 1 w 51"/>
                <a:gd name="T17" fmla="*/ 23 h 41"/>
                <a:gd name="T18" fmla="*/ 2 w 51"/>
                <a:gd name="T19" fmla="*/ 28 h 41"/>
                <a:gd name="T20" fmla="*/ 6 w 51"/>
                <a:gd name="T21" fmla="*/ 23 h 41"/>
                <a:gd name="T22" fmla="*/ 11 w 51"/>
                <a:gd name="T23" fmla="*/ 26 h 41"/>
                <a:gd name="T24" fmla="*/ 20 w 51"/>
                <a:gd name="T25" fmla="*/ 23 h 41"/>
                <a:gd name="T26" fmla="*/ 24 w 51"/>
                <a:gd name="T27" fmla="*/ 28 h 41"/>
                <a:gd name="T28" fmla="*/ 27 w 51"/>
                <a:gd name="T29" fmla="*/ 38 h 41"/>
                <a:gd name="T30" fmla="*/ 35 w 51"/>
                <a:gd name="T31" fmla="*/ 41 h 41"/>
                <a:gd name="T32" fmla="*/ 41 w 51"/>
                <a:gd name="T33" fmla="*/ 36 h 41"/>
                <a:gd name="T34" fmla="*/ 39 w 51"/>
                <a:gd name="T35" fmla="*/ 31 h 41"/>
                <a:gd name="T36" fmla="*/ 43 w 51"/>
                <a:gd name="T37" fmla="*/ 31 h 41"/>
                <a:gd name="T38" fmla="*/ 49 w 51"/>
                <a:gd name="T39" fmla="*/ 31 h 41"/>
                <a:gd name="T40" fmla="*/ 46 w 51"/>
                <a:gd name="T41"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1">
                  <a:moveTo>
                    <a:pt x="46" y="20"/>
                  </a:moveTo>
                  <a:cubicBezTo>
                    <a:pt x="45" y="14"/>
                    <a:pt x="37" y="2"/>
                    <a:pt x="35" y="1"/>
                  </a:cubicBezTo>
                  <a:cubicBezTo>
                    <a:pt x="32" y="0"/>
                    <a:pt x="33" y="10"/>
                    <a:pt x="32" y="11"/>
                  </a:cubicBezTo>
                  <a:cubicBezTo>
                    <a:pt x="32" y="11"/>
                    <a:pt x="27" y="10"/>
                    <a:pt x="27" y="13"/>
                  </a:cubicBezTo>
                  <a:cubicBezTo>
                    <a:pt x="26" y="15"/>
                    <a:pt x="21" y="20"/>
                    <a:pt x="20" y="19"/>
                  </a:cubicBezTo>
                  <a:cubicBezTo>
                    <a:pt x="19" y="18"/>
                    <a:pt x="16" y="15"/>
                    <a:pt x="15" y="15"/>
                  </a:cubicBezTo>
                  <a:cubicBezTo>
                    <a:pt x="14" y="15"/>
                    <a:pt x="10" y="16"/>
                    <a:pt x="11" y="17"/>
                  </a:cubicBezTo>
                  <a:cubicBezTo>
                    <a:pt x="11" y="19"/>
                    <a:pt x="9" y="18"/>
                    <a:pt x="7" y="19"/>
                  </a:cubicBezTo>
                  <a:cubicBezTo>
                    <a:pt x="5" y="20"/>
                    <a:pt x="1" y="21"/>
                    <a:pt x="1" y="23"/>
                  </a:cubicBezTo>
                  <a:cubicBezTo>
                    <a:pt x="2" y="26"/>
                    <a:pt x="0" y="30"/>
                    <a:pt x="2" y="28"/>
                  </a:cubicBezTo>
                  <a:cubicBezTo>
                    <a:pt x="4" y="25"/>
                    <a:pt x="5" y="22"/>
                    <a:pt x="6" y="23"/>
                  </a:cubicBezTo>
                  <a:cubicBezTo>
                    <a:pt x="8" y="25"/>
                    <a:pt x="8" y="27"/>
                    <a:pt x="11" y="26"/>
                  </a:cubicBezTo>
                  <a:cubicBezTo>
                    <a:pt x="14" y="25"/>
                    <a:pt x="18" y="22"/>
                    <a:pt x="20" y="23"/>
                  </a:cubicBezTo>
                  <a:cubicBezTo>
                    <a:pt x="22" y="25"/>
                    <a:pt x="25" y="26"/>
                    <a:pt x="24" y="28"/>
                  </a:cubicBezTo>
                  <a:cubicBezTo>
                    <a:pt x="23" y="30"/>
                    <a:pt x="22" y="34"/>
                    <a:pt x="27" y="38"/>
                  </a:cubicBezTo>
                  <a:cubicBezTo>
                    <a:pt x="31" y="41"/>
                    <a:pt x="33" y="41"/>
                    <a:pt x="35" y="41"/>
                  </a:cubicBezTo>
                  <a:cubicBezTo>
                    <a:pt x="38" y="40"/>
                    <a:pt x="42" y="38"/>
                    <a:pt x="41" y="36"/>
                  </a:cubicBezTo>
                  <a:cubicBezTo>
                    <a:pt x="39" y="35"/>
                    <a:pt x="38" y="32"/>
                    <a:pt x="39" y="31"/>
                  </a:cubicBezTo>
                  <a:cubicBezTo>
                    <a:pt x="39" y="30"/>
                    <a:pt x="41" y="28"/>
                    <a:pt x="43" y="31"/>
                  </a:cubicBezTo>
                  <a:cubicBezTo>
                    <a:pt x="45" y="33"/>
                    <a:pt x="48" y="34"/>
                    <a:pt x="49" y="31"/>
                  </a:cubicBezTo>
                  <a:cubicBezTo>
                    <a:pt x="51" y="29"/>
                    <a:pt x="48" y="26"/>
                    <a:pt x="46" y="2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0" name="Freeform 40"/>
            <p:cNvSpPr/>
            <p:nvPr/>
          </p:nvSpPr>
          <p:spPr bwMode="auto">
            <a:xfrm>
              <a:off x="8183567" y="3912963"/>
              <a:ext cx="36261" cy="33731"/>
            </a:xfrm>
            <a:custGeom>
              <a:avLst/>
              <a:gdLst>
                <a:gd name="T0" fmla="*/ 11 w 18"/>
                <a:gd name="T1" fmla="*/ 11 h 17"/>
                <a:gd name="T2" fmla="*/ 16 w 18"/>
                <a:gd name="T3" fmla="*/ 7 h 17"/>
                <a:gd name="T4" fmla="*/ 12 w 18"/>
                <a:gd name="T5" fmla="*/ 2 h 17"/>
                <a:gd name="T6" fmla="*/ 4 w 18"/>
                <a:gd name="T7" fmla="*/ 0 h 17"/>
                <a:gd name="T8" fmla="*/ 7 w 18"/>
                <a:gd name="T9" fmla="*/ 7 h 17"/>
                <a:gd name="T10" fmla="*/ 5 w 18"/>
                <a:gd name="T11" fmla="*/ 13 h 17"/>
                <a:gd name="T12" fmla="*/ 11 w 18"/>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18" h="17">
                  <a:moveTo>
                    <a:pt x="11" y="11"/>
                  </a:moveTo>
                  <a:cubicBezTo>
                    <a:pt x="14" y="10"/>
                    <a:pt x="14" y="8"/>
                    <a:pt x="16" y="7"/>
                  </a:cubicBezTo>
                  <a:cubicBezTo>
                    <a:pt x="18" y="6"/>
                    <a:pt x="15" y="2"/>
                    <a:pt x="12" y="2"/>
                  </a:cubicBezTo>
                  <a:cubicBezTo>
                    <a:pt x="8" y="2"/>
                    <a:pt x="7" y="0"/>
                    <a:pt x="4" y="0"/>
                  </a:cubicBezTo>
                  <a:cubicBezTo>
                    <a:pt x="0" y="1"/>
                    <a:pt x="4" y="4"/>
                    <a:pt x="7" y="7"/>
                  </a:cubicBezTo>
                  <a:cubicBezTo>
                    <a:pt x="9" y="10"/>
                    <a:pt x="4" y="10"/>
                    <a:pt x="5" y="13"/>
                  </a:cubicBezTo>
                  <a:cubicBezTo>
                    <a:pt x="5" y="17"/>
                    <a:pt x="8" y="13"/>
                    <a:pt x="11" y="1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1" name="Freeform 41"/>
            <p:cNvSpPr/>
            <p:nvPr/>
          </p:nvSpPr>
          <p:spPr bwMode="auto">
            <a:xfrm>
              <a:off x="8203805" y="3933201"/>
              <a:ext cx="27828" cy="45536"/>
            </a:xfrm>
            <a:custGeom>
              <a:avLst/>
              <a:gdLst>
                <a:gd name="T0" fmla="*/ 10 w 14"/>
                <a:gd name="T1" fmla="*/ 0 h 23"/>
                <a:gd name="T2" fmla="*/ 5 w 14"/>
                <a:gd name="T3" fmla="*/ 6 h 23"/>
                <a:gd name="T4" fmla="*/ 3 w 14"/>
                <a:gd name="T5" fmla="*/ 13 h 23"/>
                <a:gd name="T6" fmla="*/ 11 w 14"/>
                <a:gd name="T7" fmla="*/ 20 h 23"/>
                <a:gd name="T8" fmla="*/ 10 w 14"/>
                <a:gd name="T9" fmla="*/ 10 h 23"/>
                <a:gd name="T10" fmla="*/ 10 w 14"/>
                <a:gd name="T11" fmla="*/ 0 h 23"/>
              </a:gdLst>
              <a:ahLst/>
              <a:cxnLst>
                <a:cxn ang="0">
                  <a:pos x="T0" y="T1"/>
                </a:cxn>
                <a:cxn ang="0">
                  <a:pos x="T2" y="T3"/>
                </a:cxn>
                <a:cxn ang="0">
                  <a:pos x="T4" y="T5"/>
                </a:cxn>
                <a:cxn ang="0">
                  <a:pos x="T6" y="T7"/>
                </a:cxn>
                <a:cxn ang="0">
                  <a:pos x="T8" y="T9"/>
                </a:cxn>
                <a:cxn ang="0">
                  <a:pos x="T10" y="T11"/>
                </a:cxn>
              </a:cxnLst>
              <a:rect l="0" t="0" r="r" b="b"/>
              <a:pathLst>
                <a:path w="14" h="23">
                  <a:moveTo>
                    <a:pt x="10" y="0"/>
                  </a:moveTo>
                  <a:cubicBezTo>
                    <a:pt x="9" y="0"/>
                    <a:pt x="5" y="3"/>
                    <a:pt x="5" y="6"/>
                  </a:cubicBezTo>
                  <a:cubicBezTo>
                    <a:pt x="4" y="9"/>
                    <a:pt x="0" y="10"/>
                    <a:pt x="3" y="13"/>
                  </a:cubicBezTo>
                  <a:cubicBezTo>
                    <a:pt x="5" y="17"/>
                    <a:pt x="11" y="23"/>
                    <a:pt x="11" y="20"/>
                  </a:cubicBezTo>
                  <a:cubicBezTo>
                    <a:pt x="11" y="17"/>
                    <a:pt x="10" y="13"/>
                    <a:pt x="10" y="10"/>
                  </a:cubicBezTo>
                  <a:cubicBezTo>
                    <a:pt x="10" y="7"/>
                    <a:pt x="14" y="1"/>
                    <a:pt x="10"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2" name="Freeform 42"/>
            <p:cNvSpPr/>
            <p:nvPr/>
          </p:nvSpPr>
          <p:spPr bwMode="auto">
            <a:xfrm>
              <a:off x="8229947" y="3945007"/>
              <a:ext cx="33731" cy="16023"/>
            </a:xfrm>
            <a:custGeom>
              <a:avLst/>
              <a:gdLst>
                <a:gd name="T0" fmla="*/ 2 w 17"/>
                <a:gd name="T1" fmla="*/ 8 h 8"/>
                <a:gd name="T2" fmla="*/ 7 w 17"/>
                <a:gd name="T3" fmla="*/ 2 h 8"/>
                <a:gd name="T4" fmla="*/ 2 w 17"/>
                <a:gd name="T5" fmla="*/ 8 h 8"/>
              </a:gdLst>
              <a:ahLst/>
              <a:cxnLst>
                <a:cxn ang="0">
                  <a:pos x="T0" y="T1"/>
                </a:cxn>
                <a:cxn ang="0">
                  <a:pos x="T2" y="T3"/>
                </a:cxn>
                <a:cxn ang="0">
                  <a:pos x="T4" y="T5"/>
                </a:cxn>
              </a:cxnLst>
              <a:rect l="0" t="0" r="r" b="b"/>
              <a:pathLst>
                <a:path w="17" h="8">
                  <a:moveTo>
                    <a:pt x="2" y="8"/>
                  </a:moveTo>
                  <a:cubicBezTo>
                    <a:pt x="4" y="8"/>
                    <a:pt x="17" y="6"/>
                    <a:pt x="7" y="2"/>
                  </a:cubicBezTo>
                  <a:cubicBezTo>
                    <a:pt x="3" y="0"/>
                    <a:pt x="0" y="7"/>
                    <a:pt x="2" y="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3" name="Freeform 43"/>
            <p:cNvSpPr/>
            <p:nvPr/>
          </p:nvSpPr>
          <p:spPr bwMode="auto">
            <a:xfrm>
              <a:off x="8143934" y="3877545"/>
              <a:ext cx="29515" cy="25298"/>
            </a:xfrm>
            <a:custGeom>
              <a:avLst/>
              <a:gdLst>
                <a:gd name="T0" fmla="*/ 11 w 15"/>
                <a:gd name="T1" fmla="*/ 2 h 13"/>
                <a:gd name="T2" fmla="*/ 2 w 15"/>
                <a:gd name="T3" fmla="*/ 2 h 13"/>
                <a:gd name="T4" fmla="*/ 5 w 15"/>
                <a:gd name="T5" fmla="*/ 6 h 13"/>
                <a:gd name="T6" fmla="*/ 12 w 15"/>
                <a:gd name="T7" fmla="*/ 13 h 13"/>
                <a:gd name="T8" fmla="*/ 15 w 15"/>
                <a:gd name="T9" fmla="*/ 8 h 13"/>
                <a:gd name="T10" fmla="*/ 11 w 15"/>
                <a:gd name="T11" fmla="*/ 2 h 13"/>
              </a:gdLst>
              <a:ahLst/>
              <a:cxnLst>
                <a:cxn ang="0">
                  <a:pos x="T0" y="T1"/>
                </a:cxn>
                <a:cxn ang="0">
                  <a:pos x="T2" y="T3"/>
                </a:cxn>
                <a:cxn ang="0">
                  <a:pos x="T4" y="T5"/>
                </a:cxn>
                <a:cxn ang="0">
                  <a:pos x="T6" y="T7"/>
                </a:cxn>
                <a:cxn ang="0">
                  <a:pos x="T8" y="T9"/>
                </a:cxn>
                <a:cxn ang="0">
                  <a:pos x="T10" y="T11"/>
                </a:cxn>
              </a:cxnLst>
              <a:rect l="0" t="0" r="r" b="b"/>
              <a:pathLst>
                <a:path w="15" h="13">
                  <a:moveTo>
                    <a:pt x="11" y="2"/>
                  </a:moveTo>
                  <a:cubicBezTo>
                    <a:pt x="8" y="1"/>
                    <a:pt x="0" y="0"/>
                    <a:pt x="2" y="2"/>
                  </a:cubicBezTo>
                  <a:cubicBezTo>
                    <a:pt x="3" y="3"/>
                    <a:pt x="2" y="6"/>
                    <a:pt x="5" y="6"/>
                  </a:cubicBezTo>
                  <a:cubicBezTo>
                    <a:pt x="8" y="6"/>
                    <a:pt x="7" y="13"/>
                    <a:pt x="12" y="13"/>
                  </a:cubicBezTo>
                  <a:cubicBezTo>
                    <a:pt x="15" y="13"/>
                    <a:pt x="15" y="10"/>
                    <a:pt x="15" y="8"/>
                  </a:cubicBezTo>
                  <a:cubicBezTo>
                    <a:pt x="15" y="6"/>
                    <a:pt x="14" y="3"/>
                    <a:pt x="11"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4" name="Freeform 44"/>
            <p:cNvSpPr/>
            <p:nvPr/>
          </p:nvSpPr>
          <p:spPr bwMode="auto">
            <a:xfrm>
              <a:off x="8098396" y="3924769"/>
              <a:ext cx="47223" cy="56499"/>
            </a:xfrm>
            <a:custGeom>
              <a:avLst/>
              <a:gdLst>
                <a:gd name="T0" fmla="*/ 10 w 24"/>
                <a:gd name="T1" fmla="*/ 17 h 28"/>
                <a:gd name="T2" fmla="*/ 2 w 24"/>
                <a:gd name="T3" fmla="*/ 28 h 28"/>
                <a:gd name="T4" fmla="*/ 14 w 24"/>
                <a:gd name="T5" fmla="*/ 19 h 28"/>
                <a:gd name="T6" fmla="*/ 24 w 24"/>
                <a:gd name="T7" fmla="*/ 11 h 28"/>
                <a:gd name="T8" fmla="*/ 20 w 24"/>
                <a:gd name="T9" fmla="*/ 3 h 28"/>
                <a:gd name="T10" fmla="*/ 18 w 24"/>
                <a:gd name="T11" fmla="*/ 9 h 28"/>
                <a:gd name="T12" fmla="*/ 10 w 24"/>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24" h="28">
                  <a:moveTo>
                    <a:pt x="10" y="17"/>
                  </a:moveTo>
                  <a:cubicBezTo>
                    <a:pt x="9" y="18"/>
                    <a:pt x="0" y="28"/>
                    <a:pt x="2" y="28"/>
                  </a:cubicBezTo>
                  <a:cubicBezTo>
                    <a:pt x="5" y="28"/>
                    <a:pt x="11" y="20"/>
                    <a:pt x="14" y="19"/>
                  </a:cubicBezTo>
                  <a:cubicBezTo>
                    <a:pt x="16" y="18"/>
                    <a:pt x="23" y="13"/>
                    <a:pt x="24" y="11"/>
                  </a:cubicBezTo>
                  <a:cubicBezTo>
                    <a:pt x="24" y="9"/>
                    <a:pt x="22" y="0"/>
                    <a:pt x="20" y="3"/>
                  </a:cubicBezTo>
                  <a:cubicBezTo>
                    <a:pt x="18" y="4"/>
                    <a:pt x="21" y="8"/>
                    <a:pt x="18" y="9"/>
                  </a:cubicBezTo>
                  <a:cubicBezTo>
                    <a:pt x="16" y="10"/>
                    <a:pt x="11" y="16"/>
                    <a:pt x="10" y="1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5" name="Freeform 45"/>
            <p:cNvSpPr/>
            <p:nvPr/>
          </p:nvSpPr>
          <p:spPr bwMode="auto">
            <a:xfrm>
              <a:off x="8424743" y="4164259"/>
              <a:ext cx="500062" cy="229371"/>
            </a:xfrm>
            <a:custGeom>
              <a:avLst/>
              <a:gdLst>
                <a:gd name="T0" fmla="*/ 188 w 251"/>
                <a:gd name="T1" fmla="*/ 84 h 115"/>
                <a:gd name="T2" fmla="*/ 206 w 251"/>
                <a:gd name="T3" fmla="*/ 103 h 115"/>
                <a:gd name="T4" fmla="*/ 235 w 251"/>
                <a:gd name="T5" fmla="*/ 112 h 115"/>
                <a:gd name="T6" fmla="*/ 247 w 251"/>
                <a:gd name="T7" fmla="*/ 112 h 115"/>
                <a:gd name="T8" fmla="*/ 220 w 251"/>
                <a:gd name="T9" fmla="*/ 94 h 115"/>
                <a:gd name="T10" fmla="*/ 195 w 251"/>
                <a:gd name="T11" fmla="*/ 69 h 115"/>
                <a:gd name="T12" fmla="*/ 192 w 251"/>
                <a:gd name="T13" fmla="*/ 59 h 115"/>
                <a:gd name="T14" fmla="*/ 172 w 251"/>
                <a:gd name="T15" fmla="*/ 47 h 115"/>
                <a:gd name="T16" fmla="*/ 153 w 251"/>
                <a:gd name="T17" fmla="*/ 36 h 115"/>
                <a:gd name="T18" fmla="*/ 120 w 251"/>
                <a:gd name="T19" fmla="*/ 25 h 115"/>
                <a:gd name="T20" fmla="*/ 118 w 251"/>
                <a:gd name="T21" fmla="*/ 24 h 115"/>
                <a:gd name="T22" fmla="*/ 113 w 251"/>
                <a:gd name="T23" fmla="*/ 22 h 115"/>
                <a:gd name="T24" fmla="*/ 112 w 251"/>
                <a:gd name="T25" fmla="*/ 21 h 115"/>
                <a:gd name="T26" fmla="*/ 111 w 251"/>
                <a:gd name="T27" fmla="*/ 20 h 115"/>
                <a:gd name="T28" fmla="*/ 105 w 251"/>
                <a:gd name="T29" fmla="*/ 21 h 115"/>
                <a:gd name="T30" fmla="*/ 78 w 251"/>
                <a:gd name="T31" fmla="*/ 11 h 115"/>
                <a:gd name="T32" fmla="*/ 66 w 251"/>
                <a:gd name="T33" fmla="*/ 17 h 115"/>
                <a:gd name="T34" fmla="*/ 65 w 251"/>
                <a:gd name="T35" fmla="*/ 22 h 115"/>
                <a:gd name="T36" fmla="*/ 57 w 251"/>
                <a:gd name="T37" fmla="*/ 31 h 115"/>
                <a:gd name="T38" fmla="*/ 44 w 251"/>
                <a:gd name="T39" fmla="*/ 21 h 115"/>
                <a:gd name="T40" fmla="*/ 33 w 251"/>
                <a:gd name="T41" fmla="*/ 5 h 115"/>
                <a:gd name="T42" fmla="*/ 10 w 251"/>
                <a:gd name="T43" fmla="*/ 4 h 115"/>
                <a:gd name="T44" fmla="*/ 4 w 251"/>
                <a:gd name="T45" fmla="*/ 6 h 115"/>
                <a:gd name="T46" fmla="*/ 20 w 251"/>
                <a:gd name="T47" fmla="*/ 16 h 115"/>
                <a:gd name="T48" fmla="*/ 31 w 251"/>
                <a:gd name="T49" fmla="*/ 25 h 115"/>
                <a:gd name="T50" fmla="*/ 35 w 251"/>
                <a:gd name="T51" fmla="*/ 35 h 115"/>
                <a:gd name="T52" fmla="*/ 41 w 251"/>
                <a:gd name="T53" fmla="*/ 36 h 115"/>
                <a:gd name="T54" fmla="*/ 49 w 251"/>
                <a:gd name="T55" fmla="*/ 39 h 115"/>
                <a:gd name="T56" fmla="*/ 85 w 251"/>
                <a:gd name="T57" fmla="*/ 53 h 115"/>
                <a:gd name="T58" fmla="*/ 113 w 251"/>
                <a:gd name="T59" fmla="*/ 79 h 115"/>
                <a:gd name="T60" fmla="*/ 99 w 251"/>
                <a:gd name="T61" fmla="*/ 89 h 115"/>
                <a:gd name="T62" fmla="*/ 115 w 251"/>
                <a:gd name="T63" fmla="*/ 87 h 115"/>
                <a:gd name="T64" fmla="*/ 126 w 251"/>
                <a:gd name="T65" fmla="*/ 88 h 115"/>
                <a:gd name="T66" fmla="*/ 128 w 251"/>
                <a:gd name="T67" fmla="*/ 90 h 115"/>
                <a:gd name="T68" fmla="*/ 130 w 251"/>
                <a:gd name="T69" fmla="*/ 92 h 115"/>
                <a:gd name="T70" fmla="*/ 132 w 251"/>
                <a:gd name="T71" fmla="*/ 94 h 115"/>
                <a:gd name="T72" fmla="*/ 135 w 251"/>
                <a:gd name="T73" fmla="*/ 96 h 115"/>
                <a:gd name="T74" fmla="*/ 136 w 251"/>
                <a:gd name="T75" fmla="*/ 97 h 115"/>
                <a:gd name="T76" fmla="*/ 138 w 251"/>
                <a:gd name="T77" fmla="*/ 98 h 115"/>
                <a:gd name="T78" fmla="*/ 140 w 251"/>
                <a:gd name="T79" fmla="*/ 98 h 115"/>
                <a:gd name="T80" fmla="*/ 154 w 251"/>
                <a:gd name="T81" fmla="*/ 98 h 115"/>
                <a:gd name="T82" fmla="*/ 155 w 251"/>
                <a:gd name="T83" fmla="*/ 87 h 115"/>
                <a:gd name="T84" fmla="*/ 165 w 251"/>
                <a:gd name="T85" fmla="*/ 81 h 115"/>
                <a:gd name="T86" fmla="*/ 179 w 251"/>
                <a:gd name="T87" fmla="*/ 8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1" h="115">
                  <a:moveTo>
                    <a:pt x="179" y="82"/>
                  </a:moveTo>
                  <a:cubicBezTo>
                    <a:pt x="184" y="84"/>
                    <a:pt x="186" y="84"/>
                    <a:pt x="188" y="84"/>
                  </a:cubicBezTo>
                  <a:cubicBezTo>
                    <a:pt x="189" y="84"/>
                    <a:pt x="195" y="92"/>
                    <a:pt x="195" y="92"/>
                  </a:cubicBezTo>
                  <a:cubicBezTo>
                    <a:pt x="195" y="92"/>
                    <a:pt x="203" y="101"/>
                    <a:pt x="206" y="103"/>
                  </a:cubicBezTo>
                  <a:cubicBezTo>
                    <a:pt x="208" y="105"/>
                    <a:pt x="213" y="106"/>
                    <a:pt x="217" y="106"/>
                  </a:cubicBezTo>
                  <a:cubicBezTo>
                    <a:pt x="222" y="106"/>
                    <a:pt x="232" y="110"/>
                    <a:pt x="235" y="112"/>
                  </a:cubicBezTo>
                  <a:cubicBezTo>
                    <a:pt x="238" y="113"/>
                    <a:pt x="238" y="115"/>
                    <a:pt x="242" y="115"/>
                  </a:cubicBezTo>
                  <a:cubicBezTo>
                    <a:pt x="247" y="115"/>
                    <a:pt x="251" y="115"/>
                    <a:pt x="247" y="112"/>
                  </a:cubicBezTo>
                  <a:cubicBezTo>
                    <a:pt x="243" y="110"/>
                    <a:pt x="242" y="109"/>
                    <a:pt x="236" y="105"/>
                  </a:cubicBezTo>
                  <a:cubicBezTo>
                    <a:pt x="230" y="100"/>
                    <a:pt x="224" y="96"/>
                    <a:pt x="220" y="94"/>
                  </a:cubicBezTo>
                  <a:cubicBezTo>
                    <a:pt x="217" y="93"/>
                    <a:pt x="215" y="90"/>
                    <a:pt x="210" y="85"/>
                  </a:cubicBezTo>
                  <a:cubicBezTo>
                    <a:pt x="205" y="79"/>
                    <a:pt x="191" y="69"/>
                    <a:pt x="195" y="69"/>
                  </a:cubicBezTo>
                  <a:cubicBezTo>
                    <a:pt x="199" y="69"/>
                    <a:pt x="207" y="70"/>
                    <a:pt x="205" y="68"/>
                  </a:cubicBezTo>
                  <a:cubicBezTo>
                    <a:pt x="203" y="66"/>
                    <a:pt x="197" y="60"/>
                    <a:pt x="192" y="59"/>
                  </a:cubicBezTo>
                  <a:cubicBezTo>
                    <a:pt x="187" y="57"/>
                    <a:pt x="178" y="57"/>
                    <a:pt x="177" y="54"/>
                  </a:cubicBezTo>
                  <a:cubicBezTo>
                    <a:pt x="176" y="51"/>
                    <a:pt x="178" y="51"/>
                    <a:pt x="172" y="47"/>
                  </a:cubicBezTo>
                  <a:cubicBezTo>
                    <a:pt x="166" y="44"/>
                    <a:pt x="163" y="41"/>
                    <a:pt x="161" y="39"/>
                  </a:cubicBezTo>
                  <a:cubicBezTo>
                    <a:pt x="158" y="36"/>
                    <a:pt x="160" y="37"/>
                    <a:pt x="153" y="36"/>
                  </a:cubicBezTo>
                  <a:cubicBezTo>
                    <a:pt x="147" y="34"/>
                    <a:pt x="145" y="31"/>
                    <a:pt x="139" y="30"/>
                  </a:cubicBezTo>
                  <a:cubicBezTo>
                    <a:pt x="134" y="29"/>
                    <a:pt x="124" y="28"/>
                    <a:pt x="120" y="25"/>
                  </a:cubicBezTo>
                  <a:cubicBezTo>
                    <a:pt x="119" y="25"/>
                    <a:pt x="119" y="24"/>
                    <a:pt x="118" y="24"/>
                  </a:cubicBezTo>
                  <a:cubicBezTo>
                    <a:pt x="118" y="24"/>
                    <a:pt x="118" y="24"/>
                    <a:pt x="118" y="24"/>
                  </a:cubicBezTo>
                  <a:cubicBezTo>
                    <a:pt x="116" y="23"/>
                    <a:pt x="115" y="22"/>
                    <a:pt x="113" y="22"/>
                  </a:cubicBezTo>
                  <a:cubicBezTo>
                    <a:pt x="113" y="22"/>
                    <a:pt x="113" y="22"/>
                    <a:pt x="113" y="22"/>
                  </a:cubicBezTo>
                  <a:cubicBezTo>
                    <a:pt x="113" y="22"/>
                    <a:pt x="112" y="22"/>
                    <a:pt x="112" y="22"/>
                  </a:cubicBezTo>
                  <a:cubicBezTo>
                    <a:pt x="112" y="21"/>
                    <a:pt x="112" y="21"/>
                    <a:pt x="112" y="21"/>
                  </a:cubicBezTo>
                  <a:cubicBezTo>
                    <a:pt x="112" y="21"/>
                    <a:pt x="111" y="21"/>
                    <a:pt x="111" y="21"/>
                  </a:cubicBezTo>
                  <a:cubicBezTo>
                    <a:pt x="111" y="21"/>
                    <a:pt x="111" y="21"/>
                    <a:pt x="111" y="20"/>
                  </a:cubicBezTo>
                  <a:cubicBezTo>
                    <a:pt x="112" y="19"/>
                    <a:pt x="109" y="15"/>
                    <a:pt x="108" y="16"/>
                  </a:cubicBezTo>
                  <a:cubicBezTo>
                    <a:pt x="107" y="18"/>
                    <a:pt x="107" y="21"/>
                    <a:pt x="105" y="21"/>
                  </a:cubicBezTo>
                  <a:cubicBezTo>
                    <a:pt x="102" y="21"/>
                    <a:pt x="98" y="18"/>
                    <a:pt x="94" y="18"/>
                  </a:cubicBezTo>
                  <a:cubicBezTo>
                    <a:pt x="90" y="17"/>
                    <a:pt x="79" y="11"/>
                    <a:pt x="78" y="11"/>
                  </a:cubicBezTo>
                  <a:cubicBezTo>
                    <a:pt x="77" y="11"/>
                    <a:pt x="74" y="18"/>
                    <a:pt x="73" y="18"/>
                  </a:cubicBezTo>
                  <a:cubicBezTo>
                    <a:pt x="72" y="18"/>
                    <a:pt x="69" y="17"/>
                    <a:pt x="66" y="17"/>
                  </a:cubicBezTo>
                  <a:cubicBezTo>
                    <a:pt x="62" y="17"/>
                    <a:pt x="58" y="17"/>
                    <a:pt x="59" y="18"/>
                  </a:cubicBezTo>
                  <a:cubicBezTo>
                    <a:pt x="61" y="19"/>
                    <a:pt x="66" y="20"/>
                    <a:pt x="65" y="22"/>
                  </a:cubicBezTo>
                  <a:cubicBezTo>
                    <a:pt x="64" y="23"/>
                    <a:pt x="66" y="27"/>
                    <a:pt x="64" y="28"/>
                  </a:cubicBezTo>
                  <a:cubicBezTo>
                    <a:pt x="63" y="28"/>
                    <a:pt x="61" y="33"/>
                    <a:pt x="57" y="31"/>
                  </a:cubicBezTo>
                  <a:cubicBezTo>
                    <a:pt x="53" y="30"/>
                    <a:pt x="56" y="27"/>
                    <a:pt x="55" y="26"/>
                  </a:cubicBezTo>
                  <a:cubicBezTo>
                    <a:pt x="54" y="26"/>
                    <a:pt x="46" y="21"/>
                    <a:pt x="44" y="21"/>
                  </a:cubicBezTo>
                  <a:cubicBezTo>
                    <a:pt x="39" y="20"/>
                    <a:pt x="45" y="18"/>
                    <a:pt x="42" y="13"/>
                  </a:cubicBezTo>
                  <a:cubicBezTo>
                    <a:pt x="39" y="9"/>
                    <a:pt x="34" y="5"/>
                    <a:pt x="33" y="5"/>
                  </a:cubicBezTo>
                  <a:cubicBezTo>
                    <a:pt x="32" y="5"/>
                    <a:pt x="19" y="3"/>
                    <a:pt x="17" y="3"/>
                  </a:cubicBezTo>
                  <a:cubicBezTo>
                    <a:pt x="15" y="2"/>
                    <a:pt x="11" y="5"/>
                    <a:pt x="10" y="4"/>
                  </a:cubicBezTo>
                  <a:cubicBezTo>
                    <a:pt x="8" y="3"/>
                    <a:pt x="0" y="0"/>
                    <a:pt x="1" y="2"/>
                  </a:cubicBezTo>
                  <a:cubicBezTo>
                    <a:pt x="1" y="3"/>
                    <a:pt x="1" y="6"/>
                    <a:pt x="4" y="6"/>
                  </a:cubicBezTo>
                  <a:cubicBezTo>
                    <a:pt x="7" y="7"/>
                    <a:pt x="6" y="4"/>
                    <a:pt x="9" y="7"/>
                  </a:cubicBezTo>
                  <a:cubicBezTo>
                    <a:pt x="12" y="10"/>
                    <a:pt x="11" y="13"/>
                    <a:pt x="20" y="16"/>
                  </a:cubicBezTo>
                  <a:cubicBezTo>
                    <a:pt x="28" y="20"/>
                    <a:pt x="36" y="19"/>
                    <a:pt x="35" y="20"/>
                  </a:cubicBezTo>
                  <a:cubicBezTo>
                    <a:pt x="35" y="20"/>
                    <a:pt x="33" y="25"/>
                    <a:pt x="31" y="25"/>
                  </a:cubicBezTo>
                  <a:cubicBezTo>
                    <a:pt x="28" y="25"/>
                    <a:pt x="21" y="26"/>
                    <a:pt x="25" y="28"/>
                  </a:cubicBezTo>
                  <a:cubicBezTo>
                    <a:pt x="29" y="30"/>
                    <a:pt x="37" y="34"/>
                    <a:pt x="35" y="35"/>
                  </a:cubicBezTo>
                  <a:cubicBezTo>
                    <a:pt x="33" y="35"/>
                    <a:pt x="30" y="38"/>
                    <a:pt x="34" y="40"/>
                  </a:cubicBezTo>
                  <a:cubicBezTo>
                    <a:pt x="38" y="43"/>
                    <a:pt x="41" y="39"/>
                    <a:pt x="41" y="36"/>
                  </a:cubicBezTo>
                  <a:cubicBezTo>
                    <a:pt x="40" y="34"/>
                    <a:pt x="38" y="29"/>
                    <a:pt x="41" y="32"/>
                  </a:cubicBezTo>
                  <a:cubicBezTo>
                    <a:pt x="45" y="35"/>
                    <a:pt x="43" y="36"/>
                    <a:pt x="49" y="39"/>
                  </a:cubicBezTo>
                  <a:cubicBezTo>
                    <a:pt x="55" y="41"/>
                    <a:pt x="67" y="44"/>
                    <a:pt x="71" y="47"/>
                  </a:cubicBezTo>
                  <a:cubicBezTo>
                    <a:pt x="76" y="49"/>
                    <a:pt x="83" y="53"/>
                    <a:pt x="85" y="53"/>
                  </a:cubicBezTo>
                  <a:cubicBezTo>
                    <a:pt x="88" y="53"/>
                    <a:pt x="94" y="56"/>
                    <a:pt x="99" y="62"/>
                  </a:cubicBezTo>
                  <a:cubicBezTo>
                    <a:pt x="103" y="67"/>
                    <a:pt x="115" y="79"/>
                    <a:pt x="113" y="79"/>
                  </a:cubicBezTo>
                  <a:cubicBezTo>
                    <a:pt x="110" y="79"/>
                    <a:pt x="104" y="77"/>
                    <a:pt x="103" y="79"/>
                  </a:cubicBezTo>
                  <a:cubicBezTo>
                    <a:pt x="102" y="81"/>
                    <a:pt x="97" y="89"/>
                    <a:pt x="99" y="89"/>
                  </a:cubicBezTo>
                  <a:cubicBezTo>
                    <a:pt x="102" y="89"/>
                    <a:pt x="110" y="83"/>
                    <a:pt x="110" y="84"/>
                  </a:cubicBezTo>
                  <a:cubicBezTo>
                    <a:pt x="111" y="86"/>
                    <a:pt x="113" y="89"/>
                    <a:pt x="115" y="87"/>
                  </a:cubicBezTo>
                  <a:cubicBezTo>
                    <a:pt x="117" y="86"/>
                    <a:pt x="119" y="83"/>
                    <a:pt x="121" y="84"/>
                  </a:cubicBezTo>
                  <a:cubicBezTo>
                    <a:pt x="122" y="84"/>
                    <a:pt x="124" y="84"/>
                    <a:pt x="126" y="88"/>
                  </a:cubicBezTo>
                  <a:cubicBezTo>
                    <a:pt x="126" y="88"/>
                    <a:pt x="127" y="89"/>
                    <a:pt x="127" y="89"/>
                  </a:cubicBezTo>
                  <a:cubicBezTo>
                    <a:pt x="127" y="90"/>
                    <a:pt x="128" y="90"/>
                    <a:pt x="128" y="90"/>
                  </a:cubicBezTo>
                  <a:cubicBezTo>
                    <a:pt x="128" y="90"/>
                    <a:pt x="129" y="91"/>
                    <a:pt x="129" y="91"/>
                  </a:cubicBezTo>
                  <a:cubicBezTo>
                    <a:pt x="129" y="92"/>
                    <a:pt x="130" y="92"/>
                    <a:pt x="130" y="92"/>
                  </a:cubicBezTo>
                  <a:cubicBezTo>
                    <a:pt x="130" y="93"/>
                    <a:pt x="131" y="93"/>
                    <a:pt x="131" y="94"/>
                  </a:cubicBezTo>
                  <a:cubicBezTo>
                    <a:pt x="132" y="94"/>
                    <a:pt x="132" y="94"/>
                    <a:pt x="132" y="94"/>
                  </a:cubicBezTo>
                  <a:cubicBezTo>
                    <a:pt x="133" y="95"/>
                    <a:pt x="133" y="95"/>
                    <a:pt x="134" y="96"/>
                  </a:cubicBezTo>
                  <a:cubicBezTo>
                    <a:pt x="134" y="96"/>
                    <a:pt x="134" y="96"/>
                    <a:pt x="135" y="96"/>
                  </a:cubicBezTo>
                  <a:cubicBezTo>
                    <a:pt x="135" y="96"/>
                    <a:pt x="135" y="96"/>
                    <a:pt x="135" y="96"/>
                  </a:cubicBezTo>
                  <a:cubicBezTo>
                    <a:pt x="135" y="96"/>
                    <a:pt x="135" y="97"/>
                    <a:pt x="136" y="97"/>
                  </a:cubicBezTo>
                  <a:cubicBezTo>
                    <a:pt x="136" y="97"/>
                    <a:pt x="136" y="97"/>
                    <a:pt x="137" y="97"/>
                  </a:cubicBezTo>
                  <a:cubicBezTo>
                    <a:pt x="137" y="98"/>
                    <a:pt x="137" y="98"/>
                    <a:pt x="138" y="98"/>
                  </a:cubicBezTo>
                  <a:cubicBezTo>
                    <a:pt x="138" y="98"/>
                    <a:pt x="138" y="98"/>
                    <a:pt x="139" y="98"/>
                  </a:cubicBezTo>
                  <a:cubicBezTo>
                    <a:pt x="139" y="98"/>
                    <a:pt x="139" y="98"/>
                    <a:pt x="140" y="98"/>
                  </a:cubicBezTo>
                  <a:cubicBezTo>
                    <a:pt x="140" y="99"/>
                    <a:pt x="141" y="99"/>
                    <a:pt x="141" y="99"/>
                  </a:cubicBezTo>
                  <a:cubicBezTo>
                    <a:pt x="144" y="98"/>
                    <a:pt x="151" y="98"/>
                    <a:pt x="154" y="98"/>
                  </a:cubicBezTo>
                  <a:cubicBezTo>
                    <a:pt x="158" y="98"/>
                    <a:pt x="164" y="96"/>
                    <a:pt x="160" y="94"/>
                  </a:cubicBezTo>
                  <a:cubicBezTo>
                    <a:pt x="157" y="91"/>
                    <a:pt x="152" y="87"/>
                    <a:pt x="155" y="87"/>
                  </a:cubicBezTo>
                  <a:cubicBezTo>
                    <a:pt x="158" y="86"/>
                    <a:pt x="163" y="86"/>
                    <a:pt x="162" y="85"/>
                  </a:cubicBezTo>
                  <a:cubicBezTo>
                    <a:pt x="161" y="84"/>
                    <a:pt x="163" y="82"/>
                    <a:pt x="165" y="81"/>
                  </a:cubicBezTo>
                  <a:cubicBezTo>
                    <a:pt x="167" y="81"/>
                    <a:pt x="174" y="84"/>
                    <a:pt x="175" y="83"/>
                  </a:cubicBezTo>
                  <a:cubicBezTo>
                    <a:pt x="176" y="82"/>
                    <a:pt x="173" y="80"/>
                    <a:pt x="179" y="8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6" name="Freeform 46"/>
            <p:cNvSpPr/>
            <p:nvPr/>
          </p:nvSpPr>
          <p:spPr bwMode="auto">
            <a:xfrm>
              <a:off x="8845538" y="4264608"/>
              <a:ext cx="73365" cy="27828"/>
            </a:xfrm>
            <a:custGeom>
              <a:avLst/>
              <a:gdLst>
                <a:gd name="T0" fmla="*/ 26 w 37"/>
                <a:gd name="T1" fmla="*/ 1 h 14"/>
                <a:gd name="T2" fmla="*/ 18 w 37"/>
                <a:gd name="T3" fmla="*/ 7 h 14"/>
                <a:gd name="T4" fmla="*/ 14 w 37"/>
                <a:gd name="T5" fmla="*/ 5 h 14"/>
                <a:gd name="T6" fmla="*/ 1 w 37"/>
                <a:gd name="T7" fmla="*/ 10 h 14"/>
                <a:gd name="T8" fmla="*/ 25 w 37"/>
                <a:gd name="T9" fmla="*/ 12 h 14"/>
                <a:gd name="T10" fmla="*/ 35 w 37"/>
                <a:gd name="T11" fmla="*/ 3 h 14"/>
                <a:gd name="T12" fmla="*/ 26 w 37"/>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26" y="1"/>
                  </a:moveTo>
                  <a:cubicBezTo>
                    <a:pt x="26" y="2"/>
                    <a:pt x="20" y="7"/>
                    <a:pt x="18" y="7"/>
                  </a:cubicBezTo>
                  <a:cubicBezTo>
                    <a:pt x="16" y="7"/>
                    <a:pt x="15" y="4"/>
                    <a:pt x="14" y="5"/>
                  </a:cubicBezTo>
                  <a:cubicBezTo>
                    <a:pt x="12" y="6"/>
                    <a:pt x="0" y="8"/>
                    <a:pt x="1" y="10"/>
                  </a:cubicBezTo>
                  <a:cubicBezTo>
                    <a:pt x="3" y="11"/>
                    <a:pt x="22" y="14"/>
                    <a:pt x="25" y="12"/>
                  </a:cubicBezTo>
                  <a:cubicBezTo>
                    <a:pt x="27" y="11"/>
                    <a:pt x="37" y="6"/>
                    <a:pt x="35" y="3"/>
                  </a:cubicBezTo>
                  <a:cubicBezTo>
                    <a:pt x="33" y="0"/>
                    <a:pt x="27" y="0"/>
                    <a:pt x="26"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7" name="Freeform 47"/>
            <p:cNvSpPr/>
            <p:nvPr/>
          </p:nvSpPr>
          <p:spPr bwMode="auto">
            <a:xfrm>
              <a:off x="8974559" y="4280630"/>
              <a:ext cx="50596" cy="29515"/>
            </a:xfrm>
            <a:custGeom>
              <a:avLst/>
              <a:gdLst>
                <a:gd name="T0" fmla="*/ 12 w 25"/>
                <a:gd name="T1" fmla="*/ 13 h 15"/>
                <a:gd name="T2" fmla="*/ 5 w 25"/>
                <a:gd name="T3" fmla="*/ 2 h 15"/>
                <a:gd name="T4" fmla="*/ 12 w 25"/>
                <a:gd name="T5" fmla="*/ 13 h 15"/>
              </a:gdLst>
              <a:ahLst/>
              <a:cxnLst>
                <a:cxn ang="0">
                  <a:pos x="T0" y="T1"/>
                </a:cxn>
                <a:cxn ang="0">
                  <a:pos x="T2" y="T3"/>
                </a:cxn>
                <a:cxn ang="0">
                  <a:pos x="T4" y="T5"/>
                </a:cxn>
              </a:cxnLst>
              <a:rect l="0" t="0" r="r" b="b"/>
              <a:pathLst>
                <a:path w="25" h="15">
                  <a:moveTo>
                    <a:pt x="12" y="13"/>
                  </a:moveTo>
                  <a:cubicBezTo>
                    <a:pt x="25" y="15"/>
                    <a:pt x="9" y="3"/>
                    <a:pt x="5" y="2"/>
                  </a:cubicBezTo>
                  <a:cubicBezTo>
                    <a:pt x="0" y="0"/>
                    <a:pt x="9" y="13"/>
                    <a:pt x="12" y="1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8" name="Freeform 48"/>
            <p:cNvSpPr/>
            <p:nvPr/>
          </p:nvSpPr>
          <p:spPr bwMode="auto">
            <a:xfrm>
              <a:off x="9275608" y="4617097"/>
              <a:ext cx="87701" cy="50596"/>
            </a:xfrm>
            <a:custGeom>
              <a:avLst/>
              <a:gdLst>
                <a:gd name="T0" fmla="*/ 27 w 44"/>
                <a:gd name="T1" fmla="*/ 16 h 25"/>
                <a:gd name="T2" fmla="*/ 3 w 44"/>
                <a:gd name="T3" fmla="*/ 1 h 25"/>
                <a:gd name="T4" fmla="*/ 20 w 44"/>
                <a:gd name="T5" fmla="*/ 17 h 25"/>
                <a:gd name="T6" fmla="*/ 40 w 44"/>
                <a:gd name="T7" fmla="*/ 25 h 25"/>
                <a:gd name="T8" fmla="*/ 27 w 44"/>
                <a:gd name="T9" fmla="*/ 16 h 25"/>
              </a:gdLst>
              <a:ahLst/>
              <a:cxnLst>
                <a:cxn ang="0">
                  <a:pos x="T0" y="T1"/>
                </a:cxn>
                <a:cxn ang="0">
                  <a:pos x="T2" y="T3"/>
                </a:cxn>
                <a:cxn ang="0">
                  <a:pos x="T4" y="T5"/>
                </a:cxn>
                <a:cxn ang="0">
                  <a:pos x="T6" y="T7"/>
                </a:cxn>
                <a:cxn ang="0">
                  <a:pos x="T8" y="T9"/>
                </a:cxn>
              </a:cxnLst>
              <a:rect l="0" t="0" r="r" b="b"/>
              <a:pathLst>
                <a:path w="44" h="25">
                  <a:moveTo>
                    <a:pt x="27" y="16"/>
                  </a:moveTo>
                  <a:cubicBezTo>
                    <a:pt x="23" y="13"/>
                    <a:pt x="6" y="3"/>
                    <a:pt x="3" y="1"/>
                  </a:cubicBezTo>
                  <a:cubicBezTo>
                    <a:pt x="0" y="0"/>
                    <a:pt x="14" y="13"/>
                    <a:pt x="20" y="17"/>
                  </a:cubicBezTo>
                  <a:cubicBezTo>
                    <a:pt x="26" y="21"/>
                    <a:pt x="37" y="25"/>
                    <a:pt x="40" y="25"/>
                  </a:cubicBezTo>
                  <a:cubicBezTo>
                    <a:pt x="44" y="25"/>
                    <a:pt x="31" y="18"/>
                    <a:pt x="27" y="1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49" name="Freeform 49"/>
            <p:cNvSpPr/>
            <p:nvPr/>
          </p:nvSpPr>
          <p:spPr bwMode="auto">
            <a:xfrm>
              <a:off x="9532807" y="4543732"/>
              <a:ext cx="32044" cy="26142"/>
            </a:xfrm>
            <a:custGeom>
              <a:avLst/>
              <a:gdLst>
                <a:gd name="T0" fmla="*/ 11 w 16"/>
                <a:gd name="T1" fmla="*/ 5 h 13"/>
                <a:gd name="T2" fmla="*/ 5 w 16"/>
                <a:gd name="T3" fmla="*/ 2 h 13"/>
                <a:gd name="T4" fmla="*/ 0 w 16"/>
                <a:gd name="T5" fmla="*/ 8 h 13"/>
                <a:gd name="T6" fmla="*/ 12 w 16"/>
                <a:gd name="T7" fmla="*/ 13 h 13"/>
                <a:gd name="T8" fmla="*/ 11 w 16"/>
                <a:gd name="T9" fmla="*/ 5 h 13"/>
              </a:gdLst>
              <a:ahLst/>
              <a:cxnLst>
                <a:cxn ang="0">
                  <a:pos x="T0" y="T1"/>
                </a:cxn>
                <a:cxn ang="0">
                  <a:pos x="T2" y="T3"/>
                </a:cxn>
                <a:cxn ang="0">
                  <a:pos x="T4" y="T5"/>
                </a:cxn>
                <a:cxn ang="0">
                  <a:pos x="T6" y="T7"/>
                </a:cxn>
                <a:cxn ang="0">
                  <a:pos x="T8" y="T9"/>
                </a:cxn>
              </a:cxnLst>
              <a:rect l="0" t="0" r="r" b="b"/>
              <a:pathLst>
                <a:path w="16" h="13">
                  <a:moveTo>
                    <a:pt x="11" y="5"/>
                  </a:moveTo>
                  <a:cubicBezTo>
                    <a:pt x="8" y="2"/>
                    <a:pt x="4" y="0"/>
                    <a:pt x="5" y="2"/>
                  </a:cubicBezTo>
                  <a:cubicBezTo>
                    <a:pt x="5" y="4"/>
                    <a:pt x="1" y="4"/>
                    <a:pt x="0" y="8"/>
                  </a:cubicBezTo>
                  <a:cubicBezTo>
                    <a:pt x="0" y="12"/>
                    <a:pt x="8" y="13"/>
                    <a:pt x="12" y="13"/>
                  </a:cubicBezTo>
                  <a:cubicBezTo>
                    <a:pt x="16" y="13"/>
                    <a:pt x="15" y="8"/>
                    <a:pt x="11" y="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0" name="Freeform 50"/>
            <p:cNvSpPr/>
            <p:nvPr/>
          </p:nvSpPr>
          <p:spPr bwMode="auto">
            <a:xfrm>
              <a:off x="9542926" y="4513374"/>
              <a:ext cx="26142" cy="26142"/>
            </a:xfrm>
            <a:custGeom>
              <a:avLst/>
              <a:gdLst>
                <a:gd name="T0" fmla="*/ 3 w 13"/>
                <a:gd name="T1" fmla="*/ 10 h 13"/>
                <a:gd name="T2" fmla="*/ 11 w 13"/>
                <a:gd name="T3" fmla="*/ 3 h 13"/>
                <a:gd name="T4" fmla="*/ 4 w 13"/>
                <a:gd name="T5" fmla="*/ 6 h 13"/>
                <a:gd name="T6" fmla="*/ 3 w 13"/>
                <a:gd name="T7" fmla="*/ 10 h 13"/>
              </a:gdLst>
              <a:ahLst/>
              <a:cxnLst>
                <a:cxn ang="0">
                  <a:pos x="T0" y="T1"/>
                </a:cxn>
                <a:cxn ang="0">
                  <a:pos x="T2" y="T3"/>
                </a:cxn>
                <a:cxn ang="0">
                  <a:pos x="T4" y="T5"/>
                </a:cxn>
                <a:cxn ang="0">
                  <a:pos x="T6" y="T7"/>
                </a:cxn>
              </a:cxnLst>
              <a:rect l="0" t="0" r="r" b="b"/>
              <a:pathLst>
                <a:path w="13" h="13">
                  <a:moveTo>
                    <a:pt x="3" y="10"/>
                  </a:moveTo>
                  <a:cubicBezTo>
                    <a:pt x="9" y="13"/>
                    <a:pt x="13" y="5"/>
                    <a:pt x="11" y="3"/>
                  </a:cubicBezTo>
                  <a:cubicBezTo>
                    <a:pt x="10" y="0"/>
                    <a:pt x="7" y="5"/>
                    <a:pt x="4" y="6"/>
                  </a:cubicBezTo>
                  <a:cubicBezTo>
                    <a:pt x="0" y="7"/>
                    <a:pt x="0" y="8"/>
                    <a:pt x="3" y="1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1" name="Freeform 51"/>
            <p:cNvSpPr/>
            <p:nvPr/>
          </p:nvSpPr>
          <p:spPr bwMode="auto">
            <a:xfrm>
              <a:off x="9288257" y="4483859"/>
              <a:ext cx="29515" cy="27828"/>
            </a:xfrm>
            <a:custGeom>
              <a:avLst/>
              <a:gdLst>
                <a:gd name="T0" fmla="*/ 14 w 15"/>
                <a:gd name="T1" fmla="*/ 8 h 14"/>
                <a:gd name="T2" fmla="*/ 5 w 15"/>
                <a:gd name="T3" fmla="*/ 1 h 14"/>
                <a:gd name="T4" fmla="*/ 11 w 15"/>
                <a:gd name="T5" fmla="*/ 12 h 14"/>
                <a:gd name="T6" fmla="*/ 14 w 15"/>
                <a:gd name="T7" fmla="*/ 8 h 14"/>
              </a:gdLst>
              <a:ahLst/>
              <a:cxnLst>
                <a:cxn ang="0">
                  <a:pos x="T0" y="T1"/>
                </a:cxn>
                <a:cxn ang="0">
                  <a:pos x="T2" y="T3"/>
                </a:cxn>
                <a:cxn ang="0">
                  <a:pos x="T4" y="T5"/>
                </a:cxn>
                <a:cxn ang="0">
                  <a:pos x="T6" y="T7"/>
                </a:cxn>
              </a:cxnLst>
              <a:rect l="0" t="0" r="r" b="b"/>
              <a:pathLst>
                <a:path w="15" h="14">
                  <a:moveTo>
                    <a:pt x="14" y="8"/>
                  </a:moveTo>
                  <a:cubicBezTo>
                    <a:pt x="13" y="6"/>
                    <a:pt x="10" y="2"/>
                    <a:pt x="5" y="1"/>
                  </a:cubicBezTo>
                  <a:cubicBezTo>
                    <a:pt x="0" y="0"/>
                    <a:pt x="9" y="11"/>
                    <a:pt x="11" y="12"/>
                  </a:cubicBezTo>
                  <a:cubicBezTo>
                    <a:pt x="13" y="14"/>
                    <a:pt x="15" y="9"/>
                    <a:pt x="14" y="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8901194" y="4248586"/>
              <a:ext cx="21925" cy="19396"/>
            </a:xfrm>
            <a:custGeom>
              <a:avLst/>
              <a:gdLst>
                <a:gd name="T0" fmla="*/ 9 w 11"/>
                <a:gd name="T1" fmla="*/ 2 h 10"/>
                <a:gd name="T2" fmla="*/ 2 w 11"/>
                <a:gd name="T3" fmla="*/ 1 h 10"/>
                <a:gd name="T4" fmla="*/ 7 w 11"/>
                <a:gd name="T5" fmla="*/ 7 h 10"/>
                <a:gd name="T6" fmla="*/ 9 w 11"/>
                <a:gd name="T7" fmla="*/ 2 h 10"/>
              </a:gdLst>
              <a:ahLst/>
              <a:cxnLst>
                <a:cxn ang="0">
                  <a:pos x="T0" y="T1"/>
                </a:cxn>
                <a:cxn ang="0">
                  <a:pos x="T2" y="T3"/>
                </a:cxn>
                <a:cxn ang="0">
                  <a:pos x="T4" y="T5"/>
                </a:cxn>
                <a:cxn ang="0">
                  <a:pos x="T6" y="T7"/>
                </a:cxn>
              </a:cxnLst>
              <a:rect l="0" t="0" r="r" b="b"/>
              <a:pathLst>
                <a:path w="11" h="10">
                  <a:moveTo>
                    <a:pt x="9" y="2"/>
                  </a:moveTo>
                  <a:cubicBezTo>
                    <a:pt x="8" y="0"/>
                    <a:pt x="3" y="0"/>
                    <a:pt x="2" y="1"/>
                  </a:cubicBezTo>
                  <a:cubicBezTo>
                    <a:pt x="0" y="1"/>
                    <a:pt x="4" y="5"/>
                    <a:pt x="7" y="7"/>
                  </a:cubicBezTo>
                  <a:cubicBezTo>
                    <a:pt x="11" y="10"/>
                    <a:pt x="10" y="3"/>
                    <a:pt x="9"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3" name="Freeform 53"/>
            <p:cNvSpPr/>
            <p:nvPr/>
          </p:nvSpPr>
          <p:spPr bwMode="auto">
            <a:xfrm>
              <a:off x="8155740" y="4396159"/>
              <a:ext cx="958804" cy="749671"/>
            </a:xfrm>
            <a:custGeom>
              <a:avLst/>
              <a:gdLst>
                <a:gd name="T0" fmla="*/ 460 w 481"/>
                <a:gd name="T1" fmla="*/ 186 h 376"/>
                <a:gd name="T2" fmla="*/ 424 w 481"/>
                <a:gd name="T3" fmla="*/ 147 h 376"/>
                <a:gd name="T4" fmla="*/ 408 w 481"/>
                <a:gd name="T5" fmla="*/ 135 h 376"/>
                <a:gd name="T6" fmla="*/ 376 w 481"/>
                <a:gd name="T7" fmla="*/ 104 h 376"/>
                <a:gd name="T8" fmla="*/ 350 w 481"/>
                <a:gd name="T9" fmla="*/ 73 h 376"/>
                <a:gd name="T10" fmla="*/ 324 w 481"/>
                <a:gd name="T11" fmla="*/ 39 h 376"/>
                <a:gd name="T12" fmla="*/ 303 w 481"/>
                <a:gd name="T13" fmla="*/ 12 h 376"/>
                <a:gd name="T14" fmla="*/ 290 w 481"/>
                <a:gd name="T15" fmla="*/ 13 h 376"/>
                <a:gd name="T16" fmla="*/ 297 w 481"/>
                <a:gd name="T17" fmla="*/ 55 h 376"/>
                <a:gd name="T18" fmla="*/ 282 w 481"/>
                <a:gd name="T19" fmla="*/ 78 h 376"/>
                <a:gd name="T20" fmla="*/ 255 w 481"/>
                <a:gd name="T21" fmla="*/ 62 h 376"/>
                <a:gd name="T22" fmla="*/ 227 w 481"/>
                <a:gd name="T23" fmla="*/ 45 h 376"/>
                <a:gd name="T24" fmla="*/ 230 w 481"/>
                <a:gd name="T25" fmla="*/ 27 h 376"/>
                <a:gd name="T26" fmla="*/ 227 w 481"/>
                <a:gd name="T27" fmla="*/ 13 h 376"/>
                <a:gd name="T28" fmla="*/ 215 w 481"/>
                <a:gd name="T29" fmla="*/ 15 h 376"/>
                <a:gd name="T30" fmla="*/ 186 w 481"/>
                <a:gd name="T31" fmla="*/ 7 h 376"/>
                <a:gd name="T32" fmla="*/ 167 w 481"/>
                <a:gd name="T33" fmla="*/ 16 h 376"/>
                <a:gd name="T34" fmla="*/ 158 w 481"/>
                <a:gd name="T35" fmla="*/ 33 h 376"/>
                <a:gd name="T36" fmla="*/ 163 w 481"/>
                <a:gd name="T37" fmla="*/ 50 h 376"/>
                <a:gd name="T38" fmla="*/ 144 w 481"/>
                <a:gd name="T39" fmla="*/ 48 h 376"/>
                <a:gd name="T40" fmla="*/ 122 w 481"/>
                <a:gd name="T41" fmla="*/ 38 h 376"/>
                <a:gd name="T42" fmla="*/ 113 w 481"/>
                <a:gd name="T43" fmla="*/ 48 h 376"/>
                <a:gd name="T44" fmla="*/ 105 w 481"/>
                <a:gd name="T45" fmla="*/ 60 h 376"/>
                <a:gd name="T46" fmla="*/ 99 w 481"/>
                <a:gd name="T47" fmla="*/ 70 h 376"/>
                <a:gd name="T48" fmla="*/ 82 w 481"/>
                <a:gd name="T49" fmla="*/ 78 h 376"/>
                <a:gd name="T50" fmla="*/ 74 w 481"/>
                <a:gd name="T51" fmla="*/ 104 h 376"/>
                <a:gd name="T52" fmla="*/ 21 w 481"/>
                <a:gd name="T53" fmla="*/ 123 h 376"/>
                <a:gd name="T54" fmla="*/ 6 w 481"/>
                <a:gd name="T55" fmla="*/ 136 h 376"/>
                <a:gd name="T56" fmla="*/ 3 w 481"/>
                <a:gd name="T57" fmla="*/ 165 h 376"/>
                <a:gd name="T58" fmla="*/ 10 w 481"/>
                <a:gd name="T59" fmla="*/ 179 h 376"/>
                <a:gd name="T60" fmla="*/ 8 w 481"/>
                <a:gd name="T61" fmla="*/ 190 h 376"/>
                <a:gd name="T62" fmla="*/ 19 w 481"/>
                <a:gd name="T63" fmla="*/ 213 h 376"/>
                <a:gd name="T64" fmla="*/ 46 w 481"/>
                <a:gd name="T65" fmla="*/ 265 h 376"/>
                <a:gd name="T66" fmla="*/ 45 w 481"/>
                <a:gd name="T67" fmla="*/ 290 h 376"/>
                <a:gd name="T68" fmla="*/ 59 w 481"/>
                <a:gd name="T69" fmla="*/ 312 h 376"/>
                <a:gd name="T70" fmla="*/ 100 w 481"/>
                <a:gd name="T71" fmla="*/ 297 h 376"/>
                <a:gd name="T72" fmla="*/ 134 w 481"/>
                <a:gd name="T73" fmla="*/ 295 h 376"/>
                <a:gd name="T74" fmla="*/ 175 w 481"/>
                <a:gd name="T75" fmla="*/ 281 h 376"/>
                <a:gd name="T76" fmla="*/ 232 w 481"/>
                <a:gd name="T77" fmla="*/ 269 h 376"/>
                <a:gd name="T78" fmla="*/ 263 w 481"/>
                <a:gd name="T79" fmla="*/ 285 h 376"/>
                <a:gd name="T80" fmla="*/ 283 w 481"/>
                <a:gd name="T81" fmla="*/ 311 h 376"/>
                <a:gd name="T82" fmla="*/ 295 w 481"/>
                <a:gd name="T83" fmla="*/ 294 h 376"/>
                <a:gd name="T84" fmla="*/ 305 w 481"/>
                <a:gd name="T85" fmla="*/ 294 h 376"/>
                <a:gd name="T86" fmla="*/ 306 w 481"/>
                <a:gd name="T87" fmla="*/ 317 h 376"/>
                <a:gd name="T88" fmla="*/ 320 w 481"/>
                <a:gd name="T89" fmla="*/ 317 h 376"/>
                <a:gd name="T90" fmla="*/ 328 w 481"/>
                <a:gd name="T91" fmla="*/ 325 h 376"/>
                <a:gd name="T92" fmla="*/ 360 w 481"/>
                <a:gd name="T93" fmla="*/ 364 h 376"/>
                <a:gd name="T94" fmla="*/ 391 w 481"/>
                <a:gd name="T95" fmla="*/ 374 h 376"/>
                <a:gd name="T96" fmla="*/ 414 w 481"/>
                <a:gd name="T97" fmla="*/ 368 h 376"/>
                <a:gd name="T98" fmla="*/ 442 w 481"/>
                <a:gd name="T99" fmla="*/ 363 h 376"/>
                <a:gd name="T100" fmla="*/ 462 w 481"/>
                <a:gd name="T101" fmla="*/ 334 h 376"/>
                <a:gd name="T102" fmla="*/ 470 w 481"/>
                <a:gd name="T103" fmla="*/ 288 h 376"/>
                <a:gd name="T104" fmla="*/ 476 w 481"/>
                <a:gd name="T105" fmla="*/ 217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1" h="376">
                  <a:moveTo>
                    <a:pt x="476" y="217"/>
                  </a:moveTo>
                  <a:cubicBezTo>
                    <a:pt x="472" y="212"/>
                    <a:pt x="471" y="210"/>
                    <a:pt x="469" y="204"/>
                  </a:cubicBezTo>
                  <a:cubicBezTo>
                    <a:pt x="468" y="199"/>
                    <a:pt x="462" y="188"/>
                    <a:pt x="460" y="186"/>
                  </a:cubicBezTo>
                  <a:cubicBezTo>
                    <a:pt x="458" y="183"/>
                    <a:pt x="450" y="170"/>
                    <a:pt x="447" y="167"/>
                  </a:cubicBezTo>
                  <a:cubicBezTo>
                    <a:pt x="443" y="164"/>
                    <a:pt x="437" y="159"/>
                    <a:pt x="433" y="156"/>
                  </a:cubicBezTo>
                  <a:cubicBezTo>
                    <a:pt x="430" y="154"/>
                    <a:pt x="427" y="154"/>
                    <a:pt x="424" y="147"/>
                  </a:cubicBezTo>
                  <a:cubicBezTo>
                    <a:pt x="422" y="140"/>
                    <a:pt x="419" y="140"/>
                    <a:pt x="417" y="140"/>
                  </a:cubicBezTo>
                  <a:cubicBezTo>
                    <a:pt x="417" y="139"/>
                    <a:pt x="414" y="136"/>
                    <a:pt x="414" y="138"/>
                  </a:cubicBezTo>
                  <a:cubicBezTo>
                    <a:pt x="413" y="140"/>
                    <a:pt x="411" y="140"/>
                    <a:pt x="408" y="135"/>
                  </a:cubicBezTo>
                  <a:cubicBezTo>
                    <a:pt x="404" y="130"/>
                    <a:pt x="402" y="125"/>
                    <a:pt x="400" y="122"/>
                  </a:cubicBezTo>
                  <a:cubicBezTo>
                    <a:pt x="398" y="120"/>
                    <a:pt x="392" y="114"/>
                    <a:pt x="389" y="112"/>
                  </a:cubicBezTo>
                  <a:cubicBezTo>
                    <a:pt x="386" y="109"/>
                    <a:pt x="378" y="107"/>
                    <a:pt x="376" y="104"/>
                  </a:cubicBezTo>
                  <a:cubicBezTo>
                    <a:pt x="373" y="101"/>
                    <a:pt x="369" y="100"/>
                    <a:pt x="366" y="97"/>
                  </a:cubicBezTo>
                  <a:cubicBezTo>
                    <a:pt x="363" y="94"/>
                    <a:pt x="358" y="91"/>
                    <a:pt x="357" y="87"/>
                  </a:cubicBezTo>
                  <a:cubicBezTo>
                    <a:pt x="357" y="84"/>
                    <a:pt x="354" y="79"/>
                    <a:pt x="350" y="73"/>
                  </a:cubicBezTo>
                  <a:cubicBezTo>
                    <a:pt x="346" y="67"/>
                    <a:pt x="339" y="58"/>
                    <a:pt x="338" y="55"/>
                  </a:cubicBezTo>
                  <a:cubicBezTo>
                    <a:pt x="337" y="51"/>
                    <a:pt x="332" y="45"/>
                    <a:pt x="330" y="42"/>
                  </a:cubicBezTo>
                  <a:cubicBezTo>
                    <a:pt x="327" y="40"/>
                    <a:pt x="325" y="39"/>
                    <a:pt x="324" y="39"/>
                  </a:cubicBezTo>
                  <a:cubicBezTo>
                    <a:pt x="322" y="39"/>
                    <a:pt x="320" y="42"/>
                    <a:pt x="318" y="40"/>
                  </a:cubicBezTo>
                  <a:cubicBezTo>
                    <a:pt x="317" y="37"/>
                    <a:pt x="313" y="27"/>
                    <a:pt x="309" y="20"/>
                  </a:cubicBezTo>
                  <a:cubicBezTo>
                    <a:pt x="304" y="14"/>
                    <a:pt x="301" y="14"/>
                    <a:pt x="303" y="12"/>
                  </a:cubicBezTo>
                  <a:cubicBezTo>
                    <a:pt x="306" y="11"/>
                    <a:pt x="300" y="10"/>
                    <a:pt x="299" y="8"/>
                  </a:cubicBezTo>
                  <a:cubicBezTo>
                    <a:pt x="298" y="6"/>
                    <a:pt x="295" y="0"/>
                    <a:pt x="292" y="0"/>
                  </a:cubicBezTo>
                  <a:cubicBezTo>
                    <a:pt x="290" y="0"/>
                    <a:pt x="291" y="12"/>
                    <a:pt x="290" y="13"/>
                  </a:cubicBezTo>
                  <a:cubicBezTo>
                    <a:pt x="288" y="15"/>
                    <a:pt x="291" y="22"/>
                    <a:pt x="291" y="24"/>
                  </a:cubicBezTo>
                  <a:cubicBezTo>
                    <a:pt x="290" y="25"/>
                    <a:pt x="291" y="28"/>
                    <a:pt x="292" y="32"/>
                  </a:cubicBezTo>
                  <a:cubicBezTo>
                    <a:pt x="293" y="36"/>
                    <a:pt x="298" y="52"/>
                    <a:pt x="297" y="55"/>
                  </a:cubicBezTo>
                  <a:cubicBezTo>
                    <a:pt x="296" y="58"/>
                    <a:pt x="295" y="80"/>
                    <a:pt x="293" y="79"/>
                  </a:cubicBezTo>
                  <a:cubicBezTo>
                    <a:pt x="291" y="79"/>
                    <a:pt x="288" y="77"/>
                    <a:pt x="286" y="77"/>
                  </a:cubicBezTo>
                  <a:cubicBezTo>
                    <a:pt x="283" y="78"/>
                    <a:pt x="286" y="80"/>
                    <a:pt x="282" y="78"/>
                  </a:cubicBezTo>
                  <a:cubicBezTo>
                    <a:pt x="278" y="77"/>
                    <a:pt x="278" y="75"/>
                    <a:pt x="274" y="72"/>
                  </a:cubicBezTo>
                  <a:cubicBezTo>
                    <a:pt x="271" y="70"/>
                    <a:pt x="264" y="70"/>
                    <a:pt x="261" y="68"/>
                  </a:cubicBezTo>
                  <a:cubicBezTo>
                    <a:pt x="258" y="66"/>
                    <a:pt x="260" y="64"/>
                    <a:pt x="255" y="62"/>
                  </a:cubicBezTo>
                  <a:cubicBezTo>
                    <a:pt x="249" y="59"/>
                    <a:pt x="248" y="55"/>
                    <a:pt x="245" y="55"/>
                  </a:cubicBezTo>
                  <a:cubicBezTo>
                    <a:pt x="241" y="54"/>
                    <a:pt x="241" y="56"/>
                    <a:pt x="238" y="54"/>
                  </a:cubicBezTo>
                  <a:cubicBezTo>
                    <a:pt x="235" y="52"/>
                    <a:pt x="228" y="48"/>
                    <a:pt x="227" y="45"/>
                  </a:cubicBezTo>
                  <a:cubicBezTo>
                    <a:pt x="227" y="43"/>
                    <a:pt x="229" y="37"/>
                    <a:pt x="230" y="37"/>
                  </a:cubicBezTo>
                  <a:cubicBezTo>
                    <a:pt x="230" y="37"/>
                    <a:pt x="231" y="33"/>
                    <a:pt x="230" y="32"/>
                  </a:cubicBezTo>
                  <a:cubicBezTo>
                    <a:pt x="229" y="30"/>
                    <a:pt x="227" y="28"/>
                    <a:pt x="230" y="27"/>
                  </a:cubicBezTo>
                  <a:cubicBezTo>
                    <a:pt x="233" y="26"/>
                    <a:pt x="236" y="28"/>
                    <a:pt x="235" y="25"/>
                  </a:cubicBezTo>
                  <a:cubicBezTo>
                    <a:pt x="233" y="22"/>
                    <a:pt x="237" y="17"/>
                    <a:pt x="233" y="14"/>
                  </a:cubicBezTo>
                  <a:cubicBezTo>
                    <a:pt x="229" y="11"/>
                    <a:pt x="227" y="11"/>
                    <a:pt x="227" y="13"/>
                  </a:cubicBezTo>
                  <a:cubicBezTo>
                    <a:pt x="227" y="14"/>
                    <a:pt x="228" y="17"/>
                    <a:pt x="226" y="16"/>
                  </a:cubicBezTo>
                  <a:cubicBezTo>
                    <a:pt x="223" y="14"/>
                    <a:pt x="222" y="12"/>
                    <a:pt x="220" y="12"/>
                  </a:cubicBezTo>
                  <a:cubicBezTo>
                    <a:pt x="219" y="13"/>
                    <a:pt x="219" y="17"/>
                    <a:pt x="215" y="15"/>
                  </a:cubicBezTo>
                  <a:cubicBezTo>
                    <a:pt x="211" y="14"/>
                    <a:pt x="206" y="10"/>
                    <a:pt x="202" y="10"/>
                  </a:cubicBezTo>
                  <a:cubicBezTo>
                    <a:pt x="199" y="10"/>
                    <a:pt x="195" y="10"/>
                    <a:pt x="193" y="8"/>
                  </a:cubicBezTo>
                  <a:cubicBezTo>
                    <a:pt x="190" y="7"/>
                    <a:pt x="187" y="6"/>
                    <a:pt x="186" y="7"/>
                  </a:cubicBezTo>
                  <a:cubicBezTo>
                    <a:pt x="185" y="8"/>
                    <a:pt x="188" y="11"/>
                    <a:pt x="185" y="13"/>
                  </a:cubicBezTo>
                  <a:cubicBezTo>
                    <a:pt x="183" y="16"/>
                    <a:pt x="175" y="18"/>
                    <a:pt x="173" y="16"/>
                  </a:cubicBezTo>
                  <a:cubicBezTo>
                    <a:pt x="171" y="15"/>
                    <a:pt x="170" y="14"/>
                    <a:pt x="167" y="16"/>
                  </a:cubicBezTo>
                  <a:cubicBezTo>
                    <a:pt x="165" y="17"/>
                    <a:pt x="163" y="22"/>
                    <a:pt x="162" y="23"/>
                  </a:cubicBezTo>
                  <a:cubicBezTo>
                    <a:pt x="160" y="23"/>
                    <a:pt x="164" y="27"/>
                    <a:pt x="163" y="28"/>
                  </a:cubicBezTo>
                  <a:cubicBezTo>
                    <a:pt x="161" y="29"/>
                    <a:pt x="159" y="31"/>
                    <a:pt x="158" y="33"/>
                  </a:cubicBezTo>
                  <a:cubicBezTo>
                    <a:pt x="158" y="34"/>
                    <a:pt x="156" y="42"/>
                    <a:pt x="158" y="42"/>
                  </a:cubicBezTo>
                  <a:cubicBezTo>
                    <a:pt x="160" y="43"/>
                    <a:pt x="164" y="43"/>
                    <a:pt x="163" y="45"/>
                  </a:cubicBezTo>
                  <a:cubicBezTo>
                    <a:pt x="162" y="47"/>
                    <a:pt x="166" y="51"/>
                    <a:pt x="163" y="50"/>
                  </a:cubicBezTo>
                  <a:cubicBezTo>
                    <a:pt x="161" y="49"/>
                    <a:pt x="158" y="47"/>
                    <a:pt x="156" y="47"/>
                  </a:cubicBezTo>
                  <a:cubicBezTo>
                    <a:pt x="155" y="47"/>
                    <a:pt x="149" y="46"/>
                    <a:pt x="147" y="46"/>
                  </a:cubicBezTo>
                  <a:cubicBezTo>
                    <a:pt x="146" y="47"/>
                    <a:pt x="146" y="52"/>
                    <a:pt x="144" y="48"/>
                  </a:cubicBezTo>
                  <a:cubicBezTo>
                    <a:pt x="142" y="44"/>
                    <a:pt x="143" y="44"/>
                    <a:pt x="140" y="43"/>
                  </a:cubicBezTo>
                  <a:cubicBezTo>
                    <a:pt x="137" y="41"/>
                    <a:pt x="134" y="36"/>
                    <a:pt x="132" y="36"/>
                  </a:cubicBezTo>
                  <a:cubicBezTo>
                    <a:pt x="130" y="36"/>
                    <a:pt x="124" y="39"/>
                    <a:pt x="122" y="38"/>
                  </a:cubicBezTo>
                  <a:cubicBezTo>
                    <a:pt x="120" y="38"/>
                    <a:pt x="119" y="35"/>
                    <a:pt x="118" y="38"/>
                  </a:cubicBezTo>
                  <a:cubicBezTo>
                    <a:pt x="117" y="41"/>
                    <a:pt x="117" y="43"/>
                    <a:pt x="115" y="43"/>
                  </a:cubicBezTo>
                  <a:cubicBezTo>
                    <a:pt x="113" y="42"/>
                    <a:pt x="114" y="47"/>
                    <a:pt x="113" y="48"/>
                  </a:cubicBezTo>
                  <a:cubicBezTo>
                    <a:pt x="112" y="50"/>
                    <a:pt x="115" y="55"/>
                    <a:pt x="112" y="54"/>
                  </a:cubicBezTo>
                  <a:cubicBezTo>
                    <a:pt x="109" y="54"/>
                    <a:pt x="107" y="51"/>
                    <a:pt x="106" y="52"/>
                  </a:cubicBezTo>
                  <a:cubicBezTo>
                    <a:pt x="105" y="54"/>
                    <a:pt x="105" y="58"/>
                    <a:pt x="105" y="60"/>
                  </a:cubicBezTo>
                  <a:cubicBezTo>
                    <a:pt x="105" y="62"/>
                    <a:pt x="105" y="65"/>
                    <a:pt x="104" y="65"/>
                  </a:cubicBezTo>
                  <a:cubicBezTo>
                    <a:pt x="103" y="65"/>
                    <a:pt x="99" y="62"/>
                    <a:pt x="98" y="64"/>
                  </a:cubicBezTo>
                  <a:cubicBezTo>
                    <a:pt x="98" y="66"/>
                    <a:pt x="98" y="68"/>
                    <a:pt x="99" y="70"/>
                  </a:cubicBezTo>
                  <a:cubicBezTo>
                    <a:pt x="100" y="72"/>
                    <a:pt x="101" y="80"/>
                    <a:pt x="98" y="77"/>
                  </a:cubicBezTo>
                  <a:cubicBezTo>
                    <a:pt x="96" y="74"/>
                    <a:pt x="93" y="68"/>
                    <a:pt x="90" y="68"/>
                  </a:cubicBezTo>
                  <a:cubicBezTo>
                    <a:pt x="88" y="69"/>
                    <a:pt x="83" y="75"/>
                    <a:pt x="82" y="78"/>
                  </a:cubicBezTo>
                  <a:cubicBezTo>
                    <a:pt x="82" y="82"/>
                    <a:pt x="86" y="87"/>
                    <a:pt x="84" y="89"/>
                  </a:cubicBezTo>
                  <a:cubicBezTo>
                    <a:pt x="82" y="92"/>
                    <a:pt x="82" y="97"/>
                    <a:pt x="81" y="99"/>
                  </a:cubicBezTo>
                  <a:cubicBezTo>
                    <a:pt x="80" y="100"/>
                    <a:pt x="77" y="102"/>
                    <a:pt x="74" y="104"/>
                  </a:cubicBezTo>
                  <a:cubicBezTo>
                    <a:pt x="71" y="107"/>
                    <a:pt x="57" y="111"/>
                    <a:pt x="53" y="113"/>
                  </a:cubicBezTo>
                  <a:cubicBezTo>
                    <a:pt x="50" y="115"/>
                    <a:pt x="45" y="118"/>
                    <a:pt x="40" y="118"/>
                  </a:cubicBezTo>
                  <a:cubicBezTo>
                    <a:pt x="35" y="119"/>
                    <a:pt x="23" y="120"/>
                    <a:pt x="21" y="123"/>
                  </a:cubicBezTo>
                  <a:cubicBezTo>
                    <a:pt x="18" y="125"/>
                    <a:pt x="15" y="131"/>
                    <a:pt x="14" y="131"/>
                  </a:cubicBezTo>
                  <a:cubicBezTo>
                    <a:pt x="12" y="131"/>
                    <a:pt x="9" y="141"/>
                    <a:pt x="8" y="139"/>
                  </a:cubicBezTo>
                  <a:cubicBezTo>
                    <a:pt x="6" y="138"/>
                    <a:pt x="8" y="134"/>
                    <a:pt x="6" y="136"/>
                  </a:cubicBezTo>
                  <a:cubicBezTo>
                    <a:pt x="3" y="139"/>
                    <a:pt x="0" y="142"/>
                    <a:pt x="2" y="147"/>
                  </a:cubicBezTo>
                  <a:cubicBezTo>
                    <a:pt x="3" y="152"/>
                    <a:pt x="4" y="154"/>
                    <a:pt x="3" y="156"/>
                  </a:cubicBezTo>
                  <a:cubicBezTo>
                    <a:pt x="2" y="158"/>
                    <a:pt x="1" y="166"/>
                    <a:pt x="3" y="165"/>
                  </a:cubicBezTo>
                  <a:cubicBezTo>
                    <a:pt x="5" y="164"/>
                    <a:pt x="7" y="160"/>
                    <a:pt x="7" y="161"/>
                  </a:cubicBezTo>
                  <a:cubicBezTo>
                    <a:pt x="7" y="162"/>
                    <a:pt x="4" y="165"/>
                    <a:pt x="6" y="170"/>
                  </a:cubicBezTo>
                  <a:cubicBezTo>
                    <a:pt x="7" y="174"/>
                    <a:pt x="7" y="176"/>
                    <a:pt x="10" y="179"/>
                  </a:cubicBezTo>
                  <a:cubicBezTo>
                    <a:pt x="12" y="182"/>
                    <a:pt x="17" y="190"/>
                    <a:pt x="14" y="188"/>
                  </a:cubicBezTo>
                  <a:cubicBezTo>
                    <a:pt x="11" y="186"/>
                    <a:pt x="7" y="183"/>
                    <a:pt x="8" y="185"/>
                  </a:cubicBezTo>
                  <a:cubicBezTo>
                    <a:pt x="8" y="186"/>
                    <a:pt x="10" y="191"/>
                    <a:pt x="8" y="190"/>
                  </a:cubicBezTo>
                  <a:cubicBezTo>
                    <a:pt x="6" y="189"/>
                    <a:pt x="3" y="185"/>
                    <a:pt x="5" y="189"/>
                  </a:cubicBezTo>
                  <a:cubicBezTo>
                    <a:pt x="6" y="193"/>
                    <a:pt x="7" y="198"/>
                    <a:pt x="10" y="200"/>
                  </a:cubicBezTo>
                  <a:cubicBezTo>
                    <a:pt x="13" y="203"/>
                    <a:pt x="18" y="209"/>
                    <a:pt x="19" y="213"/>
                  </a:cubicBezTo>
                  <a:cubicBezTo>
                    <a:pt x="21" y="218"/>
                    <a:pt x="27" y="226"/>
                    <a:pt x="29" y="228"/>
                  </a:cubicBezTo>
                  <a:cubicBezTo>
                    <a:pt x="31" y="230"/>
                    <a:pt x="35" y="239"/>
                    <a:pt x="36" y="242"/>
                  </a:cubicBezTo>
                  <a:cubicBezTo>
                    <a:pt x="36" y="246"/>
                    <a:pt x="42" y="259"/>
                    <a:pt x="46" y="265"/>
                  </a:cubicBezTo>
                  <a:cubicBezTo>
                    <a:pt x="50" y="272"/>
                    <a:pt x="53" y="281"/>
                    <a:pt x="51" y="280"/>
                  </a:cubicBezTo>
                  <a:cubicBezTo>
                    <a:pt x="50" y="279"/>
                    <a:pt x="47" y="273"/>
                    <a:pt x="46" y="278"/>
                  </a:cubicBezTo>
                  <a:cubicBezTo>
                    <a:pt x="46" y="283"/>
                    <a:pt x="47" y="288"/>
                    <a:pt x="45" y="290"/>
                  </a:cubicBezTo>
                  <a:cubicBezTo>
                    <a:pt x="42" y="292"/>
                    <a:pt x="41" y="293"/>
                    <a:pt x="41" y="296"/>
                  </a:cubicBezTo>
                  <a:cubicBezTo>
                    <a:pt x="42" y="298"/>
                    <a:pt x="43" y="302"/>
                    <a:pt x="47" y="303"/>
                  </a:cubicBezTo>
                  <a:cubicBezTo>
                    <a:pt x="51" y="304"/>
                    <a:pt x="54" y="309"/>
                    <a:pt x="59" y="312"/>
                  </a:cubicBezTo>
                  <a:cubicBezTo>
                    <a:pt x="64" y="315"/>
                    <a:pt x="73" y="316"/>
                    <a:pt x="76" y="315"/>
                  </a:cubicBezTo>
                  <a:cubicBezTo>
                    <a:pt x="79" y="313"/>
                    <a:pt x="86" y="307"/>
                    <a:pt x="90" y="306"/>
                  </a:cubicBezTo>
                  <a:cubicBezTo>
                    <a:pt x="94" y="304"/>
                    <a:pt x="97" y="298"/>
                    <a:pt x="100" y="297"/>
                  </a:cubicBezTo>
                  <a:cubicBezTo>
                    <a:pt x="104" y="296"/>
                    <a:pt x="115" y="295"/>
                    <a:pt x="119" y="296"/>
                  </a:cubicBezTo>
                  <a:cubicBezTo>
                    <a:pt x="123" y="298"/>
                    <a:pt x="127" y="300"/>
                    <a:pt x="129" y="298"/>
                  </a:cubicBezTo>
                  <a:cubicBezTo>
                    <a:pt x="131" y="296"/>
                    <a:pt x="131" y="293"/>
                    <a:pt x="134" y="295"/>
                  </a:cubicBezTo>
                  <a:cubicBezTo>
                    <a:pt x="137" y="298"/>
                    <a:pt x="138" y="300"/>
                    <a:pt x="141" y="297"/>
                  </a:cubicBezTo>
                  <a:cubicBezTo>
                    <a:pt x="143" y="294"/>
                    <a:pt x="143" y="283"/>
                    <a:pt x="148" y="282"/>
                  </a:cubicBezTo>
                  <a:cubicBezTo>
                    <a:pt x="153" y="281"/>
                    <a:pt x="166" y="281"/>
                    <a:pt x="175" y="281"/>
                  </a:cubicBezTo>
                  <a:cubicBezTo>
                    <a:pt x="185" y="282"/>
                    <a:pt x="187" y="282"/>
                    <a:pt x="193" y="279"/>
                  </a:cubicBezTo>
                  <a:cubicBezTo>
                    <a:pt x="199" y="274"/>
                    <a:pt x="212" y="271"/>
                    <a:pt x="217" y="270"/>
                  </a:cubicBezTo>
                  <a:cubicBezTo>
                    <a:pt x="223" y="269"/>
                    <a:pt x="227" y="266"/>
                    <a:pt x="232" y="269"/>
                  </a:cubicBezTo>
                  <a:cubicBezTo>
                    <a:pt x="236" y="271"/>
                    <a:pt x="239" y="275"/>
                    <a:pt x="247" y="276"/>
                  </a:cubicBezTo>
                  <a:cubicBezTo>
                    <a:pt x="255" y="277"/>
                    <a:pt x="262" y="278"/>
                    <a:pt x="263" y="279"/>
                  </a:cubicBezTo>
                  <a:cubicBezTo>
                    <a:pt x="264" y="281"/>
                    <a:pt x="261" y="282"/>
                    <a:pt x="263" y="285"/>
                  </a:cubicBezTo>
                  <a:cubicBezTo>
                    <a:pt x="265" y="288"/>
                    <a:pt x="268" y="285"/>
                    <a:pt x="269" y="290"/>
                  </a:cubicBezTo>
                  <a:cubicBezTo>
                    <a:pt x="271" y="294"/>
                    <a:pt x="277" y="300"/>
                    <a:pt x="278" y="302"/>
                  </a:cubicBezTo>
                  <a:cubicBezTo>
                    <a:pt x="279" y="304"/>
                    <a:pt x="281" y="309"/>
                    <a:pt x="283" y="311"/>
                  </a:cubicBezTo>
                  <a:cubicBezTo>
                    <a:pt x="285" y="312"/>
                    <a:pt x="291" y="316"/>
                    <a:pt x="290" y="313"/>
                  </a:cubicBezTo>
                  <a:cubicBezTo>
                    <a:pt x="290" y="310"/>
                    <a:pt x="287" y="310"/>
                    <a:pt x="290" y="307"/>
                  </a:cubicBezTo>
                  <a:cubicBezTo>
                    <a:pt x="292" y="304"/>
                    <a:pt x="290" y="294"/>
                    <a:pt x="295" y="294"/>
                  </a:cubicBezTo>
                  <a:cubicBezTo>
                    <a:pt x="300" y="294"/>
                    <a:pt x="300" y="292"/>
                    <a:pt x="300" y="290"/>
                  </a:cubicBezTo>
                  <a:cubicBezTo>
                    <a:pt x="300" y="287"/>
                    <a:pt x="303" y="283"/>
                    <a:pt x="304" y="284"/>
                  </a:cubicBezTo>
                  <a:cubicBezTo>
                    <a:pt x="305" y="285"/>
                    <a:pt x="307" y="291"/>
                    <a:pt x="305" y="294"/>
                  </a:cubicBezTo>
                  <a:cubicBezTo>
                    <a:pt x="304" y="297"/>
                    <a:pt x="306" y="310"/>
                    <a:pt x="305" y="311"/>
                  </a:cubicBezTo>
                  <a:cubicBezTo>
                    <a:pt x="304" y="312"/>
                    <a:pt x="302" y="313"/>
                    <a:pt x="302" y="316"/>
                  </a:cubicBezTo>
                  <a:cubicBezTo>
                    <a:pt x="301" y="318"/>
                    <a:pt x="304" y="319"/>
                    <a:pt x="306" y="317"/>
                  </a:cubicBezTo>
                  <a:cubicBezTo>
                    <a:pt x="307" y="316"/>
                    <a:pt x="310" y="314"/>
                    <a:pt x="311" y="311"/>
                  </a:cubicBezTo>
                  <a:cubicBezTo>
                    <a:pt x="311" y="308"/>
                    <a:pt x="313" y="303"/>
                    <a:pt x="314" y="305"/>
                  </a:cubicBezTo>
                  <a:cubicBezTo>
                    <a:pt x="315" y="307"/>
                    <a:pt x="318" y="314"/>
                    <a:pt x="320" y="317"/>
                  </a:cubicBezTo>
                  <a:cubicBezTo>
                    <a:pt x="322" y="320"/>
                    <a:pt x="316" y="324"/>
                    <a:pt x="317" y="324"/>
                  </a:cubicBezTo>
                  <a:cubicBezTo>
                    <a:pt x="319" y="325"/>
                    <a:pt x="322" y="326"/>
                    <a:pt x="324" y="325"/>
                  </a:cubicBezTo>
                  <a:cubicBezTo>
                    <a:pt x="326" y="323"/>
                    <a:pt x="323" y="319"/>
                    <a:pt x="328" y="325"/>
                  </a:cubicBezTo>
                  <a:cubicBezTo>
                    <a:pt x="333" y="331"/>
                    <a:pt x="341" y="337"/>
                    <a:pt x="341" y="342"/>
                  </a:cubicBezTo>
                  <a:cubicBezTo>
                    <a:pt x="342" y="347"/>
                    <a:pt x="345" y="351"/>
                    <a:pt x="349" y="356"/>
                  </a:cubicBezTo>
                  <a:cubicBezTo>
                    <a:pt x="354" y="360"/>
                    <a:pt x="352" y="362"/>
                    <a:pt x="360" y="364"/>
                  </a:cubicBezTo>
                  <a:cubicBezTo>
                    <a:pt x="368" y="366"/>
                    <a:pt x="366" y="373"/>
                    <a:pt x="370" y="370"/>
                  </a:cubicBezTo>
                  <a:cubicBezTo>
                    <a:pt x="374" y="368"/>
                    <a:pt x="371" y="364"/>
                    <a:pt x="375" y="367"/>
                  </a:cubicBezTo>
                  <a:cubicBezTo>
                    <a:pt x="379" y="369"/>
                    <a:pt x="389" y="375"/>
                    <a:pt x="391" y="374"/>
                  </a:cubicBezTo>
                  <a:cubicBezTo>
                    <a:pt x="394" y="373"/>
                    <a:pt x="400" y="369"/>
                    <a:pt x="403" y="369"/>
                  </a:cubicBezTo>
                  <a:cubicBezTo>
                    <a:pt x="405" y="369"/>
                    <a:pt x="405" y="361"/>
                    <a:pt x="406" y="361"/>
                  </a:cubicBezTo>
                  <a:cubicBezTo>
                    <a:pt x="407" y="361"/>
                    <a:pt x="409" y="362"/>
                    <a:pt x="414" y="368"/>
                  </a:cubicBezTo>
                  <a:cubicBezTo>
                    <a:pt x="420" y="373"/>
                    <a:pt x="420" y="376"/>
                    <a:pt x="425" y="374"/>
                  </a:cubicBezTo>
                  <a:cubicBezTo>
                    <a:pt x="430" y="373"/>
                    <a:pt x="435" y="376"/>
                    <a:pt x="437" y="372"/>
                  </a:cubicBezTo>
                  <a:cubicBezTo>
                    <a:pt x="439" y="369"/>
                    <a:pt x="437" y="364"/>
                    <a:pt x="442" y="363"/>
                  </a:cubicBezTo>
                  <a:cubicBezTo>
                    <a:pt x="448" y="362"/>
                    <a:pt x="452" y="361"/>
                    <a:pt x="456" y="359"/>
                  </a:cubicBezTo>
                  <a:cubicBezTo>
                    <a:pt x="460" y="356"/>
                    <a:pt x="467" y="359"/>
                    <a:pt x="466" y="355"/>
                  </a:cubicBezTo>
                  <a:cubicBezTo>
                    <a:pt x="465" y="350"/>
                    <a:pt x="461" y="335"/>
                    <a:pt x="462" y="334"/>
                  </a:cubicBezTo>
                  <a:cubicBezTo>
                    <a:pt x="464" y="333"/>
                    <a:pt x="462" y="322"/>
                    <a:pt x="463" y="318"/>
                  </a:cubicBezTo>
                  <a:cubicBezTo>
                    <a:pt x="463" y="313"/>
                    <a:pt x="460" y="307"/>
                    <a:pt x="463" y="304"/>
                  </a:cubicBezTo>
                  <a:cubicBezTo>
                    <a:pt x="465" y="301"/>
                    <a:pt x="467" y="291"/>
                    <a:pt x="470" y="288"/>
                  </a:cubicBezTo>
                  <a:cubicBezTo>
                    <a:pt x="473" y="286"/>
                    <a:pt x="476" y="285"/>
                    <a:pt x="479" y="281"/>
                  </a:cubicBezTo>
                  <a:cubicBezTo>
                    <a:pt x="481" y="277"/>
                    <a:pt x="481" y="249"/>
                    <a:pt x="480" y="241"/>
                  </a:cubicBezTo>
                  <a:cubicBezTo>
                    <a:pt x="479" y="234"/>
                    <a:pt x="479" y="222"/>
                    <a:pt x="476" y="21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4" name="Freeform 54"/>
            <p:cNvSpPr/>
            <p:nvPr/>
          </p:nvSpPr>
          <p:spPr bwMode="auto">
            <a:xfrm>
              <a:off x="8988895" y="5208233"/>
              <a:ext cx="103724" cy="107939"/>
            </a:xfrm>
            <a:custGeom>
              <a:avLst/>
              <a:gdLst>
                <a:gd name="T0" fmla="*/ 44 w 52"/>
                <a:gd name="T1" fmla="*/ 5 h 54"/>
                <a:gd name="T2" fmla="*/ 28 w 52"/>
                <a:gd name="T3" fmla="*/ 7 h 54"/>
                <a:gd name="T4" fmla="*/ 10 w 52"/>
                <a:gd name="T5" fmla="*/ 3 h 54"/>
                <a:gd name="T6" fmla="*/ 1 w 52"/>
                <a:gd name="T7" fmla="*/ 3 h 54"/>
                <a:gd name="T8" fmla="*/ 14 w 52"/>
                <a:gd name="T9" fmla="*/ 25 h 54"/>
                <a:gd name="T10" fmla="*/ 19 w 52"/>
                <a:gd name="T11" fmla="*/ 37 h 54"/>
                <a:gd name="T12" fmla="*/ 38 w 52"/>
                <a:gd name="T13" fmla="*/ 54 h 54"/>
                <a:gd name="T14" fmla="*/ 44 w 52"/>
                <a:gd name="T15" fmla="*/ 42 h 54"/>
                <a:gd name="T16" fmla="*/ 50 w 52"/>
                <a:gd name="T17" fmla="*/ 47 h 54"/>
                <a:gd name="T18" fmla="*/ 49 w 52"/>
                <a:gd name="T19" fmla="*/ 41 h 54"/>
                <a:gd name="T20" fmla="*/ 51 w 52"/>
                <a:gd name="T21" fmla="*/ 30 h 54"/>
                <a:gd name="T22" fmla="*/ 46 w 52"/>
                <a:gd name="T23" fmla="*/ 12 h 54"/>
                <a:gd name="T24" fmla="*/ 44 w 52"/>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4">
                  <a:moveTo>
                    <a:pt x="44" y="5"/>
                  </a:moveTo>
                  <a:cubicBezTo>
                    <a:pt x="41" y="2"/>
                    <a:pt x="31" y="6"/>
                    <a:pt x="28" y="7"/>
                  </a:cubicBezTo>
                  <a:cubicBezTo>
                    <a:pt x="24" y="8"/>
                    <a:pt x="16" y="5"/>
                    <a:pt x="10" y="3"/>
                  </a:cubicBezTo>
                  <a:cubicBezTo>
                    <a:pt x="3" y="0"/>
                    <a:pt x="0" y="1"/>
                    <a:pt x="1" y="3"/>
                  </a:cubicBezTo>
                  <a:cubicBezTo>
                    <a:pt x="2" y="5"/>
                    <a:pt x="11" y="22"/>
                    <a:pt x="14" y="25"/>
                  </a:cubicBezTo>
                  <a:cubicBezTo>
                    <a:pt x="17" y="29"/>
                    <a:pt x="18" y="30"/>
                    <a:pt x="19" y="37"/>
                  </a:cubicBezTo>
                  <a:cubicBezTo>
                    <a:pt x="21" y="45"/>
                    <a:pt x="33" y="54"/>
                    <a:pt x="38" y="54"/>
                  </a:cubicBezTo>
                  <a:cubicBezTo>
                    <a:pt x="43" y="54"/>
                    <a:pt x="43" y="45"/>
                    <a:pt x="44" y="42"/>
                  </a:cubicBezTo>
                  <a:cubicBezTo>
                    <a:pt x="44" y="40"/>
                    <a:pt x="47" y="45"/>
                    <a:pt x="50" y="47"/>
                  </a:cubicBezTo>
                  <a:cubicBezTo>
                    <a:pt x="52" y="49"/>
                    <a:pt x="49" y="42"/>
                    <a:pt x="49" y="41"/>
                  </a:cubicBezTo>
                  <a:cubicBezTo>
                    <a:pt x="48" y="39"/>
                    <a:pt x="50" y="32"/>
                    <a:pt x="51" y="30"/>
                  </a:cubicBezTo>
                  <a:cubicBezTo>
                    <a:pt x="52" y="27"/>
                    <a:pt x="49" y="16"/>
                    <a:pt x="46" y="12"/>
                  </a:cubicBezTo>
                  <a:cubicBezTo>
                    <a:pt x="44" y="8"/>
                    <a:pt x="47" y="8"/>
                    <a:pt x="44" y="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5" name="Freeform 55"/>
            <p:cNvSpPr/>
            <p:nvPr/>
          </p:nvSpPr>
          <p:spPr bwMode="auto">
            <a:xfrm>
              <a:off x="9547143" y="5199800"/>
              <a:ext cx="129022" cy="236117"/>
            </a:xfrm>
            <a:custGeom>
              <a:avLst/>
              <a:gdLst>
                <a:gd name="T0" fmla="*/ 62 w 65"/>
                <a:gd name="T1" fmla="*/ 33 h 118"/>
                <a:gd name="T2" fmla="*/ 58 w 65"/>
                <a:gd name="T3" fmla="*/ 16 h 118"/>
                <a:gd name="T4" fmla="*/ 54 w 65"/>
                <a:gd name="T5" fmla="*/ 9 h 118"/>
                <a:gd name="T6" fmla="*/ 49 w 65"/>
                <a:gd name="T7" fmla="*/ 13 h 118"/>
                <a:gd name="T8" fmla="*/ 45 w 65"/>
                <a:gd name="T9" fmla="*/ 7 h 118"/>
                <a:gd name="T10" fmla="*/ 40 w 65"/>
                <a:gd name="T11" fmla="*/ 3 h 118"/>
                <a:gd name="T12" fmla="*/ 32 w 65"/>
                <a:gd name="T13" fmla="*/ 6 h 118"/>
                <a:gd name="T14" fmla="*/ 31 w 65"/>
                <a:gd name="T15" fmla="*/ 22 h 118"/>
                <a:gd name="T16" fmla="*/ 30 w 65"/>
                <a:gd name="T17" fmla="*/ 35 h 118"/>
                <a:gd name="T18" fmla="*/ 21 w 65"/>
                <a:gd name="T19" fmla="*/ 55 h 118"/>
                <a:gd name="T20" fmla="*/ 10 w 65"/>
                <a:gd name="T21" fmla="*/ 67 h 118"/>
                <a:gd name="T22" fmla="*/ 8 w 65"/>
                <a:gd name="T23" fmla="*/ 81 h 118"/>
                <a:gd name="T24" fmla="*/ 3 w 65"/>
                <a:gd name="T25" fmla="*/ 90 h 118"/>
                <a:gd name="T26" fmla="*/ 0 w 65"/>
                <a:gd name="T27" fmla="*/ 100 h 118"/>
                <a:gd name="T28" fmla="*/ 16 w 65"/>
                <a:gd name="T29" fmla="*/ 107 h 118"/>
                <a:gd name="T30" fmla="*/ 22 w 65"/>
                <a:gd name="T31" fmla="*/ 114 h 118"/>
                <a:gd name="T32" fmla="*/ 35 w 65"/>
                <a:gd name="T33" fmla="*/ 115 h 118"/>
                <a:gd name="T34" fmla="*/ 43 w 65"/>
                <a:gd name="T35" fmla="*/ 104 h 118"/>
                <a:gd name="T36" fmla="*/ 46 w 65"/>
                <a:gd name="T37" fmla="*/ 91 h 118"/>
                <a:gd name="T38" fmla="*/ 43 w 65"/>
                <a:gd name="T39" fmla="*/ 75 h 118"/>
                <a:gd name="T40" fmla="*/ 56 w 65"/>
                <a:gd name="T41" fmla="*/ 62 h 118"/>
                <a:gd name="T42" fmla="*/ 63 w 65"/>
                <a:gd name="T43" fmla="*/ 62 h 118"/>
                <a:gd name="T44" fmla="*/ 59 w 65"/>
                <a:gd name="T45" fmla="*/ 50 h 118"/>
                <a:gd name="T46" fmla="*/ 62 w 65"/>
                <a:gd name="T47" fmla="*/ 3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118">
                  <a:moveTo>
                    <a:pt x="62" y="33"/>
                  </a:moveTo>
                  <a:cubicBezTo>
                    <a:pt x="64" y="29"/>
                    <a:pt x="60" y="22"/>
                    <a:pt x="58" y="16"/>
                  </a:cubicBezTo>
                  <a:cubicBezTo>
                    <a:pt x="56" y="9"/>
                    <a:pt x="56" y="10"/>
                    <a:pt x="54" y="9"/>
                  </a:cubicBezTo>
                  <a:cubicBezTo>
                    <a:pt x="52" y="7"/>
                    <a:pt x="50" y="11"/>
                    <a:pt x="49" y="13"/>
                  </a:cubicBezTo>
                  <a:cubicBezTo>
                    <a:pt x="48" y="15"/>
                    <a:pt x="47" y="10"/>
                    <a:pt x="45" y="7"/>
                  </a:cubicBezTo>
                  <a:cubicBezTo>
                    <a:pt x="43" y="5"/>
                    <a:pt x="42" y="7"/>
                    <a:pt x="40" y="3"/>
                  </a:cubicBezTo>
                  <a:cubicBezTo>
                    <a:pt x="38" y="0"/>
                    <a:pt x="33" y="1"/>
                    <a:pt x="32" y="6"/>
                  </a:cubicBezTo>
                  <a:cubicBezTo>
                    <a:pt x="31" y="11"/>
                    <a:pt x="32" y="20"/>
                    <a:pt x="31" y="22"/>
                  </a:cubicBezTo>
                  <a:cubicBezTo>
                    <a:pt x="29" y="24"/>
                    <a:pt x="29" y="29"/>
                    <a:pt x="30" y="35"/>
                  </a:cubicBezTo>
                  <a:cubicBezTo>
                    <a:pt x="32" y="41"/>
                    <a:pt x="22" y="50"/>
                    <a:pt x="21" y="55"/>
                  </a:cubicBezTo>
                  <a:cubicBezTo>
                    <a:pt x="19" y="61"/>
                    <a:pt x="14" y="66"/>
                    <a:pt x="10" y="67"/>
                  </a:cubicBezTo>
                  <a:cubicBezTo>
                    <a:pt x="6" y="68"/>
                    <a:pt x="10" y="78"/>
                    <a:pt x="8" y="81"/>
                  </a:cubicBezTo>
                  <a:cubicBezTo>
                    <a:pt x="5" y="85"/>
                    <a:pt x="4" y="87"/>
                    <a:pt x="3" y="90"/>
                  </a:cubicBezTo>
                  <a:cubicBezTo>
                    <a:pt x="2" y="92"/>
                    <a:pt x="0" y="96"/>
                    <a:pt x="0" y="100"/>
                  </a:cubicBezTo>
                  <a:cubicBezTo>
                    <a:pt x="1" y="104"/>
                    <a:pt x="14" y="108"/>
                    <a:pt x="16" y="107"/>
                  </a:cubicBezTo>
                  <a:cubicBezTo>
                    <a:pt x="19" y="107"/>
                    <a:pt x="19" y="109"/>
                    <a:pt x="22" y="114"/>
                  </a:cubicBezTo>
                  <a:cubicBezTo>
                    <a:pt x="25" y="118"/>
                    <a:pt x="33" y="116"/>
                    <a:pt x="35" y="115"/>
                  </a:cubicBezTo>
                  <a:cubicBezTo>
                    <a:pt x="38" y="114"/>
                    <a:pt x="41" y="107"/>
                    <a:pt x="43" y="104"/>
                  </a:cubicBezTo>
                  <a:cubicBezTo>
                    <a:pt x="45" y="101"/>
                    <a:pt x="46" y="95"/>
                    <a:pt x="46" y="91"/>
                  </a:cubicBezTo>
                  <a:cubicBezTo>
                    <a:pt x="47" y="88"/>
                    <a:pt x="43" y="78"/>
                    <a:pt x="43" y="75"/>
                  </a:cubicBezTo>
                  <a:cubicBezTo>
                    <a:pt x="43" y="73"/>
                    <a:pt x="54" y="64"/>
                    <a:pt x="56" y="62"/>
                  </a:cubicBezTo>
                  <a:cubicBezTo>
                    <a:pt x="57" y="59"/>
                    <a:pt x="62" y="63"/>
                    <a:pt x="63" y="62"/>
                  </a:cubicBezTo>
                  <a:cubicBezTo>
                    <a:pt x="65" y="61"/>
                    <a:pt x="59" y="55"/>
                    <a:pt x="59" y="50"/>
                  </a:cubicBezTo>
                  <a:cubicBezTo>
                    <a:pt x="59" y="45"/>
                    <a:pt x="61" y="37"/>
                    <a:pt x="62" y="3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6" name="Freeform 56"/>
            <p:cNvSpPr/>
            <p:nvPr/>
          </p:nvSpPr>
          <p:spPr bwMode="auto">
            <a:xfrm>
              <a:off x="9547143" y="4994885"/>
              <a:ext cx="181304" cy="241176"/>
            </a:xfrm>
            <a:custGeom>
              <a:avLst/>
              <a:gdLst>
                <a:gd name="T0" fmla="*/ 89 w 91"/>
                <a:gd name="T1" fmla="*/ 75 h 121"/>
                <a:gd name="T2" fmla="*/ 90 w 91"/>
                <a:gd name="T3" fmla="*/ 59 h 121"/>
                <a:gd name="T4" fmla="*/ 82 w 91"/>
                <a:gd name="T5" fmla="*/ 56 h 121"/>
                <a:gd name="T6" fmla="*/ 72 w 91"/>
                <a:gd name="T7" fmla="*/ 58 h 121"/>
                <a:gd name="T8" fmla="*/ 57 w 91"/>
                <a:gd name="T9" fmla="*/ 48 h 121"/>
                <a:gd name="T10" fmla="*/ 46 w 91"/>
                <a:gd name="T11" fmla="*/ 30 h 121"/>
                <a:gd name="T12" fmla="*/ 49 w 91"/>
                <a:gd name="T13" fmla="*/ 40 h 121"/>
                <a:gd name="T14" fmla="*/ 50 w 91"/>
                <a:gd name="T15" fmla="*/ 47 h 121"/>
                <a:gd name="T16" fmla="*/ 40 w 91"/>
                <a:gd name="T17" fmla="*/ 39 h 121"/>
                <a:gd name="T18" fmla="*/ 35 w 91"/>
                <a:gd name="T19" fmla="*/ 26 h 121"/>
                <a:gd name="T20" fmla="*/ 21 w 91"/>
                <a:gd name="T21" fmla="*/ 14 h 121"/>
                <a:gd name="T22" fmla="*/ 4 w 91"/>
                <a:gd name="T23" fmla="*/ 2 h 121"/>
                <a:gd name="T24" fmla="*/ 18 w 91"/>
                <a:gd name="T25" fmla="*/ 21 h 121"/>
                <a:gd name="T26" fmla="*/ 36 w 91"/>
                <a:gd name="T27" fmla="*/ 41 h 121"/>
                <a:gd name="T28" fmla="*/ 41 w 91"/>
                <a:gd name="T29" fmla="*/ 47 h 121"/>
                <a:gd name="T30" fmla="*/ 46 w 91"/>
                <a:gd name="T31" fmla="*/ 54 h 121"/>
                <a:gd name="T32" fmla="*/ 47 w 91"/>
                <a:gd name="T33" fmla="*/ 68 h 121"/>
                <a:gd name="T34" fmla="*/ 43 w 91"/>
                <a:gd name="T35" fmla="*/ 83 h 121"/>
                <a:gd name="T36" fmla="*/ 64 w 91"/>
                <a:gd name="T37" fmla="*/ 97 h 121"/>
                <a:gd name="T38" fmla="*/ 65 w 91"/>
                <a:gd name="T39" fmla="*/ 117 h 121"/>
                <a:gd name="T40" fmla="*/ 78 w 91"/>
                <a:gd name="T41" fmla="*/ 120 h 121"/>
                <a:gd name="T42" fmla="*/ 80 w 91"/>
                <a:gd name="T43" fmla="*/ 109 h 121"/>
                <a:gd name="T44" fmla="*/ 87 w 91"/>
                <a:gd name="T45" fmla="*/ 92 h 121"/>
                <a:gd name="T46" fmla="*/ 85 w 91"/>
                <a:gd name="T47" fmla="*/ 82 h 121"/>
                <a:gd name="T48" fmla="*/ 89 w 91"/>
                <a:gd name="T49" fmla="*/ 7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21">
                  <a:moveTo>
                    <a:pt x="89" y="75"/>
                  </a:moveTo>
                  <a:cubicBezTo>
                    <a:pt x="90" y="72"/>
                    <a:pt x="91" y="63"/>
                    <a:pt x="90" y="59"/>
                  </a:cubicBezTo>
                  <a:cubicBezTo>
                    <a:pt x="90" y="56"/>
                    <a:pt x="85" y="53"/>
                    <a:pt x="82" y="56"/>
                  </a:cubicBezTo>
                  <a:cubicBezTo>
                    <a:pt x="78" y="59"/>
                    <a:pt x="79" y="61"/>
                    <a:pt x="72" y="58"/>
                  </a:cubicBezTo>
                  <a:cubicBezTo>
                    <a:pt x="65" y="56"/>
                    <a:pt x="59" y="50"/>
                    <a:pt x="57" y="48"/>
                  </a:cubicBezTo>
                  <a:cubicBezTo>
                    <a:pt x="55" y="45"/>
                    <a:pt x="48" y="32"/>
                    <a:pt x="46" y="30"/>
                  </a:cubicBezTo>
                  <a:cubicBezTo>
                    <a:pt x="44" y="28"/>
                    <a:pt x="46" y="36"/>
                    <a:pt x="49" y="40"/>
                  </a:cubicBezTo>
                  <a:cubicBezTo>
                    <a:pt x="53" y="44"/>
                    <a:pt x="51" y="46"/>
                    <a:pt x="50" y="47"/>
                  </a:cubicBezTo>
                  <a:cubicBezTo>
                    <a:pt x="49" y="49"/>
                    <a:pt x="44" y="44"/>
                    <a:pt x="40" y="39"/>
                  </a:cubicBezTo>
                  <a:cubicBezTo>
                    <a:pt x="36" y="34"/>
                    <a:pt x="36" y="30"/>
                    <a:pt x="35" y="26"/>
                  </a:cubicBezTo>
                  <a:cubicBezTo>
                    <a:pt x="34" y="23"/>
                    <a:pt x="26" y="15"/>
                    <a:pt x="21" y="14"/>
                  </a:cubicBezTo>
                  <a:cubicBezTo>
                    <a:pt x="17" y="12"/>
                    <a:pt x="8" y="4"/>
                    <a:pt x="4" y="2"/>
                  </a:cubicBezTo>
                  <a:cubicBezTo>
                    <a:pt x="0" y="0"/>
                    <a:pt x="13" y="17"/>
                    <a:pt x="18" y="21"/>
                  </a:cubicBezTo>
                  <a:cubicBezTo>
                    <a:pt x="22" y="25"/>
                    <a:pt x="32" y="39"/>
                    <a:pt x="36" y="41"/>
                  </a:cubicBezTo>
                  <a:cubicBezTo>
                    <a:pt x="40" y="43"/>
                    <a:pt x="42" y="44"/>
                    <a:pt x="41" y="47"/>
                  </a:cubicBezTo>
                  <a:cubicBezTo>
                    <a:pt x="40" y="49"/>
                    <a:pt x="40" y="50"/>
                    <a:pt x="46" y="54"/>
                  </a:cubicBezTo>
                  <a:cubicBezTo>
                    <a:pt x="52" y="58"/>
                    <a:pt x="45" y="61"/>
                    <a:pt x="47" y="68"/>
                  </a:cubicBezTo>
                  <a:cubicBezTo>
                    <a:pt x="50" y="74"/>
                    <a:pt x="44" y="80"/>
                    <a:pt x="43" y="83"/>
                  </a:cubicBezTo>
                  <a:cubicBezTo>
                    <a:pt x="42" y="86"/>
                    <a:pt x="59" y="93"/>
                    <a:pt x="64" y="97"/>
                  </a:cubicBezTo>
                  <a:cubicBezTo>
                    <a:pt x="70" y="102"/>
                    <a:pt x="64" y="115"/>
                    <a:pt x="65" y="117"/>
                  </a:cubicBezTo>
                  <a:cubicBezTo>
                    <a:pt x="69" y="120"/>
                    <a:pt x="75" y="121"/>
                    <a:pt x="78" y="120"/>
                  </a:cubicBezTo>
                  <a:cubicBezTo>
                    <a:pt x="81" y="120"/>
                    <a:pt x="81" y="113"/>
                    <a:pt x="80" y="109"/>
                  </a:cubicBezTo>
                  <a:cubicBezTo>
                    <a:pt x="79" y="105"/>
                    <a:pt x="85" y="96"/>
                    <a:pt x="87" y="92"/>
                  </a:cubicBezTo>
                  <a:cubicBezTo>
                    <a:pt x="88" y="88"/>
                    <a:pt x="83" y="84"/>
                    <a:pt x="85" y="82"/>
                  </a:cubicBezTo>
                  <a:cubicBezTo>
                    <a:pt x="87" y="80"/>
                    <a:pt x="89" y="78"/>
                    <a:pt x="89" y="7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7" name="Freeform 57"/>
            <p:cNvSpPr/>
            <p:nvPr/>
          </p:nvSpPr>
          <p:spPr bwMode="auto">
            <a:xfrm>
              <a:off x="2703125" y="2342785"/>
              <a:ext cx="2168059" cy="3378160"/>
            </a:xfrm>
            <a:custGeom>
              <a:avLst/>
              <a:gdLst>
                <a:gd name="T0" fmla="*/ 930 w 1088"/>
                <a:gd name="T1" fmla="*/ 867 h 1693"/>
                <a:gd name="T2" fmla="*/ 896 w 1088"/>
                <a:gd name="T3" fmla="*/ 845 h 1693"/>
                <a:gd name="T4" fmla="*/ 839 w 1088"/>
                <a:gd name="T5" fmla="*/ 802 h 1693"/>
                <a:gd name="T6" fmla="*/ 695 w 1088"/>
                <a:gd name="T7" fmla="*/ 795 h 1693"/>
                <a:gd name="T8" fmla="*/ 606 w 1088"/>
                <a:gd name="T9" fmla="*/ 800 h 1693"/>
                <a:gd name="T10" fmla="*/ 617 w 1088"/>
                <a:gd name="T11" fmla="*/ 749 h 1693"/>
                <a:gd name="T12" fmla="*/ 564 w 1088"/>
                <a:gd name="T13" fmla="*/ 741 h 1693"/>
                <a:gd name="T14" fmla="*/ 592 w 1088"/>
                <a:gd name="T15" fmla="*/ 685 h 1693"/>
                <a:gd name="T16" fmla="*/ 495 w 1088"/>
                <a:gd name="T17" fmla="*/ 658 h 1693"/>
                <a:gd name="T18" fmla="*/ 541 w 1088"/>
                <a:gd name="T19" fmla="*/ 603 h 1693"/>
                <a:gd name="T20" fmla="*/ 667 w 1088"/>
                <a:gd name="T21" fmla="*/ 639 h 1693"/>
                <a:gd name="T22" fmla="*/ 754 w 1088"/>
                <a:gd name="T23" fmla="*/ 514 h 1693"/>
                <a:gd name="T24" fmla="*/ 860 w 1088"/>
                <a:gd name="T25" fmla="*/ 424 h 1693"/>
                <a:gd name="T26" fmla="*/ 880 w 1088"/>
                <a:gd name="T27" fmla="*/ 434 h 1693"/>
                <a:gd name="T28" fmla="*/ 861 w 1088"/>
                <a:gd name="T29" fmla="*/ 377 h 1693"/>
                <a:gd name="T30" fmla="*/ 975 w 1088"/>
                <a:gd name="T31" fmla="*/ 312 h 1693"/>
                <a:gd name="T32" fmla="*/ 929 w 1088"/>
                <a:gd name="T33" fmla="*/ 244 h 1693"/>
                <a:gd name="T34" fmla="*/ 878 w 1088"/>
                <a:gd name="T35" fmla="*/ 223 h 1693"/>
                <a:gd name="T36" fmla="*/ 801 w 1088"/>
                <a:gd name="T37" fmla="*/ 208 h 1693"/>
                <a:gd name="T38" fmla="*/ 768 w 1088"/>
                <a:gd name="T39" fmla="*/ 336 h 1693"/>
                <a:gd name="T40" fmla="*/ 656 w 1088"/>
                <a:gd name="T41" fmla="*/ 267 h 1693"/>
                <a:gd name="T42" fmla="*/ 700 w 1088"/>
                <a:gd name="T43" fmla="*/ 170 h 1693"/>
                <a:gd name="T44" fmla="*/ 751 w 1088"/>
                <a:gd name="T45" fmla="*/ 109 h 1693"/>
                <a:gd name="T46" fmla="*/ 804 w 1088"/>
                <a:gd name="T47" fmla="*/ 70 h 1693"/>
                <a:gd name="T48" fmla="*/ 776 w 1088"/>
                <a:gd name="T49" fmla="*/ 66 h 1693"/>
                <a:gd name="T50" fmla="*/ 730 w 1088"/>
                <a:gd name="T51" fmla="*/ 55 h 1693"/>
                <a:gd name="T52" fmla="*/ 689 w 1088"/>
                <a:gd name="T53" fmla="*/ 41 h 1693"/>
                <a:gd name="T54" fmla="*/ 672 w 1088"/>
                <a:gd name="T55" fmla="*/ 78 h 1693"/>
                <a:gd name="T56" fmla="*/ 572 w 1088"/>
                <a:gd name="T57" fmla="*/ 74 h 1693"/>
                <a:gd name="T58" fmla="*/ 536 w 1088"/>
                <a:gd name="T59" fmla="*/ 85 h 1693"/>
                <a:gd name="T60" fmla="*/ 448 w 1088"/>
                <a:gd name="T61" fmla="*/ 46 h 1693"/>
                <a:gd name="T62" fmla="*/ 386 w 1088"/>
                <a:gd name="T63" fmla="*/ 43 h 1693"/>
                <a:gd name="T64" fmla="*/ 303 w 1088"/>
                <a:gd name="T65" fmla="*/ 48 h 1693"/>
                <a:gd name="T66" fmla="*/ 184 w 1088"/>
                <a:gd name="T67" fmla="*/ 18 h 1693"/>
                <a:gd name="T68" fmla="*/ 75 w 1088"/>
                <a:gd name="T69" fmla="*/ 98 h 1693"/>
                <a:gd name="T70" fmla="*/ 52 w 1088"/>
                <a:gd name="T71" fmla="*/ 113 h 1693"/>
                <a:gd name="T72" fmla="*/ 61 w 1088"/>
                <a:gd name="T73" fmla="*/ 165 h 1693"/>
                <a:gd name="T74" fmla="*/ 34 w 1088"/>
                <a:gd name="T75" fmla="*/ 223 h 1693"/>
                <a:gd name="T76" fmla="*/ 36 w 1088"/>
                <a:gd name="T77" fmla="*/ 272 h 1693"/>
                <a:gd name="T78" fmla="*/ 117 w 1088"/>
                <a:gd name="T79" fmla="*/ 223 h 1693"/>
                <a:gd name="T80" fmla="*/ 171 w 1088"/>
                <a:gd name="T81" fmla="*/ 215 h 1693"/>
                <a:gd name="T82" fmla="*/ 263 w 1088"/>
                <a:gd name="T83" fmla="*/ 241 h 1693"/>
                <a:gd name="T84" fmla="*/ 304 w 1088"/>
                <a:gd name="T85" fmla="*/ 293 h 1693"/>
                <a:gd name="T86" fmla="*/ 326 w 1088"/>
                <a:gd name="T87" fmla="*/ 352 h 1693"/>
                <a:gd name="T88" fmla="*/ 319 w 1088"/>
                <a:gd name="T89" fmla="*/ 385 h 1693"/>
                <a:gd name="T90" fmla="*/ 330 w 1088"/>
                <a:gd name="T91" fmla="*/ 561 h 1693"/>
                <a:gd name="T92" fmla="*/ 366 w 1088"/>
                <a:gd name="T93" fmla="*/ 663 h 1693"/>
                <a:gd name="T94" fmla="*/ 378 w 1088"/>
                <a:gd name="T95" fmla="*/ 619 h 1693"/>
                <a:gd name="T96" fmla="*/ 526 w 1088"/>
                <a:gd name="T97" fmla="*/ 758 h 1693"/>
                <a:gd name="T98" fmla="*/ 568 w 1088"/>
                <a:gd name="T99" fmla="*/ 769 h 1693"/>
                <a:gd name="T100" fmla="*/ 582 w 1088"/>
                <a:gd name="T101" fmla="*/ 804 h 1693"/>
                <a:gd name="T102" fmla="*/ 659 w 1088"/>
                <a:gd name="T103" fmla="*/ 836 h 1693"/>
                <a:gd name="T104" fmla="*/ 599 w 1088"/>
                <a:gd name="T105" fmla="*/ 935 h 1693"/>
                <a:gd name="T106" fmla="*/ 627 w 1088"/>
                <a:gd name="T107" fmla="*/ 1082 h 1693"/>
                <a:gd name="T108" fmla="*/ 613 w 1088"/>
                <a:gd name="T109" fmla="*/ 1291 h 1693"/>
                <a:gd name="T110" fmla="*/ 550 w 1088"/>
                <a:gd name="T111" fmla="*/ 1501 h 1693"/>
                <a:gd name="T112" fmla="*/ 503 w 1088"/>
                <a:gd name="T113" fmla="*/ 1623 h 1693"/>
                <a:gd name="T114" fmla="*/ 557 w 1088"/>
                <a:gd name="T115" fmla="*/ 1666 h 1693"/>
                <a:gd name="T116" fmla="*/ 592 w 1088"/>
                <a:gd name="T117" fmla="*/ 1602 h 1693"/>
                <a:gd name="T118" fmla="*/ 712 w 1088"/>
                <a:gd name="T119" fmla="*/ 1403 h 1693"/>
                <a:gd name="T120" fmla="*/ 826 w 1088"/>
                <a:gd name="T121" fmla="*/ 1315 h 1693"/>
                <a:gd name="T122" fmla="*/ 934 w 1088"/>
                <a:gd name="T123" fmla="*/ 1177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88" h="1693">
                  <a:moveTo>
                    <a:pt x="1084" y="961"/>
                  </a:moveTo>
                  <a:cubicBezTo>
                    <a:pt x="1081" y="960"/>
                    <a:pt x="1076" y="956"/>
                    <a:pt x="1070" y="956"/>
                  </a:cubicBezTo>
                  <a:cubicBezTo>
                    <a:pt x="1063" y="955"/>
                    <a:pt x="1056" y="955"/>
                    <a:pt x="1052" y="951"/>
                  </a:cubicBezTo>
                  <a:cubicBezTo>
                    <a:pt x="1049" y="948"/>
                    <a:pt x="1045" y="940"/>
                    <a:pt x="1036" y="939"/>
                  </a:cubicBezTo>
                  <a:cubicBezTo>
                    <a:pt x="1028" y="939"/>
                    <a:pt x="1017" y="939"/>
                    <a:pt x="1013" y="938"/>
                  </a:cubicBezTo>
                  <a:cubicBezTo>
                    <a:pt x="1009" y="937"/>
                    <a:pt x="1007" y="934"/>
                    <a:pt x="1001" y="933"/>
                  </a:cubicBezTo>
                  <a:cubicBezTo>
                    <a:pt x="995" y="933"/>
                    <a:pt x="991" y="935"/>
                    <a:pt x="990" y="933"/>
                  </a:cubicBezTo>
                  <a:cubicBezTo>
                    <a:pt x="989" y="931"/>
                    <a:pt x="987" y="927"/>
                    <a:pt x="984" y="926"/>
                  </a:cubicBezTo>
                  <a:cubicBezTo>
                    <a:pt x="980" y="925"/>
                    <a:pt x="970" y="919"/>
                    <a:pt x="967" y="917"/>
                  </a:cubicBezTo>
                  <a:cubicBezTo>
                    <a:pt x="965" y="916"/>
                    <a:pt x="961" y="912"/>
                    <a:pt x="957" y="914"/>
                  </a:cubicBezTo>
                  <a:cubicBezTo>
                    <a:pt x="954" y="917"/>
                    <a:pt x="947" y="928"/>
                    <a:pt x="944" y="928"/>
                  </a:cubicBezTo>
                  <a:cubicBezTo>
                    <a:pt x="942" y="928"/>
                    <a:pt x="952" y="917"/>
                    <a:pt x="952" y="916"/>
                  </a:cubicBezTo>
                  <a:cubicBezTo>
                    <a:pt x="952" y="916"/>
                    <a:pt x="953" y="910"/>
                    <a:pt x="948" y="910"/>
                  </a:cubicBezTo>
                  <a:cubicBezTo>
                    <a:pt x="944" y="910"/>
                    <a:pt x="939" y="912"/>
                    <a:pt x="938" y="911"/>
                  </a:cubicBezTo>
                  <a:cubicBezTo>
                    <a:pt x="936" y="909"/>
                    <a:pt x="936" y="904"/>
                    <a:pt x="933" y="906"/>
                  </a:cubicBezTo>
                  <a:cubicBezTo>
                    <a:pt x="930" y="909"/>
                    <a:pt x="926" y="914"/>
                    <a:pt x="925" y="911"/>
                  </a:cubicBezTo>
                  <a:cubicBezTo>
                    <a:pt x="925" y="909"/>
                    <a:pt x="932" y="906"/>
                    <a:pt x="934" y="904"/>
                  </a:cubicBezTo>
                  <a:cubicBezTo>
                    <a:pt x="936" y="902"/>
                    <a:pt x="939" y="896"/>
                    <a:pt x="939" y="894"/>
                  </a:cubicBezTo>
                  <a:cubicBezTo>
                    <a:pt x="938" y="891"/>
                    <a:pt x="937" y="890"/>
                    <a:pt x="935" y="886"/>
                  </a:cubicBezTo>
                  <a:cubicBezTo>
                    <a:pt x="933" y="883"/>
                    <a:pt x="931" y="871"/>
                    <a:pt x="930" y="867"/>
                  </a:cubicBezTo>
                  <a:cubicBezTo>
                    <a:pt x="929" y="866"/>
                    <a:pt x="929" y="866"/>
                    <a:pt x="928" y="865"/>
                  </a:cubicBezTo>
                  <a:cubicBezTo>
                    <a:pt x="928" y="865"/>
                    <a:pt x="928" y="864"/>
                    <a:pt x="928" y="864"/>
                  </a:cubicBezTo>
                  <a:cubicBezTo>
                    <a:pt x="928" y="864"/>
                    <a:pt x="928" y="864"/>
                    <a:pt x="928" y="864"/>
                  </a:cubicBezTo>
                  <a:cubicBezTo>
                    <a:pt x="927" y="863"/>
                    <a:pt x="926" y="863"/>
                    <a:pt x="926" y="862"/>
                  </a:cubicBezTo>
                  <a:cubicBezTo>
                    <a:pt x="925" y="862"/>
                    <a:pt x="925" y="861"/>
                    <a:pt x="924" y="861"/>
                  </a:cubicBezTo>
                  <a:cubicBezTo>
                    <a:pt x="924" y="861"/>
                    <a:pt x="924" y="860"/>
                    <a:pt x="923" y="860"/>
                  </a:cubicBezTo>
                  <a:cubicBezTo>
                    <a:pt x="922" y="859"/>
                    <a:pt x="921" y="859"/>
                    <a:pt x="921" y="858"/>
                  </a:cubicBezTo>
                  <a:cubicBezTo>
                    <a:pt x="920" y="858"/>
                    <a:pt x="920" y="857"/>
                    <a:pt x="919" y="857"/>
                  </a:cubicBezTo>
                  <a:cubicBezTo>
                    <a:pt x="919" y="857"/>
                    <a:pt x="919" y="857"/>
                    <a:pt x="919" y="857"/>
                  </a:cubicBezTo>
                  <a:cubicBezTo>
                    <a:pt x="918" y="856"/>
                    <a:pt x="918" y="856"/>
                    <a:pt x="917" y="856"/>
                  </a:cubicBezTo>
                  <a:cubicBezTo>
                    <a:pt x="917" y="855"/>
                    <a:pt x="916" y="855"/>
                    <a:pt x="916" y="855"/>
                  </a:cubicBezTo>
                  <a:cubicBezTo>
                    <a:pt x="915" y="855"/>
                    <a:pt x="915" y="854"/>
                    <a:pt x="914" y="853"/>
                  </a:cubicBezTo>
                  <a:cubicBezTo>
                    <a:pt x="914" y="853"/>
                    <a:pt x="913" y="853"/>
                    <a:pt x="913" y="853"/>
                  </a:cubicBezTo>
                  <a:cubicBezTo>
                    <a:pt x="912" y="853"/>
                    <a:pt x="911" y="852"/>
                    <a:pt x="910" y="851"/>
                  </a:cubicBezTo>
                  <a:cubicBezTo>
                    <a:pt x="910" y="851"/>
                    <a:pt x="909" y="851"/>
                    <a:pt x="909" y="851"/>
                  </a:cubicBezTo>
                  <a:cubicBezTo>
                    <a:pt x="908" y="850"/>
                    <a:pt x="907" y="850"/>
                    <a:pt x="906" y="849"/>
                  </a:cubicBezTo>
                  <a:cubicBezTo>
                    <a:pt x="906" y="849"/>
                    <a:pt x="906" y="849"/>
                    <a:pt x="905" y="849"/>
                  </a:cubicBezTo>
                  <a:cubicBezTo>
                    <a:pt x="904" y="848"/>
                    <a:pt x="903" y="848"/>
                    <a:pt x="903" y="847"/>
                  </a:cubicBezTo>
                  <a:cubicBezTo>
                    <a:pt x="901" y="847"/>
                    <a:pt x="900" y="846"/>
                    <a:pt x="898" y="846"/>
                  </a:cubicBezTo>
                  <a:cubicBezTo>
                    <a:pt x="897" y="845"/>
                    <a:pt x="897" y="845"/>
                    <a:pt x="896" y="845"/>
                  </a:cubicBezTo>
                  <a:cubicBezTo>
                    <a:pt x="890" y="845"/>
                    <a:pt x="883" y="847"/>
                    <a:pt x="877" y="846"/>
                  </a:cubicBezTo>
                  <a:cubicBezTo>
                    <a:pt x="877" y="846"/>
                    <a:pt x="876" y="845"/>
                    <a:pt x="875" y="845"/>
                  </a:cubicBezTo>
                  <a:cubicBezTo>
                    <a:pt x="875" y="845"/>
                    <a:pt x="874" y="845"/>
                    <a:pt x="874" y="844"/>
                  </a:cubicBezTo>
                  <a:cubicBezTo>
                    <a:pt x="874" y="844"/>
                    <a:pt x="873" y="844"/>
                    <a:pt x="873" y="844"/>
                  </a:cubicBezTo>
                  <a:cubicBezTo>
                    <a:pt x="872" y="843"/>
                    <a:pt x="871" y="842"/>
                    <a:pt x="870" y="841"/>
                  </a:cubicBezTo>
                  <a:cubicBezTo>
                    <a:pt x="870" y="841"/>
                    <a:pt x="870" y="841"/>
                    <a:pt x="869" y="841"/>
                  </a:cubicBezTo>
                  <a:cubicBezTo>
                    <a:pt x="868" y="840"/>
                    <a:pt x="867" y="839"/>
                    <a:pt x="867" y="839"/>
                  </a:cubicBezTo>
                  <a:cubicBezTo>
                    <a:pt x="866" y="838"/>
                    <a:pt x="865" y="837"/>
                    <a:pt x="864" y="837"/>
                  </a:cubicBezTo>
                  <a:cubicBezTo>
                    <a:pt x="864" y="837"/>
                    <a:pt x="864" y="836"/>
                    <a:pt x="864" y="836"/>
                  </a:cubicBezTo>
                  <a:cubicBezTo>
                    <a:pt x="863" y="836"/>
                    <a:pt x="862" y="836"/>
                    <a:pt x="861" y="835"/>
                  </a:cubicBezTo>
                  <a:cubicBezTo>
                    <a:pt x="858" y="835"/>
                    <a:pt x="860" y="834"/>
                    <a:pt x="857" y="830"/>
                  </a:cubicBezTo>
                  <a:cubicBezTo>
                    <a:pt x="853" y="826"/>
                    <a:pt x="853" y="822"/>
                    <a:pt x="848" y="821"/>
                  </a:cubicBezTo>
                  <a:cubicBezTo>
                    <a:pt x="847" y="821"/>
                    <a:pt x="847" y="821"/>
                    <a:pt x="846" y="820"/>
                  </a:cubicBezTo>
                  <a:cubicBezTo>
                    <a:pt x="845" y="820"/>
                    <a:pt x="845" y="820"/>
                    <a:pt x="844" y="820"/>
                  </a:cubicBezTo>
                  <a:cubicBezTo>
                    <a:pt x="844" y="820"/>
                    <a:pt x="844" y="820"/>
                    <a:pt x="844" y="820"/>
                  </a:cubicBezTo>
                  <a:cubicBezTo>
                    <a:pt x="843" y="819"/>
                    <a:pt x="842" y="819"/>
                    <a:pt x="842" y="819"/>
                  </a:cubicBezTo>
                  <a:cubicBezTo>
                    <a:pt x="842" y="819"/>
                    <a:pt x="841" y="819"/>
                    <a:pt x="841" y="819"/>
                  </a:cubicBezTo>
                  <a:cubicBezTo>
                    <a:pt x="841" y="818"/>
                    <a:pt x="840" y="818"/>
                    <a:pt x="839" y="818"/>
                  </a:cubicBezTo>
                  <a:cubicBezTo>
                    <a:pt x="836" y="818"/>
                    <a:pt x="839" y="817"/>
                    <a:pt x="838" y="813"/>
                  </a:cubicBezTo>
                  <a:cubicBezTo>
                    <a:pt x="837" y="810"/>
                    <a:pt x="836" y="804"/>
                    <a:pt x="839" y="802"/>
                  </a:cubicBezTo>
                  <a:cubicBezTo>
                    <a:pt x="842" y="800"/>
                    <a:pt x="842" y="796"/>
                    <a:pt x="839" y="798"/>
                  </a:cubicBezTo>
                  <a:cubicBezTo>
                    <a:pt x="835" y="801"/>
                    <a:pt x="832" y="805"/>
                    <a:pt x="827" y="803"/>
                  </a:cubicBezTo>
                  <a:cubicBezTo>
                    <a:pt x="822" y="801"/>
                    <a:pt x="824" y="799"/>
                    <a:pt x="817" y="798"/>
                  </a:cubicBezTo>
                  <a:cubicBezTo>
                    <a:pt x="811" y="798"/>
                    <a:pt x="805" y="803"/>
                    <a:pt x="797" y="802"/>
                  </a:cubicBezTo>
                  <a:cubicBezTo>
                    <a:pt x="790" y="802"/>
                    <a:pt x="784" y="796"/>
                    <a:pt x="780" y="796"/>
                  </a:cubicBezTo>
                  <a:cubicBezTo>
                    <a:pt x="777" y="796"/>
                    <a:pt x="769" y="802"/>
                    <a:pt x="767" y="799"/>
                  </a:cubicBezTo>
                  <a:cubicBezTo>
                    <a:pt x="765" y="797"/>
                    <a:pt x="769" y="795"/>
                    <a:pt x="766" y="793"/>
                  </a:cubicBezTo>
                  <a:cubicBezTo>
                    <a:pt x="764" y="790"/>
                    <a:pt x="756" y="788"/>
                    <a:pt x="751" y="790"/>
                  </a:cubicBezTo>
                  <a:cubicBezTo>
                    <a:pt x="748" y="791"/>
                    <a:pt x="740" y="794"/>
                    <a:pt x="736" y="794"/>
                  </a:cubicBezTo>
                  <a:cubicBezTo>
                    <a:pt x="733" y="794"/>
                    <a:pt x="727" y="798"/>
                    <a:pt x="728" y="795"/>
                  </a:cubicBezTo>
                  <a:cubicBezTo>
                    <a:pt x="728" y="794"/>
                    <a:pt x="728" y="793"/>
                    <a:pt x="728" y="793"/>
                  </a:cubicBezTo>
                  <a:cubicBezTo>
                    <a:pt x="728" y="792"/>
                    <a:pt x="729" y="792"/>
                    <a:pt x="729" y="792"/>
                  </a:cubicBezTo>
                  <a:cubicBezTo>
                    <a:pt x="729" y="791"/>
                    <a:pt x="730" y="791"/>
                    <a:pt x="730" y="790"/>
                  </a:cubicBezTo>
                  <a:cubicBezTo>
                    <a:pt x="730" y="790"/>
                    <a:pt x="731" y="790"/>
                    <a:pt x="731" y="790"/>
                  </a:cubicBezTo>
                  <a:cubicBezTo>
                    <a:pt x="732" y="789"/>
                    <a:pt x="733" y="789"/>
                    <a:pt x="734" y="788"/>
                  </a:cubicBezTo>
                  <a:cubicBezTo>
                    <a:pt x="738" y="786"/>
                    <a:pt x="741" y="783"/>
                    <a:pt x="738" y="781"/>
                  </a:cubicBezTo>
                  <a:cubicBezTo>
                    <a:pt x="734" y="778"/>
                    <a:pt x="732" y="778"/>
                    <a:pt x="728" y="781"/>
                  </a:cubicBezTo>
                  <a:cubicBezTo>
                    <a:pt x="723" y="784"/>
                    <a:pt x="714" y="791"/>
                    <a:pt x="712" y="790"/>
                  </a:cubicBezTo>
                  <a:cubicBezTo>
                    <a:pt x="710" y="790"/>
                    <a:pt x="708" y="787"/>
                    <a:pt x="705" y="789"/>
                  </a:cubicBezTo>
                  <a:cubicBezTo>
                    <a:pt x="702" y="791"/>
                    <a:pt x="698" y="795"/>
                    <a:pt x="695" y="795"/>
                  </a:cubicBezTo>
                  <a:cubicBezTo>
                    <a:pt x="692" y="796"/>
                    <a:pt x="689" y="797"/>
                    <a:pt x="690" y="798"/>
                  </a:cubicBezTo>
                  <a:cubicBezTo>
                    <a:pt x="690" y="800"/>
                    <a:pt x="686" y="802"/>
                    <a:pt x="686" y="804"/>
                  </a:cubicBezTo>
                  <a:cubicBezTo>
                    <a:pt x="685" y="807"/>
                    <a:pt x="686" y="809"/>
                    <a:pt x="684" y="809"/>
                  </a:cubicBezTo>
                  <a:cubicBezTo>
                    <a:pt x="682" y="809"/>
                    <a:pt x="676" y="816"/>
                    <a:pt x="674" y="817"/>
                  </a:cubicBezTo>
                  <a:cubicBezTo>
                    <a:pt x="673" y="817"/>
                    <a:pt x="669" y="819"/>
                    <a:pt x="668" y="817"/>
                  </a:cubicBezTo>
                  <a:cubicBezTo>
                    <a:pt x="667" y="817"/>
                    <a:pt x="667" y="817"/>
                    <a:pt x="667" y="817"/>
                  </a:cubicBezTo>
                  <a:cubicBezTo>
                    <a:pt x="667" y="816"/>
                    <a:pt x="666" y="816"/>
                    <a:pt x="666" y="815"/>
                  </a:cubicBezTo>
                  <a:cubicBezTo>
                    <a:pt x="665" y="815"/>
                    <a:pt x="665" y="815"/>
                    <a:pt x="665" y="815"/>
                  </a:cubicBezTo>
                  <a:cubicBezTo>
                    <a:pt x="665" y="814"/>
                    <a:pt x="664" y="814"/>
                    <a:pt x="664" y="813"/>
                  </a:cubicBezTo>
                  <a:cubicBezTo>
                    <a:pt x="664" y="813"/>
                    <a:pt x="663" y="813"/>
                    <a:pt x="663" y="813"/>
                  </a:cubicBezTo>
                  <a:cubicBezTo>
                    <a:pt x="662" y="812"/>
                    <a:pt x="661" y="812"/>
                    <a:pt x="660" y="811"/>
                  </a:cubicBezTo>
                  <a:cubicBezTo>
                    <a:pt x="655" y="810"/>
                    <a:pt x="648" y="808"/>
                    <a:pt x="645" y="809"/>
                  </a:cubicBezTo>
                  <a:cubicBezTo>
                    <a:pt x="642" y="810"/>
                    <a:pt x="639" y="812"/>
                    <a:pt x="635" y="813"/>
                  </a:cubicBezTo>
                  <a:cubicBezTo>
                    <a:pt x="632" y="814"/>
                    <a:pt x="625" y="815"/>
                    <a:pt x="622" y="813"/>
                  </a:cubicBezTo>
                  <a:cubicBezTo>
                    <a:pt x="620" y="811"/>
                    <a:pt x="618" y="816"/>
                    <a:pt x="615" y="812"/>
                  </a:cubicBezTo>
                  <a:cubicBezTo>
                    <a:pt x="613" y="808"/>
                    <a:pt x="616" y="810"/>
                    <a:pt x="612" y="805"/>
                  </a:cubicBezTo>
                  <a:cubicBezTo>
                    <a:pt x="611" y="804"/>
                    <a:pt x="611" y="804"/>
                    <a:pt x="611" y="804"/>
                  </a:cubicBezTo>
                  <a:cubicBezTo>
                    <a:pt x="611" y="804"/>
                    <a:pt x="611" y="804"/>
                    <a:pt x="611" y="804"/>
                  </a:cubicBezTo>
                  <a:cubicBezTo>
                    <a:pt x="609" y="802"/>
                    <a:pt x="607" y="801"/>
                    <a:pt x="606" y="800"/>
                  </a:cubicBezTo>
                  <a:cubicBezTo>
                    <a:pt x="606" y="800"/>
                    <a:pt x="606" y="800"/>
                    <a:pt x="606" y="800"/>
                  </a:cubicBezTo>
                  <a:cubicBezTo>
                    <a:pt x="606" y="799"/>
                    <a:pt x="605" y="799"/>
                    <a:pt x="605" y="799"/>
                  </a:cubicBezTo>
                  <a:cubicBezTo>
                    <a:pt x="605" y="799"/>
                    <a:pt x="605" y="799"/>
                    <a:pt x="605" y="799"/>
                  </a:cubicBezTo>
                  <a:cubicBezTo>
                    <a:pt x="605" y="798"/>
                    <a:pt x="605" y="798"/>
                    <a:pt x="605" y="798"/>
                  </a:cubicBezTo>
                  <a:cubicBezTo>
                    <a:pt x="605" y="798"/>
                    <a:pt x="605" y="798"/>
                    <a:pt x="604" y="797"/>
                  </a:cubicBezTo>
                  <a:cubicBezTo>
                    <a:pt x="604" y="797"/>
                    <a:pt x="604" y="796"/>
                    <a:pt x="604" y="796"/>
                  </a:cubicBezTo>
                  <a:cubicBezTo>
                    <a:pt x="604" y="795"/>
                    <a:pt x="604" y="794"/>
                    <a:pt x="604" y="793"/>
                  </a:cubicBezTo>
                  <a:cubicBezTo>
                    <a:pt x="604" y="793"/>
                    <a:pt x="604" y="792"/>
                    <a:pt x="604" y="792"/>
                  </a:cubicBezTo>
                  <a:cubicBezTo>
                    <a:pt x="603" y="791"/>
                    <a:pt x="603" y="791"/>
                    <a:pt x="603" y="790"/>
                  </a:cubicBezTo>
                  <a:cubicBezTo>
                    <a:pt x="603" y="790"/>
                    <a:pt x="603" y="789"/>
                    <a:pt x="603" y="789"/>
                  </a:cubicBezTo>
                  <a:cubicBezTo>
                    <a:pt x="603" y="788"/>
                    <a:pt x="603" y="788"/>
                    <a:pt x="604" y="788"/>
                  </a:cubicBezTo>
                  <a:cubicBezTo>
                    <a:pt x="604" y="787"/>
                    <a:pt x="604" y="787"/>
                    <a:pt x="604" y="787"/>
                  </a:cubicBezTo>
                  <a:cubicBezTo>
                    <a:pt x="604" y="786"/>
                    <a:pt x="604" y="786"/>
                    <a:pt x="605" y="786"/>
                  </a:cubicBezTo>
                  <a:cubicBezTo>
                    <a:pt x="607" y="784"/>
                    <a:pt x="606" y="782"/>
                    <a:pt x="608" y="780"/>
                  </a:cubicBezTo>
                  <a:cubicBezTo>
                    <a:pt x="610" y="778"/>
                    <a:pt x="611" y="769"/>
                    <a:pt x="614" y="766"/>
                  </a:cubicBezTo>
                  <a:cubicBezTo>
                    <a:pt x="618" y="762"/>
                    <a:pt x="618" y="759"/>
                    <a:pt x="617" y="756"/>
                  </a:cubicBezTo>
                  <a:cubicBezTo>
                    <a:pt x="617" y="756"/>
                    <a:pt x="617" y="755"/>
                    <a:pt x="617" y="754"/>
                  </a:cubicBezTo>
                  <a:cubicBezTo>
                    <a:pt x="617" y="754"/>
                    <a:pt x="617" y="754"/>
                    <a:pt x="617" y="754"/>
                  </a:cubicBezTo>
                  <a:cubicBezTo>
                    <a:pt x="617" y="753"/>
                    <a:pt x="617" y="752"/>
                    <a:pt x="617" y="752"/>
                  </a:cubicBezTo>
                  <a:cubicBezTo>
                    <a:pt x="617" y="751"/>
                    <a:pt x="617" y="750"/>
                    <a:pt x="617" y="749"/>
                  </a:cubicBezTo>
                  <a:cubicBezTo>
                    <a:pt x="617" y="749"/>
                    <a:pt x="617" y="749"/>
                    <a:pt x="617" y="749"/>
                  </a:cubicBezTo>
                  <a:cubicBezTo>
                    <a:pt x="617" y="748"/>
                    <a:pt x="617" y="747"/>
                    <a:pt x="617" y="747"/>
                  </a:cubicBezTo>
                  <a:cubicBezTo>
                    <a:pt x="617" y="747"/>
                    <a:pt x="617" y="747"/>
                    <a:pt x="617" y="746"/>
                  </a:cubicBezTo>
                  <a:cubicBezTo>
                    <a:pt x="617" y="746"/>
                    <a:pt x="617" y="746"/>
                    <a:pt x="617" y="745"/>
                  </a:cubicBezTo>
                  <a:cubicBezTo>
                    <a:pt x="616" y="745"/>
                    <a:pt x="616" y="745"/>
                    <a:pt x="616" y="745"/>
                  </a:cubicBezTo>
                  <a:cubicBezTo>
                    <a:pt x="616" y="745"/>
                    <a:pt x="616" y="745"/>
                    <a:pt x="615" y="745"/>
                  </a:cubicBezTo>
                  <a:cubicBezTo>
                    <a:pt x="611" y="745"/>
                    <a:pt x="608" y="744"/>
                    <a:pt x="606" y="744"/>
                  </a:cubicBezTo>
                  <a:cubicBezTo>
                    <a:pt x="604" y="744"/>
                    <a:pt x="600" y="742"/>
                    <a:pt x="598" y="743"/>
                  </a:cubicBezTo>
                  <a:cubicBezTo>
                    <a:pt x="596" y="743"/>
                    <a:pt x="593" y="743"/>
                    <a:pt x="589" y="743"/>
                  </a:cubicBezTo>
                  <a:cubicBezTo>
                    <a:pt x="585" y="743"/>
                    <a:pt x="576" y="744"/>
                    <a:pt x="575" y="744"/>
                  </a:cubicBezTo>
                  <a:cubicBezTo>
                    <a:pt x="574" y="744"/>
                    <a:pt x="573" y="744"/>
                    <a:pt x="572" y="744"/>
                  </a:cubicBezTo>
                  <a:cubicBezTo>
                    <a:pt x="572" y="744"/>
                    <a:pt x="571" y="744"/>
                    <a:pt x="571" y="744"/>
                  </a:cubicBezTo>
                  <a:cubicBezTo>
                    <a:pt x="571" y="744"/>
                    <a:pt x="570" y="744"/>
                    <a:pt x="570" y="744"/>
                  </a:cubicBezTo>
                  <a:cubicBezTo>
                    <a:pt x="569" y="744"/>
                    <a:pt x="569" y="744"/>
                    <a:pt x="569" y="744"/>
                  </a:cubicBezTo>
                  <a:cubicBezTo>
                    <a:pt x="568" y="744"/>
                    <a:pt x="568" y="744"/>
                    <a:pt x="568" y="744"/>
                  </a:cubicBezTo>
                  <a:cubicBezTo>
                    <a:pt x="567" y="744"/>
                    <a:pt x="567" y="744"/>
                    <a:pt x="566" y="744"/>
                  </a:cubicBezTo>
                  <a:cubicBezTo>
                    <a:pt x="566" y="743"/>
                    <a:pt x="566" y="743"/>
                    <a:pt x="566" y="743"/>
                  </a:cubicBezTo>
                  <a:cubicBezTo>
                    <a:pt x="566" y="743"/>
                    <a:pt x="566" y="743"/>
                    <a:pt x="566" y="743"/>
                  </a:cubicBezTo>
                  <a:cubicBezTo>
                    <a:pt x="565" y="743"/>
                    <a:pt x="564" y="742"/>
                    <a:pt x="564" y="742"/>
                  </a:cubicBezTo>
                  <a:cubicBezTo>
                    <a:pt x="564" y="742"/>
                    <a:pt x="564" y="742"/>
                    <a:pt x="564" y="742"/>
                  </a:cubicBezTo>
                  <a:cubicBezTo>
                    <a:pt x="564" y="742"/>
                    <a:pt x="564" y="741"/>
                    <a:pt x="564" y="741"/>
                  </a:cubicBezTo>
                  <a:cubicBezTo>
                    <a:pt x="564" y="741"/>
                    <a:pt x="564" y="741"/>
                    <a:pt x="564" y="741"/>
                  </a:cubicBezTo>
                  <a:cubicBezTo>
                    <a:pt x="564" y="741"/>
                    <a:pt x="564" y="741"/>
                    <a:pt x="564" y="741"/>
                  </a:cubicBezTo>
                  <a:cubicBezTo>
                    <a:pt x="564" y="741"/>
                    <a:pt x="564" y="741"/>
                    <a:pt x="564" y="741"/>
                  </a:cubicBezTo>
                  <a:cubicBezTo>
                    <a:pt x="564" y="741"/>
                    <a:pt x="564" y="740"/>
                    <a:pt x="565" y="740"/>
                  </a:cubicBezTo>
                  <a:cubicBezTo>
                    <a:pt x="565" y="740"/>
                    <a:pt x="565" y="740"/>
                    <a:pt x="566" y="739"/>
                  </a:cubicBezTo>
                  <a:cubicBezTo>
                    <a:pt x="570" y="737"/>
                    <a:pt x="571" y="736"/>
                    <a:pt x="573" y="731"/>
                  </a:cubicBezTo>
                  <a:cubicBezTo>
                    <a:pt x="575" y="726"/>
                    <a:pt x="577" y="720"/>
                    <a:pt x="577" y="717"/>
                  </a:cubicBezTo>
                  <a:cubicBezTo>
                    <a:pt x="577" y="717"/>
                    <a:pt x="577" y="717"/>
                    <a:pt x="577" y="716"/>
                  </a:cubicBezTo>
                  <a:cubicBezTo>
                    <a:pt x="577" y="716"/>
                    <a:pt x="577" y="715"/>
                    <a:pt x="577" y="715"/>
                  </a:cubicBezTo>
                  <a:cubicBezTo>
                    <a:pt x="577" y="715"/>
                    <a:pt x="577" y="715"/>
                    <a:pt x="577" y="715"/>
                  </a:cubicBezTo>
                  <a:cubicBezTo>
                    <a:pt x="577" y="714"/>
                    <a:pt x="577" y="714"/>
                    <a:pt x="577" y="713"/>
                  </a:cubicBezTo>
                  <a:cubicBezTo>
                    <a:pt x="577" y="713"/>
                    <a:pt x="577" y="713"/>
                    <a:pt x="577" y="713"/>
                  </a:cubicBezTo>
                  <a:cubicBezTo>
                    <a:pt x="577" y="713"/>
                    <a:pt x="577" y="713"/>
                    <a:pt x="578" y="713"/>
                  </a:cubicBezTo>
                  <a:cubicBezTo>
                    <a:pt x="578" y="713"/>
                    <a:pt x="578" y="713"/>
                    <a:pt x="578" y="713"/>
                  </a:cubicBezTo>
                  <a:cubicBezTo>
                    <a:pt x="578" y="713"/>
                    <a:pt x="578" y="713"/>
                    <a:pt x="579" y="714"/>
                  </a:cubicBezTo>
                  <a:cubicBezTo>
                    <a:pt x="581" y="716"/>
                    <a:pt x="581" y="715"/>
                    <a:pt x="584" y="714"/>
                  </a:cubicBezTo>
                  <a:cubicBezTo>
                    <a:pt x="586" y="712"/>
                    <a:pt x="588" y="699"/>
                    <a:pt x="591" y="697"/>
                  </a:cubicBezTo>
                  <a:cubicBezTo>
                    <a:pt x="594" y="695"/>
                    <a:pt x="597" y="691"/>
                    <a:pt x="598" y="690"/>
                  </a:cubicBezTo>
                  <a:cubicBezTo>
                    <a:pt x="599" y="688"/>
                    <a:pt x="599" y="684"/>
                    <a:pt x="598" y="684"/>
                  </a:cubicBezTo>
                  <a:cubicBezTo>
                    <a:pt x="596" y="684"/>
                    <a:pt x="593" y="686"/>
                    <a:pt x="592" y="685"/>
                  </a:cubicBezTo>
                  <a:cubicBezTo>
                    <a:pt x="590" y="685"/>
                    <a:pt x="590" y="682"/>
                    <a:pt x="588" y="683"/>
                  </a:cubicBezTo>
                  <a:cubicBezTo>
                    <a:pt x="586" y="683"/>
                    <a:pt x="583" y="685"/>
                    <a:pt x="581" y="684"/>
                  </a:cubicBezTo>
                  <a:cubicBezTo>
                    <a:pt x="580" y="683"/>
                    <a:pt x="577" y="683"/>
                    <a:pt x="574" y="684"/>
                  </a:cubicBezTo>
                  <a:cubicBezTo>
                    <a:pt x="571" y="685"/>
                    <a:pt x="565" y="690"/>
                    <a:pt x="564" y="690"/>
                  </a:cubicBezTo>
                  <a:cubicBezTo>
                    <a:pt x="562" y="691"/>
                    <a:pt x="558" y="697"/>
                    <a:pt x="557" y="698"/>
                  </a:cubicBezTo>
                  <a:cubicBezTo>
                    <a:pt x="557" y="700"/>
                    <a:pt x="556" y="702"/>
                    <a:pt x="555" y="703"/>
                  </a:cubicBezTo>
                  <a:cubicBezTo>
                    <a:pt x="553" y="703"/>
                    <a:pt x="557" y="705"/>
                    <a:pt x="555" y="706"/>
                  </a:cubicBezTo>
                  <a:cubicBezTo>
                    <a:pt x="552" y="706"/>
                    <a:pt x="549" y="715"/>
                    <a:pt x="543" y="713"/>
                  </a:cubicBezTo>
                  <a:cubicBezTo>
                    <a:pt x="537" y="712"/>
                    <a:pt x="535" y="711"/>
                    <a:pt x="533" y="713"/>
                  </a:cubicBezTo>
                  <a:cubicBezTo>
                    <a:pt x="530" y="715"/>
                    <a:pt x="531" y="716"/>
                    <a:pt x="527" y="715"/>
                  </a:cubicBezTo>
                  <a:cubicBezTo>
                    <a:pt x="524" y="715"/>
                    <a:pt x="522" y="714"/>
                    <a:pt x="521" y="714"/>
                  </a:cubicBezTo>
                  <a:cubicBezTo>
                    <a:pt x="520" y="715"/>
                    <a:pt x="516" y="719"/>
                    <a:pt x="515" y="717"/>
                  </a:cubicBezTo>
                  <a:cubicBezTo>
                    <a:pt x="513" y="715"/>
                    <a:pt x="513" y="715"/>
                    <a:pt x="511" y="714"/>
                  </a:cubicBezTo>
                  <a:cubicBezTo>
                    <a:pt x="510" y="713"/>
                    <a:pt x="499" y="712"/>
                    <a:pt x="499" y="710"/>
                  </a:cubicBezTo>
                  <a:cubicBezTo>
                    <a:pt x="500" y="708"/>
                    <a:pt x="501" y="708"/>
                    <a:pt x="499" y="706"/>
                  </a:cubicBezTo>
                  <a:cubicBezTo>
                    <a:pt x="498" y="704"/>
                    <a:pt x="499" y="703"/>
                    <a:pt x="499" y="700"/>
                  </a:cubicBezTo>
                  <a:cubicBezTo>
                    <a:pt x="499" y="697"/>
                    <a:pt x="492" y="695"/>
                    <a:pt x="492" y="690"/>
                  </a:cubicBezTo>
                  <a:cubicBezTo>
                    <a:pt x="493" y="686"/>
                    <a:pt x="495" y="685"/>
                    <a:pt x="493" y="681"/>
                  </a:cubicBezTo>
                  <a:cubicBezTo>
                    <a:pt x="492" y="677"/>
                    <a:pt x="490" y="674"/>
                    <a:pt x="492" y="671"/>
                  </a:cubicBezTo>
                  <a:cubicBezTo>
                    <a:pt x="494" y="668"/>
                    <a:pt x="492" y="662"/>
                    <a:pt x="495" y="658"/>
                  </a:cubicBezTo>
                  <a:cubicBezTo>
                    <a:pt x="498" y="655"/>
                    <a:pt x="501" y="649"/>
                    <a:pt x="504" y="646"/>
                  </a:cubicBezTo>
                  <a:cubicBezTo>
                    <a:pt x="505" y="646"/>
                    <a:pt x="505" y="645"/>
                    <a:pt x="505" y="645"/>
                  </a:cubicBezTo>
                  <a:cubicBezTo>
                    <a:pt x="505" y="645"/>
                    <a:pt x="506" y="644"/>
                    <a:pt x="506" y="644"/>
                  </a:cubicBezTo>
                  <a:cubicBezTo>
                    <a:pt x="506" y="644"/>
                    <a:pt x="506" y="643"/>
                    <a:pt x="506" y="643"/>
                  </a:cubicBezTo>
                  <a:cubicBezTo>
                    <a:pt x="507" y="642"/>
                    <a:pt x="507" y="642"/>
                    <a:pt x="507" y="642"/>
                  </a:cubicBezTo>
                  <a:cubicBezTo>
                    <a:pt x="507" y="641"/>
                    <a:pt x="507" y="641"/>
                    <a:pt x="508" y="640"/>
                  </a:cubicBezTo>
                  <a:cubicBezTo>
                    <a:pt x="508" y="640"/>
                    <a:pt x="508" y="640"/>
                    <a:pt x="508" y="640"/>
                  </a:cubicBezTo>
                  <a:cubicBezTo>
                    <a:pt x="508" y="639"/>
                    <a:pt x="508" y="638"/>
                    <a:pt x="509" y="638"/>
                  </a:cubicBezTo>
                  <a:cubicBezTo>
                    <a:pt x="509" y="638"/>
                    <a:pt x="509" y="637"/>
                    <a:pt x="509" y="637"/>
                  </a:cubicBezTo>
                  <a:cubicBezTo>
                    <a:pt x="509" y="637"/>
                    <a:pt x="509" y="637"/>
                    <a:pt x="509" y="637"/>
                  </a:cubicBezTo>
                  <a:cubicBezTo>
                    <a:pt x="509" y="636"/>
                    <a:pt x="509" y="636"/>
                    <a:pt x="509" y="635"/>
                  </a:cubicBezTo>
                  <a:cubicBezTo>
                    <a:pt x="509" y="635"/>
                    <a:pt x="510" y="635"/>
                    <a:pt x="510" y="634"/>
                  </a:cubicBezTo>
                  <a:cubicBezTo>
                    <a:pt x="510" y="634"/>
                    <a:pt x="510" y="633"/>
                    <a:pt x="510" y="633"/>
                  </a:cubicBezTo>
                  <a:cubicBezTo>
                    <a:pt x="510" y="633"/>
                    <a:pt x="510" y="632"/>
                    <a:pt x="510" y="632"/>
                  </a:cubicBezTo>
                  <a:cubicBezTo>
                    <a:pt x="510" y="631"/>
                    <a:pt x="510" y="631"/>
                    <a:pt x="510" y="631"/>
                  </a:cubicBezTo>
                  <a:cubicBezTo>
                    <a:pt x="510" y="630"/>
                    <a:pt x="510" y="630"/>
                    <a:pt x="510" y="629"/>
                  </a:cubicBezTo>
                  <a:cubicBezTo>
                    <a:pt x="510" y="625"/>
                    <a:pt x="514" y="621"/>
                    <a:pt x="514" y="620"/>
                  </a:cubicBezTo>
                  <a:cubicBezTo>
                    <a:pt x="514" y="618"/>
                    <a:pt x="512" y="618"/>
                    <a:pt x="517" y="616"/>
                  </a:cubicBezTo>
                  <a:cubicBezTo>
                    <a:pt x="522" y="615"/>
                    <a:pt x="522" y="611"/>
                    <a:pt x="526" y="610"/>
                  </a:cubicBezTo>
                  <a:cubicBezTo>
                    <a:pt x="530" y="608"/>
                    <a:pt x="538" y="605"/>
                    <a:pt x="541" y="603"/>
                  </a:cubicBezTo>
                  <a:cubicBezTo>
                    <a:pt x="543" y="600"/>
                    <a:pt x="540" y="597"/>
                    <a:pt x="545" y="599"/>
                  </a:cubicBezTo>
                  <a:cubicBezTo>
                    <a:pt x="549" y="601"/>
                    <a:pt x="550" y="601"/>
                    <a:pt x="553" y="600"/>
                  </a:cubicBezTo>
                  <a:cubicBezTo>
                    <a:pt x="557" y="599"/>
                    <a:pt x="564" y="600"/>
                    <a:pt x="566" y="599"/>
                  </a:cubicBezTo>
                  <a:cubicBezTo>
                    <a:pt x="569" y="599"/>
                    <a:pt x="573" y="598"/>
                    <a:pt x="573" y="598"/>
                  </a:cubicBezTo>
                  <a:cubicBezTo>
                    <a:pt x="574" y="599"/>
                    <a:pt x="578" y="600"/>
                    <a:pt x="579" y="602"/>
                  </a:cubicBezTo>
                  <a:cubicBezTo>
                    <a:pt x="579" y="603"/>
                    <a:pt x="581" y="606"/>
                    <a:pt x="584" y="604"/>
                  </a:cubicBezTo>
                  <a:cubicBezTo>
                    <a:pt x="587" y="601"/>
                    <a:pt x="588" y="601"/>
                    <a:pt x="594" y="598"/>
                  </a:cubicBezTo>
                  <a:cubicBezTo>
                    <a:pt x="601" y="596"/>
                    <a:pt x="603" y="593"/>
                    <a:pt x="607" y="593"/>
                  </a:cubicBezTo>
                  <a:cubicBezTo>
                    <a:pt x="611" y="593"/>
                    <a:pt x="613" y="592"/>
                    <a:pt x="615" y="591"/>
                  </a:cubicBezTo>
                  <a:cubicBezTo>
                    <a:pt x="617" y="591"/>
                    <a:pt x="613" y="594"/>
                    <a:pt x="618" y="593"/>
                  </a:cubicBezTo>
                  <a:cubicBezTo>
                    <a:pt x="623" y="591"/>
                    <a:pt x="622" y="590"/>
                    <a:pt x="626" y="592"/>
                  </a:cubicBezTo>
                  <a:cubicBezTo>
                    <a:pt x="630" y="594"/>
                    <a:pt x="631" y="592"/>
                    <a:pt x="633" y="592"/>
                  </a:cubicBezTo>
                  <a:cubicBezTo>
                    <a:pt x="635" y="593"/>
                    <a:pt x="638" y="597"/>
                    <a:pt x="641" y="597"/>
                  </a:cubicBezTo>
                  <a:cubicBezTo>
                    <a:pt x="645" y="597"/>
                    <a:pt x="647" y="597"/>
                    <a:pt x="649" y="595"/>
                  </a:cubicBezTo>
                  <a:cubicBezTo>
                    <a:pt x="651" y="594"/>
                    <a:pt x="652" y="591"/>
                    <a:pt x="654" y="594"/>
                  </a:cubicBezTo>
                  <a:cubicBezTo>
                    <a:pt x="657" y="598"/>
                    <a:pt x="658" y="602"/>
                    <a:pt x="660" y="604"/>
                  </a:cubicBezTo>
                  <a:cubicBezTo>
                    <a:pt x="662" y="606"/>
                    <a:pt x="661" y="617"/>
                    <a:pt x="660" y="619"/>
                  </a:cubicBezTo>
                  <a:cubicBezTo>
                    <a:pt x="659" y="621"/>
                    <a:pt x="661" y="631"/>
                    <a:pt x="662" y="630"/>
                  </a:cubicBezTo>
                  <a:cubicBezTo>
                    <a:pt x="663" y="629"/>
                    <a:pt x="663" y="626"/>
                    <a:pt x="664" y="629"/>
                  </a:cubicBezTo>
                  <a:cubicBezTo>
                    <a:pt x="665" y="631"/>
                    <a:pt x="664" y="636"/>
                    <a:pt x="667" y="639"/>
                  </a:cubicBezTo>
                  <a:cubicBezTo>
                    <a:pt x="669" y="642"/>
                    <a:pt x="670" y="643"/>
                    <a:pt x="671" y="645"/>
                  </a:cubicBezTo>
                  <a:cubicBezTo>
                    <a:pt x="671" y="647"/>
                    <a:pt x="673" y="652"/>
                    <a:pt x="676" y="650"/>
                  </a:cubicBezTo>
                  <a:cubicBezTo>
                    <a:pt x="678" y="647"/>
                    <a:pt x="680" y="636"/>
                    <a:pt x="681" y="631"/>
                  </a:cubicBezTo>
                  <a:cubicBezTo>
                    <a:pt x="683" y="627"/>
                    <a:pt x="683" y="612"/>
                    <a:pt x="680" y="607"/>
                  </a:cubicBezTo>
                  <a:cubicBezTo>
                    <a:pt x="678" y="602"/>
                    <a:pt x="674" y="595"/>
                    <a:pt x="679" y="588"/>
                  </a:cubicBezTo>
                  <a:cubicBezTo>
                    <a:pt x="683" y="580"/>
                    <a:pt x="685" y="576"/>
                    <a:pt x="687" y="573"/>
                  </a:cubicBezTo>
                  <a:cubicBezTo>
                    <a:pt x="690" y="570"/>
                    <a:pt x="696" y="569"/>
                    <a:pt x="698" y="568"/>
                  </a:cubicBezTo>
                  <a:cubicBezTo>
                    <a:pt x="700" y="567"/>
                    <a:pt x="702" y="566"/>
                    <a:pt x="705" y="564"/>
                  </a:cubicBezTo>
                  <a:cubicBezTo>
                    <a:pt x="709" y="563"/>
                    <a:pt x="713" y="555"/>
                    <a:pt x="714" y="554"/>
                  </a:cubicBezTo>
                  <a:cubicBezTo>
                    <a:pt x="715" y="554"/>
                    <a:pt x="720" y="555"/>
                    <a:pt x="723" y="554"/>
                  </a:cubicBezTo>
                  <a:cubicBezTo>
                    <a:pt x="726" y="553"/>
                    <a:pt x="731" y="546"/>
                    <a:pt x="734" y="544"/>
                  </a:cubicBezTo>
                  <a:cubicBezTo>
                    <a:pt x="736" y="542"/>
                    <a:pt x="741" y="544"/>
                    <a:pt x="741" y="542"/>
                  </a:cubicBezTo>
                  <a:cubicBezTo>
                    <a:pt x="741" y="540"/>
                    <a:pt x="742" y="536"/>
                    <a:pt x="744" y="536"/>
                  </a:cubicBezTo>
                  <a:cubicBezTo>
                    <a:pt x="746" y="536"/>
                    <a:pt x="749" y="534"/>
                    <a:pt x="749" y="533"/>
                  </a:cubicBezTo>
                  <a:cubicBezTo>
                    <a:pt x="749" y="532"/>
                    <a:pt x="752" y="524"/>
                    <a:pt x="751" y="522"/>
                  </a:cubicBezTo>
                  <a:cubicBezTo>
                    <a:pt x="749" y="520"/>
                    <a:pt x="747" y="516"/>
                    <a:pt x="747" y="515"/>
                  </a:cubicBezTo>
                  <a:cubicBezTo>
                    <a:pt x="748" y="514"/>
                    <a:pt x="750" y="511"/>
                    <a:pt x="750" y="509"/>
                  </a:cubicBezTo>
                  <a:cubicBezTo>
                    <a:pt x="750" y="507"/>
                    <a:pt x="753" y="504"/>
                    <a:pt x="753" y="505"/>
                  </a:cubicBezTo>
                  <a:cubicBezTo>
                    <a:pt x="753" y="505"/>
                    <a:pt x="756" y="508"/>
                    <a:pt x="755" y="510"/>
                  </a:cubicBezTo>
                  <a:cubicBezTo>
                    <a:pt x="753" y="511"/>
                    <a:pt x="752" y="516"/>
                    <a:pt x="754" y="514"/>
                  </a:cubicBezTo>
                  <a:cubicBezTo>
                    <a:pt x="756" y="511"/>
                    <a:pt x="759" y="511"/>
                    <a:pt x="760" y="509"/>
                  </a:cubicBezTo>
                  <a:cubicBezTo>
                    <a:pt x="760" y="507"/>
                    <a:pt x="763" y="501"/>
                    <a:pt x="766" y="499"/>
                  </a:cubicBezTo>
                  <a:cubicBezTo>
                    <a:pt x="769" y="497"/>
                    <a:pt x="763" y="494"/>
                    <a:pt x="765" y="493"/>
                  </a:cubicBezTo>
                  <a:cubicBezTo>
                    <a:pt x="767" y="492"/>
                    <a:pt x="768" y="493"/>
                    <a:pt x="771" y="491"/>
                  </a:cubicBezTo>
                  <a:cubicBezTo>
                    <a:pt x="774" y="489"/>
                    <a:pt x="780" y="482"/>
                    <a:pt x="780" y="480"/>
                  </a:cubicBezTo>
                  <a:cubicBezTo>
                    <a:pt x="780" y="478"/>
                    <a:pt x="779" y="477"/>
                    <a:pt x="783" y="475"/>
                  </a:cubicBezTo>
                  <a:cubicBezTo>
                    <a:pt x="787" y="474"/>
                    <a:pt x="790" y="474"/>
                    <a:pt x="790" y="473"/>
                  </a:cubicBezTo>
                  <a:cubicBezTo>
                    <a:pt x="791" y="473"/>
                    <a:pt x="793" y="470"/>
                    <a:pt x="794" y="470"/>
                  </a:cubicBezTo>
                  <a:cubicBezTo>
                    <a:pt x="795" y="470"/>
                    <a:pt x="797" y="473"/>
                    <a:pt x="801" y="472"/>
                  </a:cubicBezTo>
                  <a:cubicBezTo>
                    <a:pt x="804" y="471"/>
                    <a:pt x="811" y="465"/>
                    <a:pt x="815" y="465"/>
                  </a:cubicBezTo>
                  <a:cubicBezTo>
                    <a:pt x="819" y="465"/>
                    <a:pt x="822" y="465"/>
                    <a:pt x="822" y="463"/>
                  </a:cubicBezTo>
                  <a:cubicBezTo>
                    <a:pt x="821" y="461"/>
                    <a:pt x="818" y="461"/>
                    <a:pt x="817" y="460"/>
                  </a:cubicBezTo>
                  <a:cubicBezTo>
                    <a:pt x="815" y="458"/>
                    <a:pt x="819" y="453"/>
                    <a:pt x="818" y="451"/>
                  </a:cubicBezTo>
                  <a:cubicBezTo>
                    <a:pt x="818" y="449"/>
                    <a:pt x="822" y="443"/>
                    <a:pt x="826" y="441"/>
                  </a:cubicBezTo>
                  <a:cubicBezTo>
                    <a:pt x="829" y="439"/>
                    <a:pt x="836" y="436"/>
                    <a:pt x="839" y="434"/>
                  </a:cubicBezTo>
                  <a:cubicBezTo>
                    <a:pt x="842" y="432"/>
                    <a:pt x="843" y="432"/>
                    <a:pt x="846" y="432"/>
                  </a:cubicBezTo>
                  <a:cubicBezTo>
                    <a:pt x="848" y="432"/>
                    <a:pt x="860" y="426"/>
                    <a:pt x="860" y="425"/>
                  </a:cubicBezTo>
                  <a:cubicBezTo>
                    <a:pt x="860" y="425"/>
                    <a:pt x="860" y="424"/>
                    <a:pt x="860" y="424"/>
                  </a:cubicBezTo>
                  <a:cubicBezTo>
                    <a:pt x="860" y="424"/>
                    <a:pt x="860" y="424"/>
                    <a:pt x="860" y="424"/>
                  </a:cubicBezTo>
                  <a:cubicBezTo>
                    <a:pt x="860" y="424"/>
                    <a:pt x="860" y="424"/>
                    <a:pt x="860" y="424"/>
                  </a:cubicBezTo>
                  <a:cubicBezTo>
                    <a:pt x="860" y="424"/>
                    <a:pt x="860" y="424"/>
                    <a:pt x="860" y="424"/>
                  </a:cubicBezTo>
                  <a:cubicBezTo>
                    <a:pt x="859" y="423"/>
                    <a:pt x="859" y="423"/>
                    <a:pt x="859" y="423"/>
                  </a:cubicBezTo>
                  <a:cubicBezTo>
                    <a:pt x="859" y="423"/>
                    <a:pt x="859" y="423"/>
                    <a:pt x="859" y="423"/>
                  </a:cubicBezTo>
                  <a:cubicBezTo>
                    <a:pt x="859" y="423"/>
                    <a:pt x="859" y="423"/>
                    <a:pt x="859" y="423"/>
                  </a:cubicBezTo>
                  <a:cubicBezTo>
                    <a:pt x="859" y="423"/>
                    <a:pt x="859" y="423"/>
                    <a:pt x="859" y="423"/>
                  </a:cubicBezTo>
                  <a:cubicBezTo>
                    <a:pt x="859" y="422"/>
                    <a:pt x="859" y="422"/>
                    <a:pt x="859" y="422"/>
                  </a:cubicBezTo>
                  <a:cubicBezTo>
                    <a:pt x="859" y="422"/>
                    <a:pt x="859" y="422"/>
                    <a:pt x="859" y="422"/>
                  </a:cubicBezTo>
                  <a:cubicBezTo>
                    <a:pt x="859" y="422"/>
                    <a:pt x="859" y="422"/>
                    <a:pt x="859" y="422"/>
                  </a:cubicBezTo>
                  <a:cubicBezTo>
                    <a:pt x="859" y="422"/>
                    <a:pt x="859" y="422"/>
                    <a:pt x="859" y="422"/>
                  </a:cubicBezTo>
                  <a:cubicBezTo>
                    <a:pt x="860" y="422"/>
                    <a:pt x="860" y="422"/>
                    <a:pt x="860" y="422"/>
                  </a:cubicBezTo>
                  <a:cubicBezTo>
                    <a:pt x="860" y="422"/>
                    <a:pt x="861" y="422"/>
                    <a:pt x="862" y="422"/>
                  </a:cubicBezTo>
                  <a:cubicBezTo>
                    <a:pt x="868" y="422"/>
                    <a:pt x="870" y="420"/>
                    <a:pt x="874" y="418"/>
                  </a:cubicBezTo>
                  <a:cubicBezTo>
                    <a:pt x="878" y="417"/>
                    <a:pt x="881" y="416"/>
                    <a:pt x="880" y="417"/>
                  </a:cubicBezTo>
                  <a:cubicBezTo>
                    <a:pt x="879" y="418"/>
                    <a:pt x="878" y="419"/>
                    <a:pt x="881" y="419"/>
                  </a:cubicBezTo>
                  <a:cubicBezTo>
                    <a:pt x="885" y="418"/>
                    <a:pt x="892" y="417"/>
                    <a:pt x="891" y="418"/>
                  </a:cubicBezTo>
                  <a:cubicBezTo>
                    <a:pt x="890" y="419"/>
                    <a:pt x="888" y="422"/>
                    <a:pt x="886" y="422"/>
                  </a:cubicBezTo>
                  <a:cubicBezTo>
                    <a:pt x="884" y="422"/>
                    <a:pt x="883" y="421"/>
                    <a:pt x="879" y="423"/>
                  </a:cubicBezTo>
                  <a:cubicBezTo>
                    <a:pt x="876" y="425"/>
                    <a:pt x="867" y="429"/>
                    <a:pt x="866" y="430"/>
                  </a:cubicBezTo>
                  <a:cubicBezTo>
                    <a:pt x="865" y="432"/>
                    <a:pt x="866" y="441"/>
                    <a:pt x="869" y="440"/>
                  </a:cubicBezTo>
                  <a:cubicBezTo>
                    <a:pt x="872" y="440"/>
                    <a:pt x="879" y="436"/>
                    <a:pt x="880" y="434"/>
                  </a:cubicBezTo>
                  <a:cubicBezTo>
                    <a:pt x="881" y="432"/>
                    <a:pt x="883" y="426"/>
                    <a:pt x="888" y="427"/>
                  </a:cubicBezTo>
                  <a:cubicBezTo>
                    <a:pt x="892" y="428"/>
                    <a:pt x="893" y="429"/>
                    <a:pt x="897" y="428"/>
                  </a:cubicBezTo>
                  <a:cubicBezTo>
                    <a:pt x="901" y="427"/>
                    <a:pt x="909" y="421"/>
                    <a:pt x="913" y="421"/>
                  </a:cubicBezTo>
                  <a:cubicBezTo>
                    <a:pt x="916" y="420"/>
                    <a:pt x="918" y="419"/>
                    <a:pt x="917" y="418"/>
                  </a:cubicBezTo>
                  <a:cubicBezTo>
                    <a:pt x="916" y="417"/>
                    <a:pt x="916" y="416"/>
                    <a:pt x="913" y="415"/>
                  </a:cubicBezTo>
                  <a:cubicBezTo>
                    <a:pt x="909" y="414"/>
                    <a:pt x="910" y="412"/>
                    <a:pt x="908" y="412"/>
                  </a:cubicBezTo>
                  <a:cubicBezTo>
                    <a:pt x="906" y="413"/>
                    <a:pt x="904" y="414"/>
                    <a:pt x="901" y="413"/>
                  </a:cubicBezTo>
                  <a:cubicBezTo>
                    <a:pt x="898" y="413"/>
                    <a:pt x="894" y="411"/>
                    <a:pt x="894" y="409"/>
                  </a:cubicBezTo>
                  <a:cubicBezTo>
                    <a:pt x="894" y="408"/>
                    <a:pt x="887" y="409"/>
                    <a:pt x="886" y="408"/>
                  </a:cubicBezTo>
                  <a:cubicBezTo>
                    <a:pt x="884" y="407"/>
                    <a:pt x="886" y="406"/>
                    <a:pt x="884" y="403"/>
                  </a:cubicBezTo>
                  <a:cubicBezTo>
                    <a:pt x="883" y="400"/>
                    <a:pt x="880" y="399"/>
                    <a:pt x="882" y="398"/>
                  </a:cubicBezTo>
                  <a:cubicBezTo>
                    <a:pt x="884" y="396"/>
                    <a:pt x="888" y="390"/>
                    <a:pt x="885" y="390"/>
                  </a:cubicBezTo>
                  <a:cubicBezTo>
                    <a:pt x="883" y="390"/>
                    <a:pt x="880" y="391"/>
                    <a:pt x="879" y="389"/>
                  </a:cubicBezTo>
                  <a:cubicBezTo>
                    <a:pt x="878" y="387"/>
                    <a:pt x="872" y="386"/>
                    <a:pt x="874" y="385"/>
                  </a:cubicBezTo>
                  <a:cubicBezTo>
                    <a:pt x="875" y="384"/>
                    <a:pt x="876" y="385"/>
                    <a:pt x="881" y="386"/>
                  </a:cubicBezTo>
                  <a:cubicBezTo>
                    <a:pt x="886" y="386"/>
                    <a:pt x="891" y="384"/>
                    <a:pt x="893" y="381"/>
                  </a:cubicBezTo>
                  <a:cubicBezTo>
                    <a:pt x="895" y="378"/>
                    <a:pt x="894" y="378"/>
                    <a:pt x="894" y="376"/>
                  </a:cubicBezTo>
                  <a:cubicBezTo>
                    <a:pt x="895" y="374"/>
                    <a:pt x="896" y="373"/>
                    <a:pt x="892" y="371"/>
                  </a:cubicBezTo>
                  <a:cubicBezTo>
                    <a:pt x="888" y="369"/>
                    <a:pt x="884" y="369"/>
                    <a:pt x="880" y="370"/>
                  </a:cubicBezTo>
                  <a:cubicBezTo>
                    <a:pt x="877" y="370"/>
                    <a:pt x="866" y="375"/>
                    <a:pt x="861" y="377"/>
                  </a:cubicBezTo>
                  <a:cubicBezTo>
                    <a:pt x="856" y="379"/>
                    <a:pt x="854" y="379"/>
                    <a:pt x="849" y="382"/>
                  </a:cubicBezTo>
                  <a:cubicBezTo>
                    <a:pt x="845" y="385"/>
                    <a:pt x="833" y="398"/>
                    <a:pt x="830" y="398"/>
                  </a:cubicBezTo>
                  <a:cubicBezTo>
                    <a:pt x="827" y="398"/>
                    <a:pt x="831" y="395"/>
                    <a:pt x="835" y="392"/>
                  </a:cubicBezTo>
                  <a:cubicBezTo>
                    <a:pt x="838" y="390"/>
                    <a:pt x="846" y="380"/>
                    <a:pt x="848" y="378"/>
                  </a:cubicBezTo>
                  <a:cubicBezTo>
                    <a:pt x="851" y="375"/>
                    <a:pt x="857" y="371"/>
                    <a:pt x="860" y="370"/>
                  </a:cubicBezTo>
                  <a:cubicBezTo>
                    <a:pt x="864" y="369"/>
                    <a:pt x="867" y="367"/>
                    <a:pt x="868" y="366"/>
                  </a:cubicBezTo>
                  <a:cubicBezTo>
                    <a:pt x="869" y="365"/>
                    <a:pt x="878" y="356"/>
                    <a:pt x="882" y="355"/>
                  </a:cubicBezTo>
                  <a:cubicBezTo>
                    <a:pt x="885" y="354"/>
                    <a:pt x="901" y="356"/>
                    <a:pt x="907" y="356"/>
                  </a:cubicBezTo>
                  <a:cubicBezTo>
                    <a:pt x="913" y="355"/>
                    <a:pt x="940" y="355"/>
                    <a:pt x="944" y="354"/>
                  </a:cubicBezTo>
                  <a:cubicBezTo>
                    <a:pt x="947" y="352"/>
                    <a:pt x="950" y="348"/>
                    <a:pt x="952" y="346"/>
                  </a:cubicBezTo>
                  <a:cubicBezTo>
                    <a:pt x="954" y="344"/>
                    <a:pt x="958" y="341"/>
                    <a:pt x="959" y="341"/>
                  </a:cubicBezTo>
                  <a:cubicBezTo>
                    <a:pt x="961" y="341"/>
                    <a:pt x="967" y="340"/>
                    <a:pt x="969" y="340"/>
                  </a:cubicBezTo>
                  <a:cubicBezTo>
                    <a:pt x="972" y="339"/>
                    <a:pt x="980" y="336"/>
                    <a:pt x="981" y="334"/>
                  </a:cubicBezTo>
                  <a:cubicBezTo>
                    <a:pt x="982" y="332"/>
                    <a:pt x="984" y="330"/>
                    <a:pt x="982" y="329"/>
                  </a:cubicBezTo>
                  <a:cubicBezTo>
                    <a:pt x="981" y="329"/>
                    <a:pt x="979" y="329"/>
                    <a:pt x="980" y="327"/>
                  </a:cubicBezTo>
                  <a:cubicBezTo>
                    <a:pt x="982" y="325"/>
                    <a:pt x="985" y="322"/>
                    <a:pt x="984" y="321"/>
                  </a:cubicBezTo>
                  <a:cubicBezTo>
                    <a:pt x="983" y="320"/>
                    <a:pt x="982" y="319"/>
                    <a:pt x="984" y="318"/>
                  </a:cubicBezTo>
                  <a:cubicBezTo>
                    <a:pt x="986" y="317"/>
                    <a:pt x="988" y="315"/>
                    <a:pt x="987" y="314"/>
                  </a:cubicBezTo>
                  <a:cubicBezTo>
                    <a:pt x="986" y="313"/>
                    <a:pt x="982" y="311"/>
                    <a:pt x="980" y="311"/>
                  </a:cubicBezTo>
                  <a:cubicBezTo>
                    <a:pt x="978" y="311"/>
                    <a:pt x="975" y="313"/>
                    <a:pt x="975" y="312"/>
                  </a:cubicBezTo>
                  <a:cubicBezTo>
                    <a:pt x="974" y="310"/>
                    <a:pt x="973" y="305"/>
                    <a:pt x="971" y="305"/>
                  </a:cubicBezTo>
                  <a:cubicBezTo>
                    <a:pt x="969" y="305"/>
                    <a:pt x="961" y="307"/>
                    <a:pt x="960" y="309"/>
                  </a:cubicBezTo>
                  <a:cubicBezTo>
                    <a:pt x="960" y="311"/>
                    <a:pt x="958" y="312"/>
                    <a:pt x="956" y="312"/>
                  </a:cubicBezTo>
                  <a:cubicBezTo>
                    <a:pt x="955" y="312"/>
                    <a:pt x="942" y="318"/>
                    <a:pt x="943" y="316"/>
                  </a:cubicBezTo>
                  <a:cubicBezTo>
                    <a:pt x="944" y="314"/>
                    <a:pt x="950" y="310"/>
                    <a:pt x="954" y="308"/>
                  </a:cubicBezTo>
                  <a:cubicBezTo>
                    <a:pt x="957" y="306"/>
                    <a:pt x="973" y="301"/>
                    <a:pt x="973" y="300"/>
                  </a:cubicBezTo>
                  <a:cubicBezTo>
                    <a:pt x="973" y="299"/>
                    <a:pt x="972" y="298"/>
                    <a:pt x="971" y="297"/>
                  </a:cubicBezTo>
                  <a:cubicBezTo>
                    <a:pt x="970" y="296"/>
                    <a:pt x="963" y="297"/>
                    <a:pt x="963" y="296"/>
                  </a:cubicBezTo>
                  <a:cubicBezTo>
                    <a:pt x="963" y="294"/>
                    <a:pt x="961" y="292"/>
                    <a:pt x="960" y="291"/>
                  </a:cubicBezTo>
                  <a:cubicBezTo>
                    <a:pt x="959" y="291"/>
                    <a:pt x="956" y="292"/>
                    <a:pt x="954" y="290"/>
                  </a:cubicBezTo>
                  <a:cubicBezTo>
                    <a:pt x="953" y="289"/>
                    <a:pt x="953" y="287"/>
                    <a:pt x="952" y="285"/>
                  </a:cubicBezTo>
                  <a:cubicBezTo>
                    <a:pt x="951" y="283"/>
                    <a:pt x="946" y="280"/>
                    <a:pt x="944" y="280"/>
                  </a:cubicBezTo>
                  <a:cubicBezTo>
                    <a:pt x="943" y="280"/>
                    <a:pt x="942" y="278"/>
                    <a:pt x="940" y="277"/>
                  </a:cubicBezTo>
                  <a:cubicBezTo>
                    <a:pt x="938" y="276"/>
                    <a:pt x="937" y="273"/>
                    <a:pt x="939" y="272"/>
                  </a:cubicBezTo>
                  <a:cubicBezTo>
                    <a:pt x="940" y="271"/>
                    <a:pt x="945" y="270"/>
                    <a:pt x="945" y="268"/>
                  </a:cubicBezTo>
                  <a:cubicBezTo>
                    <a:pt x="944" y="267"/>
                    <a:pt x="941" y="264"/>
                    <a:pt x="942" y="262"/>
                  </a:cubicBezTo>
                  <a:cubicBezTo>
                    <a:pt x="943" y="261"/>
                    <a:pt x="942" y="257"/>
                    <a:pt x="940" y="255"/>
                  </a:cubicBezTo>
                  <a:cubicBezTo>
                    <a:pt x="938" y="253"/>
                    <a:pt x="938" y="248"/>
                    <a:pt x="937" y="248"/>
                  </a:cubicBezTo>
                  <a:cubicBezTo>
                    <a:pt x="936" y="247"/>
                    <a:pt x="936" y="245"/>
                    <a:pt x="935" y="245"/>
                  </a:cubicBezTo>
                  <a:cubicBezTo>
                    <a:pt x="934" y="245"/>
                    <a:pt x="927" y="245"/>
                    <a:pt x="929" y="244"/>
                  </a:cubicBezTo>
                  <a:cubicBezTo>
                    <a:pt x="931" y="243"/>
                    <a:pt x="936" y="243"/>
                    <a:pt x="936" y="241"/>
                  </a:cubicBezTo>
                  <a:cubicBezTo>
                    <a:pt x="936" y="239"/>
                    <a:pt x="935" y="237"/>
                    <a:pt x="933" y="237"/>
                  </a:cubicBezTo>
                  <a:cubicBezTo>
                    <a:pt x="932" y="237"/>
                    <a:pt x="926" y="236"/>
                    <a:pt x="929" y="235"/>
                  </a:cubicBezTo>
                  <a:cubicBezTo>
                    <a:pt x="931" y="234"/>
                    <a:pt x="934" y="232"/>
                    <a:pt x="933" y="231"/>
                  </a:cubicBezTo>
                  <a:cubicBezTo>
                    <a:pt x="933" y="230"/>
                    <a:pt x="930" y="223"/>
                    <a:pt x="929" y="223"/>
                  </a:cubicBezTo>
                  <a:cubicBezTo>
                    <a:pt x="927" y="223"/>
                    <a:pt x="927" y="221"/>
                    <a:pt x="927" y="219"/>
                  </a:cubicBezTo>
                  <a:cubicBezTo>
                    <a:pt x="927" y="218"/>
                    <a:pt x="930" y="213"/>
                    <a:pt x="929" y="212"/>
                  </a:cubicBezTo>
                  <a:cubicBezTo>
                    <a:pt x="928" y="211"/>
                    <a:pt x="924" y="213"/>
                    <a:pt x="923" y="215"/>
                  </a:cubicBezTo>
                  <a:cubicBezTo>
                    <a:pt x="923" y="218"/>
                    <a:pt x="920" y="223"/>
                    <a:pt x="918" y="223"/>
                  </a:cubicBezTo>
                  <a:cubicBezTo>
                    <a:pt x="916" y="223"/>
                    <a:pt x="913" y="225"/>
                    <a:pt x="912" y="230"/>
                  </a:cubicBezTo>
                  <a:cubicBezTo>
                    <a:pt x="911" y="234"/>
                    <a:pt x="908" y="238"/>
                    <a:pt x="908" y="238"/>
                  </a:cubicBezTo>
                  <a:cubicBezTo>
                    <a:pt x="908" y="238"/>
                    <a:pt x="904" y="238"/>
                    <a:pt x="903" y="239"/>
                  </a:cubicBezTo>
                  <a:cubicBezTo>
                    <a:pt x="902" y="240"/>
                    <a:pt x="898" y="243"/>
                    <a:pt x="897" y="243"/>
                  </a:cubicBezTo>
                  <a:cubicBezTo>
                    <a:pt x="896" y="243"/>
                    <a:pt x="894" y="247"/>
                    <a:pt x="893" y="246"/>
                  </a:cubicBezTo>
                  <a:cubicBezTo>
                    <a:pt x="892" y="245"/>
                    <a:pt x="888" y="242"/>
                    <a:pt x="888" y="241"/>
                  </a:cubicBezTo>
                  <a:cubicBezTo>
                    <a:pt x="888" y="240"/>
                    <a:pt x="885" y="238"/>
                    <a:pt x="883" y="239"/>
                  </a:cubicBezTo>
                  <a:cubicBezTo>
                    <a:pt x="882" y="239"/>
                    <a:pt x="878" y="242"/>
                    <a:pt x="877" y="240"/>
                  </a:cubicBezTo>
                  <a:cubicBezTo>
                    <a:pt x="876" y="238"/>
                    <a:pt x="877" y="237"/>
                    <a:pt x="876" y="235"/>
                  </a:cubicBezTo>
                  <a:cubicBezTo>
                    <a:pt x="875" y="234"/>
                    <a:pt x="872" y="231"/>
                    <a:pt x="875" y="230"/>
                  </a:cubicBezTo>
                  <a:cubicBezTo>
                    <a:pt x="877" y="228"/>
                    <a:pt x="879" y="224"/>
                    <a:pt x="878" y="223"/>
                  </a:cubicBezTo>
                  <a:cubicBezTo>
                    <a:pt x="876" y="222"/>
                    <a:pt x="873" y="221"/>
                    <a:pt x="875" y="220"/>
                  </a:cubicBezTo>
                  <a:cubicBezTo>
                    <a:pt x="877" y="218"/>
                    <a:pt x="878" y="218"/>
                    <a:pt x="880" y="216"/>
                  </a:cubicBezTo>
                  <a:cubicBezTo>
                    <a:pt x="881" y="214"/>
                    <a:pt x="886" y="207"/>
                    <a:pt x="883" y="206"/>
                  </a:cubicBezTo>
                  <a:cubicBezTo>
                    <a:pt x="879" y="205"/>
                    <a:pt x="876" y="206"/>
                    <a:pt x="873" y="205"/>
                  </a:cubicBezTo>
                  <a:cubicBezTo>
                    <a:pt x="871" y="205"/>
                    <a:pt x="868" y="201"/>
                    <a:pt x="867" y="200"/>
                  </a:cubicBezTo>
                  <a:cubicBezTo>
                    <a:pt x="867" y="199"/>
                    <a:pt x="864" y="198"/>
                    <a:pt x="866" y="196"/>
                  </a:cubicBezTo>
                  <a:cubicBezTo>
                    <a:pt x="867" y="195"/>
                    <a:pt x="868" y="193"/>
                    <a:pt x="865" y="193"/>
                  </a:cubicBezTo>
                  <a:cubicBezTo>
                    <a:pt x="862" y="193"/>
                    <a:pt x="860" y="193"/>
                    <a:pt x="859" y="191"/>
                  </a:cubicBezTo>
                  <a:cubicBezTo>
                    <a:pt x="858" y="190"/>
                    <a:pt x="856" y="187"/>
                    <a:pt x="855" y="188"/>
                  </a:cubicBezTo>
                  <a:cubicBezTo>
                    <a:pt x="854" y="188"/>
                    <a:pt x="853" y="186"/>
                    <a:pt x="853" y="185"/>
                  </a:cubicBezTo>
                  <a:cubicBezTo>
                    <a:pt x="853" y="185"/>
                    <a:pt x="852" y="182"/>
                    <a:pt x="849" y="181"/>
                  </a:cubicBezTo>
                  <a:cubicBezTo>
                    <a:pt x="846" y="181"/>
                    <a:pt x="839" y="181"/>
                    <a:pt x="836" y="181"/>
                  </a:cubicBezTo>
                  <a:cubicBezTo>
                    <a:pt x="834" y="181"/>
                    <a:pt x="834" y="180"/>
                    <a:pt x="831" y="180"/>
                  </a:cubicBezTo>
                  <a:cubicBezTo>
                    <a:pt x="828" y="180"/>
                    <a:pt x="821" y="178"/>
                    <a:pt x="817" y="178"/>
                  </a:cubicBezTo>
                  <a:cubicBezTo>
                    <a:pt x="814" y="179"/>
                    <a:pt x="812" y="180"/>
                    <a:pt x="810" y="182"/>
                  </a:cubicBezTo>
                  <a:cubicBezTo>
                    <a:pt x="808" y="184"/>
                    <a:pt x="806" y="184"/>
                    <a:pt x="807" y="187"/>
                  </a:cubicBezTo>
                  <a:cubicBezTo>
                    <a:pt x="809" y="190"/>
                    <a:pt x="806" y="193"/>
                    <a:pt x="808" y="193"/>
                  </a:cubicBezTo>
                  <a:cubicBezTo>
                    <a:pt x="810" y="193"/>
                    <a:pt x="810" y="194"/>
                    <a:pt x="808" y="196"/>
                  </a:cubicBezTo>
                  <a:cubicBezTo>
                    <a:pt x="807" y="197"/>
                    <a:pt x="803" y="201"/>
                    <a:pt x="802" y="203"/>
                  </a:cubicBezTo>
                  <a:cubicBezTo>
                    <a:pt x="801" y="204"/>
                    <a:pt x="798" y="208"/>
                    <a:pt x="801" y="208"/>
                  </a:cubicBezTo>
                  <a:cubicBezTo>
                    <a:pt x="804" y="208"/>
                    <a:pt x="805" y="208"/>
                    <a:pt x="803" y="211"/>
                  </a:cubicBezTo>
                  <a:cubicBezTo>
                    <a:pt x="802" y="213"/>
                    <a:pt x="801" y="219"/>
                    <a:pt x="803" y="219"/>
                  </a:cubicBezTo>
                  <a:cubicBezTo>
                    <a:pt x="805" y="219"/>
                    <a:pt x="805" y="221"/>
                    <a:pt x="803" y="223"/>
                  </a:cubicBezTo>
                  <a:cubicBezTo>
                    <a:pt x="801" y="225"/>
                    <a:pt x="799" y="229"/>
                    <a:pt x="801" y="229"/>
                  </a:cubicBezTo>
                  <a:cubicBezTo>
                    <a:pt x="802" y="229"/>
                    <a:pt x="803" y="229"/>
                    <a:pt x="799" y="231"/>
                  </a:cubicBezTo>
                  <a:cubicBezTo>
                    <a:pt x="795" y="234"/>
                    <a:pt x="791" y="235"/>
                    <a:pt x="790" y="237"/>
                  </a:cubicBezTo>
                  <a:cubicBezTo>
                    <a:pt x="788" y="238"/>
                    <a:pt x="787" y="241"/>
                    <a:pt x="790" y="243"/>
                  </a:cubicBezTo>
                  <a:cubicBezTo>
                    <a:pt x="792" y="245"/>
                    <a:pt x="791" y="249"/>
                    <a:pt x="792" y="251"/>
                  </a:cubicBezTo>
                  <a:cubicBezTo>
                    <a:pt x="792" y="253"/>
                    <a:pt x="796" y="253"/>
                    <a:pt x="795" y="256"/>
                  </a:cubicBezTo>
                  <a:cubicBezTo>
                    <a:pt x="795" y="259"/>
                    <a:pt x="795" y="263"/>
                    <a:pt x="796" y="267"/>
                  </a:cubicBezTo>
                  <a:cubicBezTo>
                    <a:pt x="796" y="270"/>
                    <a:pt x="792" y="282"/>
                    <a:pt x="790" y="283"/>
                  </a:cubicBezTo>
                  <a:cubicBezTo>
                    <a:pt x="788" y="284"/>
                    <a:pt x="786" y="289"/>
                    <a:pt x="785" y="289"/>
                  </a:cubicBezTo>
                  <a:cubicBezTo>
                    <a:pt x="784" y="288"/>
                    <a:pt x="785" y="286"/>
                    <a:pt x="783" y="288"/>
                  </a:cubicBezTo>
                  <a:cubicBezTo>
                    <a:pt x="781" y="290"/>
                    <a:pt x="779" y="295"/>
                    <a:pt x="777" y="296"/>
                  </a:cubicBezTo>
                  <a:cubicBezTo>
                    <a:pt x="775" y="296"/>
                    <a:pt x="771" y="298"/>
                    <a:pt x="771" y="299"/>
                  </a:cubicBezTo>
                  <a:cubicBezTo>
                    <a:pt x="772" y="300"/>
                    <a:pt x="776" y="302"/>
                    <a:pt x="774" y="305"/>
                  </a:cubicBezTo>
                  <a:cubicBezTo>
                    <a:pt x="773" y="307"/>
                    <a:pt x="770" y="311"/>
                    <a:pt x="771" y="312"/>
                  </a:cubicBezTo>
                  <a:cubicBezTo>
                    <a:pt x="771" y="314"/>
                    <a:pt x="769" y="320"/>
                    <a:pt x="771" y="322"/>
                  </a:cubicBezTo>
                  <a:cubicBezTo>
                    <a:pt x="773" y="323"/>
                    <a:pt x="774" y="325"/>
                    <a:pt x="773" y="328"/>
                  </a:cubicBezTo>
                  <a:cubicBezTo>
                    <a:pt x="772" y="332"/>
                    <a:pt x="772" y="335"/>
                    <a:pt x="768" y="336"/>
                  </a:cubicBezTo>
                  <a:cubicBezTo>
                    <a:pt x="765" y="337"/>
                    <a:pt x="764" y="340"/>
                    <a:pt x="764" y="342"/>
                  </a:cubicBezTo>
                  <a:cubicBezTo>
                    <a:pt x="764" y="344"/>
                    <a:pt x="763" y="346"/>
                    <a:pt x="762" y="345"/>
                  </a:cubicBezTo>
                  <a:cubicBezTo>
                    <a:pt x="761" y="343"/>
                    <a:pt x="759" y="342"/>
                    <a:pt x="758" y="342"/>
                  </a:cubicBezTo>
                  <a:cubicBezTo>
                    <a:pt x="757" y="343"/>
                    <a:pt x="758" y="348"/>
                    <a:pt x="755" y="348"/>
                  </a:cubicBezTo>
                  <a:cubicBezTo>
                    <a:pt x="752" y="347"/>
                    <a:pt x="748" y="340"/>
                    <a:pt x="748" y="339"/>
                  </a:cubicBezTo>
                  <a:cubicBezTo>
                    <a:pt x="749" y="337"/>
                    <a:pt x="753" y="337"/>
                    <a:pt x="750" y="335"/>
                  </a:cubicBezTo>
                  <a:cubicBezTo>
                    <a:pt x="747" y="334"/>
                    <a:pt x="740" y="333"/>
                    <a:pt x="738" y="331"/>
                  </a:cubicBezTo>
                  <a:cubicBezTo>
                    <a:pt x="737" y="329"/>
                    <a:pt x="741" y="327"/>
                    <a:pt x="738" y="324"/>
                  </a:cubicBezTo>
                  <a:cubicBezTo>
                    <a:pt x="734" y="321"/>
                    <a:pt x="728" y="320"/>
                    <a:pt x="730" y="317"/>
                  </a:cubicBezTo>
                  <a:cubicBezTo>
                    <a:pt x="732" y="313"/>
                    <a:pt x="734" y="309"/>
                    <a:pt x="734" y="305"/>
                  </a:cubicBezTo>
                  <a:cubicBezTo>
                    <a:pt x="734" y="302"/>
                    <a:pt x="735" y="300"/>
                    <a:pt x="738" y="298"/>
                  </a:cubicBezTo>
                  <a:cubicBezTo>
                    <a:pt x="741" y="296"/>
                    <a:pt x="745" y="294"/>
                    <a:pt x="742" y="293"/>
                  </a:cubicBezTo>
                  <a:cubicBezTo>
                    <a:pt x="740" y="293"/>
                    <a:pt x="720" y="293"/>
                    <a:pt x="716" y="292"/>
                  </a:cubicBezTo>
                  <a:cubicBezTo>
                    <a:pt x="713" y="291"/>
                    <a:pt x="715" y="290"/>
                    <a:pt x="712" y="289"/>
                  </a:cubicBezTo>
                  <a:cubicBezTo>
                    <a:pt x="710" y="288"/>
                    <a:pt x="704" y="284"/>
                    <a:pt x="702" y="282"/>
                  </a:cubicBezTo>
                  <a:cubicBezTo>
                    <a:pt x="700" y="280"/>
                    <a:pt x="698" y="278"/>
                    <a:pt x="696" y="276"/>
                  </a:cubicBezTo>
                  <a:cubicBezTo>
                    <a:pt x="694" y="274"/>
                    <a:pt x="689" y="267"/>
                    <a:pt x="687" y="267"/>
                  </a:cubicBezTo>
                  <a:cubicBezTo>
                    <a:pt x="685" y="267"/>
                    <a:pt x="680" y="268"/>
                    <a:pt x="678" y="267"/>
                  </a:cubicBezTo>
                  <a:cubicBezTo>
                    <a:pt x="676" y="265"/>
                    <a:pt x="671" y="261"/>
                    <a:pt x="669" y="262"/>
                  </a:cubicBezTo>
                  <a:cubicBezTo>
                    <a:pt x="667" y="263"/>
                    <a:pt x="657" y="267"/>
                    <a:pt x="656" y="267"/>
                  </a:cubicBezTo>
                  <a:cubicBezTo>
                    <a:pt x="655" y="266"/>
                    <a:pt x="658" y="262"/>
                    <a:pt x="659" y="261"/>
                  </a:cubicBezTo>
                  <a:cubicBezTo>
                    <a:pt x="660" y="259"/>
                    <a:pt x="660" y="242"/>
                    <a:pt x="659" y="241"/>
                  </a:cubicBezTo>
                  <a:cubicBezTo>
                    <a:pt x="658" y="240"/>
                    <a:pt x="655" y="238"/>
                    <a:pt x="653" y="238"/>
                  </a:cubicBezTo>
                  <a:cubicBezTo>
                    <a:pt x="651" y="239"/>
                    <a:pt x="648" y="242"/>
                    <a:pt x="647" y="240"/>
                  </a:cubicBezTo>
                  <a:cubicBezTo>
                    <a:pt x="645" y="238"/>
                    <a:pt x="642" y="234"/>
                    <a:pt x="643" y="233"/>
                  </a:cubicBezTo>
                  <a:cubicBezTo>
                    <a:pt x="644" y="231"/>
                    <a:pt x="646" y="229"/>
                    <a:pt x="645" y="227"/>
                  </a:cubicBezTo>
                  <a:cubicBezTo>
                    <a:pt x="645" y="225"/>
                    <a:pt x="653" y="211"/>
                    <a:pt x="656" y="208"/>
                  </a:cubicBezTo>
                  <a:cubicBezTo>
                    <a:pt x="659" y="204"/>
                    <a:pt x="663" y="204"/>
                    <a:pt x="662" y="200"/>
                  </a:cubicBezTo>
                  <a:cubicBezTo>
                    <a:pt x="661" y="197"/>
                    <a:pt x="660" y="194"/>
                    <a:pt x="660" y="192"/>
                  </a:cubicBezTo>
                  <a:cubicBezTo>
                    <a:pt x="660" y="190"/>
                    <a:pt x="659" y="185"/>
                    <a:pt x="661" y="185"/>
                  </a:cubicBezTo>
                  <a:cubicBezTo>
                    <a:pt x="664" y="185"/>
                    <a:pt x="664" y="188"/>
                    <a:pt x="665" y="186"/>
                  </a:cubicBezTo>
                  <a:cubicBezTo>
                    <a:pt x="666" y="184"/>
                    <a:pt x="667" y="180"/>
                    <a:pt x="669" y="180"/>
                  </a:cubicBezTo>
                  <a:cubicBezTo>
                    <a:pt x="671" y="181"/>
                    <a:pt x="671" y="185"/>
                    <a:pt x="672" y="186"/>
                  </a:cubicBezTo>
                  <a:cubicBezTo>
                    <a:pt x="673" y="187"/>
                    <a:pt x="681" y="187"/>
                    <a:pt x="680" y="186"/>
                  </a:cubicBezTo>
                  <a:cubicBezTo>
                    <a:pt x="678" y="185"/>
                    <a:pt x="675" y="182"/>
                    <a:pt x="677" y="181"/>
                  </a:cubicBezTo>
                  <a:cubicBezTo>
                    <a:pt x="679" y="180"/>
                    <a:pt x="684" y="176"/>
                    <a:pt x="683" y="175"/>
                  </a:cubicBezTo>
                  <a:cubicBezTo>
                    <a:pt x="682" y="174"/>
                    <a:pt x="678" y="171"/>
                    <a:pt x="681" y="171"/>
                  </a:cubicBezTo>
                  <a:cubicBezTo>
                    <a:pt x="683" y="170"/>
                    <a:pt x="686" y="173"/>
                    <a:pt x="688" y="174"/>
                  </a:cubicBezTo>
                  <a:cubicBezTo>
                    <a:pt x="689" y="175"/>
                    <a:pt x="692" y="177"/>
                    <a:pt x="695" y="176"/>
                  </a:cubicBezTo>
                  <a:cubicBezTo>
                    <a:pt x="698" y="175"/>
                    <a:pt x="699" y="173"/>
                    <a:pt x="700" y="170"/>
                  </a:cubicBezTo>
                  <a:cubicBezTo>
                    <a:pt x="700" y="168"/>
                    <a:pt x="692" y="160"/>
                    <a:pt x="689" y="158"/>
                  </a:cubicBezTo>
                  <a:cubicBezTo>
                    <a:pt x="685" y="157"/>
                    <a:pt x="700" y="162"/>
                    <a:pt x="701" y="164"/>
                  </a:cubicBezTo>
                  <a:cubicBezTo>
                    <a:pt x="703" y="166"/>
                    <a:pt x="706" y="162"/>
                    <a:pt x="705" y="158"/>
                  </a:cubicBezTo>
                  <a:cubicBezTo>
                    <a:pt x="705" y="155"/>
                    <a:pt x="704" y="155"/>
                    <a:pt x="707" y="155"/>
                  </a:cubicBezTo>
                  <a:cubicBezTo>
                    <a:pt x="710" y="155"/>
                    <a:pt x="712" y="153"/>
                    <a:pt x="713" y="152"/>
                  </a:cubicBezTo>
                  <a:cubicBezTo>
                    <a:pt x="714" y="151"/>
                    <a:pt x="719" y="157"/>
                    <a:pt x="722" y="156"/>
                  </a:cubicBezTo>
                  <a:cubicBezTo>
                    <a:pt x="723" y="156"/>
                    <a:pt x="729" y="152"/>
                    <a:pt x="730" y="149"/>
                  </a:cubicBezTo>
                  <a:cubicBezTo>
                    <a:pt x="730" y="147"/>
                    <a:pt x="732" y="143"/>
                    <a:pt x="733" y="141"/>
                  </a:cubicBezTo>
                  <a:cubicBezTo>
                    <a:pt x="735" y="139"/>
                    <a:pt x="739" y="134"/>
                    <a:pt x="737" y="134"/>
                  </a:cubicBezTo>
                  <a:cubicBezTo>
                    <a:pt x="735" y="133"/>
                    <a:pt x="728" y="133"/>
                    <a:pt x="724" y="131"/>
                  </a:cubicBezTo>
                  <a:cubicBezTo>
                    <a:pt x="720" y="129"/>
                    <a:pt x="713" y="127"/>
                    <a:pt x="711" y="127"/>
                  </a:cubicBezTo>
                  <a:cubicBezTo>
                    <a:pt x="710" y="127"/>
                    <a:pt x="690" y="129"/>
                    <a:pt x="691" y="128"/>
                  </a:cubicBezTo>
                  <a:cubicBezTo>
                    <a:pt x="691" y="127"/>
                    <a:pt x="695" y="126"/>
                    <a:pt x="697" y="126"/>
                  </a:cubicBezTo>
                  <a:cubicBezTo>
                    <a:pt x="699" y="126"/>
                    <a:pt x="707" y="125"/>
                    <a:pt x="707" y="124"/>
                  </a:cubicBezTo>
                  <a:cubicBezTo>
                    <a:pt x="707" y="123"/>
                    <a:pt x="705" y="121"/>
                    <a:pt x="707" y="120"/>
                  </a:cubicBezTo>
                  <a:cubicBezTo>
                    <a:pt x="710" y="119"/>
                    <a:pt x="711" y="121"/>
                    <a:pt x="715" y="122"/>
                  </a:cubicBezTo>
                  <a:cubicBezTo>
                    <a:pt x="720" y="123"/>
                    <a:pt x="726" y="126"/>
                    <a:pt x="728" y="127"/>
                  </a:cubicBezTo>
                  <a:cubicBezTo>
                    <a:pt x="729" y="128"/>
                    <a:pt x="738" y="132"/>
                    <a:pt x="740" y="131"/>
                  </a:cubicBezTo>
                  <a:cubicBezTo>
                    <a:pt x="743" y="130"/>
                    <a:pt x="754" y="120"/>
                    <a:pt x="755" y="119"/>
                  </a:cubicBezTo>
                  <a:cubicBezTo>
                    <a:pt x="756" y="118"/>
                    <a:pt x="749" y="110"/>
                    <a:pt x="751" y="109"/>
                  </a:cubicBezTo>
                  <a:cubicBezTo>
                    <a:pt x="753" y="108"/>
                    <a:pt x="753" y="111"/>
                    <a:pt x="756" y="110"/>
                  </a:cubicBezTo>
                  <a:cubicBezTo>
                    <a:pt x="759" y="109"/>
                    <a:pt x="762" y="108"/>
                    <a:pt x="762" y="109"/>
                  </a:cubicBezTo>
                  <a:cubicBezTo>
                    <a:pt x="762" y="111"/>
                    <a:pt x="761" y="116"/>
                    <a:pt x="764" y="117"/>
                  </a:cubicBezTo>
                  <a:cubicBezTo>
                    <a:pt x="767" y="118"/>
                    <a:pt x="771" y="120"/>
                    <a:pt x="770" y="117"/>
                  </a:cubicBezTo>
                  <a:cubicBezTo>
                    <a:pt x="769" y="115"/>
                    <a:pt x="767" y="113"/>
                    <a:pt x="769" y="112"/>
                  </a:cubicBezTo>
                  <a:cubicBezTo>
                    <a:pt x="770" y="112"/>
                    <a:pt x="771" y="111"/>
                    <a:pt x="771" y="109"/>
                  </a:cubicBezTo>
                  <a:cubicBezTo>
                    <a:pt x="772" y="107"/>
                    <a:pt x="774" y="108"/>
                    <a:pt x="772" y="106"/>
                  </a:cubicBezTo>
                  <a:cubicBezTo>
                    <a:pt x="769" y="103"/>
                    <a:pt x="765" y="101"/>
                    <a:pt x="766" y="100"/>
                  </a:cubicBezTo>
                  <a:cubicBezTo>
                    <a:pt x="767" y="100"/>
                    <a:pt x="771" y="99"/>
                    <a:pt x="772" y="101"/>
                  </a:cubicBezTo>
                  <a:cubicBezTo>
                    <a:pt x="774" y="102"/>
                    <a:pt x="775" y="103"/>
                    <a:pt x="775" y="105"/>
                  </a:cubicBezTo>
                  <a:cubicBezTo>
                    <a:pt x="776" y="107"/>
                    <a:pt x="778" y="111"/>
                    <a:pt x="778" y="112"/>
                  </a:cubicBezTo>
                  <a:cubicBezTo>
                    <a:pt x="777" y="113"/>
                    <a:pt x="778" y="116"/>
                    <a:pt x="779" y="115"/>
                  </a:cubicBezTo>
                  <a:cubicBezTo>
                    <a:pt x="781" y="114"/>
                    <a:pt x="781" y="112"/>
                    <a:pt x="784" y="110"/>
                  </a:cubicBezTo>
                  <a:cubicBezTo>
                    <a:pt x="787" y="109"/>
                    <a:pt x="790" y="108"/>
                    <a:pt x="793" y="106"/>
                  </a:cubicBezTo>
                  <a:cubicBezTo>
                    <a:pt x="796" y="104"/>
                    <a:pt x="795" y="104"/>
                    <a:pt x="799" y="103"/>
                  </a:cubicBezTo>
                  <a:cubicBezTo>
                    <a:pt x="802" y="102"/>
                    <a:pt x="804" y="100"/>
                    <a:pt x="804" y="99"/>
                  </a:cubicBezTo>
                  <a:cubicBezTo>
                    <a:pt x="804" y="98"/>
                    <a:pt x="806" y="90"/>
                    <a:pt x="805" y="88"/>
                  </a:cubicBezTo>
                  <a:cubicBezTo>
                    <a:pt x="804" y="87"/>
                    <a:pt x="802" y="84"/>
                    <a:pt x="802" y="81"/>
                  </a:cubicBezTo>
                  <a:cubicBezTo>
                    <a:pt x="803" y="78"/>
                    <a:pt x="803" y="75"/>
                    <a:pt x="802" y="74"/>
                  </a:cubicBezTo>
                  <a:cubicBezTo>
                    <a:pt x="802" y="73"/>
                    <a:pt x="801" y="70"/>
                    <a:pt x="804" y="70"/>
                  </a:cubicBezTo>
                  <a:cubicBezTo>
                    <a:pt x="807" y="70"/>
                    <a:pt x="812" y="71"/>
                    <a:pt x="813" y="69"/>
                  </a:cubicBezTo>
                  <a:cubicBezTo>
                    <a:pt x="814" y="66"/>
                    <a:pt x="815" y="65"/>
                    <a:pt x="813" y="64"/>
                  </a:cubicBezTo>
                  <a:cubicBezTo>
                    <a:pt x="812" y="63"/>
                    <a:pt x="811" y="63"/>
                    <a:pt x="813" y="61"/>
                  </a:cubicBezTo>
                  <a:cubicBezTo>
                    <a:pt x="815" y="60"/>
                    <a:pt x="816" y="58"/>
                    <a:pt x="814" y="58"/>
                  </a:cubicBezTo>
                  <a:cubicBezTo>
                    <a:pt x="812" y="59"/>
                    <a:pt x="808" y="60"/>
                    <a:pt x="808" y="59"/>
                  </a:cubicBezTo>
                  <a:cubicBezTo>
                    <a:pt x="807" y="58"/>
                    <a:pt x="806" y="56"/>
                    <a:pt x="808" y="55"/>
                  </a:cubicBezTo>
                  <a:cubicBezTo>
                    <a:pt x="809" y="54"/>
                    <a:pt x="804" y="54"/>
                    <a:pt x="806" y="52"/>
                  </a:cubicBezTo>
                  <a:cubicBezTo>
                    <a:pt x="808" y="50"/>
                    <a:pt x="810" y="48"/>
                    <a:pt x="808" y="48"/>
                  </a:cubicBezTo>
                  <a:cubicBezTo>
                    <a:pt x="807" y="48"/>
                    <a:pt x="802" y="46"/>
                    <a:pt x="801" y="47"/>
                  </a:cubicBezTo>
                  <a:cubicBezTo>
                    <a:pt x="801" y="48"/>
                    <a:pt x="797" y="49"/>
                    <a:pt x="796" y="48"/>
                  </a:cubicBezTo>
                  <a:cubicBezTo>
                    <a:pt x="795" y="47"/>
                    <a:pt x="794" y="45"/>
                    <a:pt x="792" y="45"/>
                  </a:cubicBezTo>
                  <a:cubicBezTo>
                    <a:pt x="789" y="45"/>
                    <a:pt x="784" y="46"/>
                    <a:pt x="783" y="46"/>
                  </a:cubicBezTo>
                  <a:cubicBezTo>
                    <a:pt x="782" y="45"/>
                    <a:pt x="780" y="44"/>
                    <a:pt x="781" y="46"/>
                  </a:cubicBezTo>
                  <a:cubicBezTo>
                    <a:pt x="781" y="47"/>
                    <a:pt x="782" y="48"/>
                    <a:pt x="780" y="49"/>
                  </a:cubicBezTo>
                  <a:cubicBezTo>
                    <a:pt x="779" y="50"/>
                    <a:pt x="780" y="52"/>
                    <a:pt x="780" y="55"/>
                  </a:cubicBezTo>
                  <a:cubicBezTo>
                    <a:pt x="780" y="57"/>
                    <a:pt x="778" y="58"/>
                    <a:pt x="780" y="58"/>
                  </a:cubicBezTo>
                  <a:cubicBezTo>
                    <a:pt x="781" y="59"/>
                    <a:pt x="785" y="61"/>
                    <a:pt x="784" y="62"/>
                  </a:cubicBezTo>
                  <a:cubicBezTo>
                    <a:pt x="782" y="62"/>
                    <a:pt x="787" y="64"/>
                    <a:pt x="786" y="64"/>
                  </a:cubicBezTo>
                  <a:cubicBezTo>
                    <a:pt x="784" y="65"/>
                    <a:pt x="783" y="67"/>
                    <a:pt x="780" y="66"/>
                  </a:cubicBezTo>
                  <a:cubicBezTo>
                    <a:pt x="777" y="65"/>
                    <a:pt x="777" y="65"/>
                    <a:pt x="776" y="66"/>
                  </a:cubicBezTo>
                  <a:cubicBezTo>
                    <a:pt x="775" y="67"/>
                    <a:pt x="771" y="77"/>
                    <a:pt x="769" y="79"/>
                  </a:cubicBezTo>
                  <a:cubicBezTo>
                    <a:pt x="767" y="80"/>
                    <a:pt x="765" y="86"/>
                    <a:pt x="763" y="85"/>
                  </a:cubicBezTo>
                  <a:cubicBezTo>
                    <a:pt x="761" y="84"/>
                    <a:pt x="762" y="82"/>
                    <a:pt x="761" y="84"/>
                  </a:cubicBezTo>
                  <a:cubicBezTo>
                    <a:pt x="760" y="87"/>
                    <a:pt x="763" y="91"/>
                    <a:pt x="760" y="92"/>
                  </a:cubicBezTo>
                  <a:cubicBezTo>
                    <a:pt x="758" y="93"/>
                    <a:pt x="755" y="96"/>
                    <a:pt x="753" y="95"/>
                  </a:cubicBezTo>
                  <a:cubicBezTo>
                    <a:pt x="752" y="95"/>
                    <a:pt x="749" y="95"/>
                    <a:pt x="749" y="92"/>
                  </a:cubicBezTo>
                  <a:cubicBezTo>
                    <a:pt x="749" y="90"/>
                    <a:pt x="747" y="87"/>
                    <a:pt x="746" y="86"/>
                  </a:cubicBezTo>
                  <a:cubicBezTo>
                    <a:pt x="745" y="84"/>
                    <a:pt x="748" y="77"/>
                    <a:pt x="748" y="76"/>
                  </a:cubicBezTo>
                  <a:cubicBezTo>
                    <a:pt x="748" y="75"/>
                    <a:pt x="750" y="73"/>
                    <a:pt x="750" y="75"/>
                  </a:cubicBezTo>
                  <a:cubicBezTo>
                    <a:pt x="751" y="76"/>
                    <a:pt x="752" y="74"/>
                    <a:pt x="753" y="70"/>
                  </a:cubicBezTo>
                  <a:cubicBezTo>
                    <a:pt x="754" y="67"/>
                    <a:pt x="757" y="65"/>
                    <a:pt x="755" y="63"/>
                  </a:cubicBezTo>
                  <a:cubicBezTo>
                    <a:pt x="753" y="62"/>
                    <a:pt x="751" y="60"/>
                    <a:pt x="750" y="58"/>
                  </a:cubicBezTo>
                  <a:cubicBezTo>
                    <a:pt x="750" y="56"/>
                    <a:pt x="745" y="57"/>
                    <a:pt x="744" y="57"/>
                  </a:cubicBezTo>
                  <a:cubicBezTo>
                    <a:pt x="743" y="58"/>
                    <a:pt x="739" y="59"/>
                    <a:pt x="740" y="61"/>
                  </a:cubicBezTo>
                  <a:cubicBezTo>
                    <a:pt x="741" y="64"/>
                    <a:pt x="738" y="68"/>
                    <a:pt x="737" y="69"/>
                  </a:cubicBezTo>
                  <a:cubicBezTo>
                    <a:pt x="735" y="69"/>
                    <a:pt x="731" y="75"/>
                    <a:pt x="730" y="75"/>
                  </a:cubicBezTo>
                  <a:cubicBezTo>
                    <a:pt x="728" y="75"/>
                    <a:pt x="727" y="71"/>
                    <a:pt x="727" y="69"/>
                  </a:cubicBezTo>
                  <a:cubicBezTo>
                    <a:pt x="728" y="67"/>
                    <a:pt x="731" y="61"/>
                    <a:pt x="729" y="59"/>
                  </a:cubicBezTo>
                  <a:cubicBezTo>
                    <a:pt x="728" y="58"/>
                    <a:pt x="724" y="57"/>
                    <a:pt x="726" y="56"/>
                  </a:cubicBezTo>
                  <a:cubicBezTo>
                    <a:pt x="728" y="56"/>
                    <a:pt x="731" y="57"/>
                    <a:pt x="730" y="55"/>
                  </a:cubicBezTo>
                  <a:cubicBezTo>
                    <a:pt x="729" y="54"/>
                    <a:pt x="726" y="53"/>
                    <a:pt x="724" y="52"/>
                  </a:cubicBezTo>
                  <a:cubicBezTo>
                    <a:pt x="722" y="51"/>
                    <a:pt x="724" y="49"/>
                    <a:pt x="721" y="48"/>
                  </a:cubicBezTo>
                  <a:cubicBezTo>
                    <a:pt x="719" y="47"/>
                    <a:pt x="716" y="46"/>
                    <a:pt x="717" y="45"/>
                  </a:cubicBezTo>
                  <a:cubicBezTo>
                    <a:pt x="719" y="44"/>
                    <a:pt x="723" y="44"/>
                    <a:pt x="725" y="42"/>
                  </a:cubicBezTo>
                  <a:cubicBezTo>
                    <a:pt x="728" y="41"/>
                    <a:pt x="728" y="38"/>
                    <a:pt x="727" y="39"/>
                  </a:cubicBezTo>
                  <a:cubicBezTo>
                    <a:pt x="726" y="40"/>
                    <a:pt x="724" y="39"/>
                    <a:pt x="723" y="39"/>
                  </a:cubicBezTo>
                  <a:cubicBezTo>
                    <a:pt x="721" y="39"/>
                    <a:pt x="718" y="38"/>
                    <a:pt x="721" y="38"/>
                  </a:cubicBezTo>
                  <a:cubicBezTo>
                    <a:pt x="724" y="37"/>
                    <a:pt x="728" y="38"/>
                    <a:pt x="728" y="36"/>
                  </a:cubicBezTo>
                  <a:cubicBezTo>
                    <a:pt x="728" y="33"/>
                    <a:pt x="727" y="29"/>
                    <a:pt x="724" y="26"/>
                  </a:cubicBezTo>
                  <a:cubicBezTo>
                    <a:pt x="721" y="23"/>
                    <a:pt x="719" y="20"/>
                    <a:pt x="719" y="18"/>
                  </a:cubicBezTo>
                  <a:cubicBezTo>
                    <a:pt x="719" y="16"/>
                    <a:pt x="718" y="12"/>
                    <a:pt x="719" y="10"/>
                  </a:cubicBezTo>
                  <a:cubicBezTo>
                    <a:pt x="720" y="8"/>
                    <a:pt x="719" y="1"/>
                    <a:pt x="714" y="1"/>
                  </a:cubicBezTo>
                  <a:cubicBezTo>
                    <a:pt x="711" y="0"/>
                    <a:pt x="706" y="0"/>
                    <a:pt x="705" y="3"/>
                  </a:cubicBezTo>
                  <a:cubicBezTo>
                    <a:pt x="704" y="6"/>
                    <a:pt x="706" y="9"/>
                    <a:pt x="706" y="10"/>
                  </a:cubicBezTo>
                  <a:cubicBezTo>
                    <a:pt x="705" y="11"/>
                    <a:pt x="703" y="13"/>
                    <a:pt x="702" y="12"/>
                  </a:cubicBezTo>
                  <a:cubicBezTo>
                    <a:pt x="701" y="11"/>
                    <a:pt x="700" y="10"/>
                    <a:pt x="699" y="11"/>
                  </a:cubicBezTo>
                  <a:cubicBezTo>
                    <a:pt x="698" y="12"/>
                    <a:pt x="696" y="12"/>
                    <a:pt x="695" y="13"/>
                  </a:cubicBezTo>
                  <a:cubicBezTo>
                    <a:pt x="694" y="14"/>
                    <a:pt x="690" y="19"/>
                    <a:pt x="689" y="23"/>
                  </a:cubicBezTo>
                  <a:cubicBezTo>
                    <a:pt x="687" y="26"/>
                    <a:pt x="685" y="30"/>
                    <a:pt x="685" y="35"/>
                  </a:cubicBezTo>
                  <a:cubicBezTo>
                    <a:pt x="684" y="40"/>
                    <a:pt x="686" y="41"/>
                    <a:pt x="689" y="41"/>
                  </a:cubicBezTo>
                  <a:cubicBezTo>
                    <a:pt x="691" y="41"/>
                    <a:pt x="689" y="44"/>
                    <a:pt x="692" y="44"/>
                  </a:cubicBezTo>
                  <a:cubicBezTo>
                    <a:pt x="695" y="44"/>
                    <a:pt x="694" y="49"/>
                    <a:pt x="696" y="49"/>
                  </a:cubicBezTo>
                  <a:cubicBezTo>
                    <a:pt x="699" y="49"/>
                    <a:pt x="701" y="48"/>
                    <a:pt x="702" y="49"/>
                  </a:cubicBezTo>
                  <a:cubicBezTo>
                    <a:pt x="704" y="50"/>
                    <a:pt x="712" y="49"/>
                    <a:pt x="709" y="51"/>
                  </a:cubicBezTo>
                  <a:cubicBezTo>
                    <a:pt x="707" y="52"/>
                    <a:pt x="704" y="51"/>
                    <a:pt x="702" y="54"/>
                  </a:cubicBezTo>
                  <a:cubicBezTo>
                    <a:pt x="699" y="57"/>
                    <a:pt x="697" y="60"/>
                    <a:pt x="695" y="62"/>
                  </a:cubicBezTo>
                  <a:cubicBezTo>
                    <a:pt x="693" y="64"/>
                    <a:pt x="693" y="67"/>
                    <a:pt x="694" y="66"/>
                  </a:cubicBezTo>
                  <a:cubicBezTo>
                    <a:pt x="695" y="65"/>
                    <a:pt x="702" y="62"/>
                    <a:pt x="702" y="63"/>
                  </a:cubicBezTo>
                  <a:cubicBezTo>
                    <a:pt x="702" y="64"/>
                    <a:pt x="700" y="67"/>
                    <a:pt x="701" y="68"/>
                  </a:cubicBezTo>
                  <a:cubicBezTo>
                    <a:pt x="703" y="69"/>
                    <a:pt x="702" y="71"/>
                    <a:pt x="700" y="71"/>
                  </a:cubicBezTo>
                  <a:cubicBezTo>
                    <a:pt x="698" y="71"/>
                    <a:pt x="694" y="72"/>
                    <a:pt x="692" y="74"/>
                  </a:cubicBezTo>
                  <a:cubicBezTo>
                    <a:pt x="690" y="76"/>
                    <a:pt x="687" y="80"/>
                    <a:pt x="685" y="81"/>
                  </a:cubicBezTo>
                  <a:cubicBezTo>
                    <a:pt x="683" y="81"/>
                    <a:pt x="681" y="84"/>
                    <a:pt x="680" y="84"/>
                  </a:cubicBezTo>
                  <a:cubicBezTo>
                    <a:pt x="678" y="85"/>
                    <a:pt x="677" y="87"/>
                    <a:pt x="678" y="89"/>
                  </a:cubicBezTo>
                  <a:cubicBezTo>
                    <a:pt x="679" y="91"/>
                    <a:pt x="681" y="96"/>
                    <a:pt x="679" y="97"/>
                  </a:cubicBezTo>
                  <a:cubicBezTo>
                    <a:pt x="678" y="98"/>
                    <a:pt x="676" y="104"/>
                    <a:pt x="676" y="100"/>
                  </a:cubicBezTo>
                  <a:cubicBezTo>
                    <a:pt x="676" y="97"/>
                    <a:pt x="677" y="94"/>
                    <a:pt x="673" y="92"/>
                  </a:cubicBezTo>
                  <a:cubicBezTo>
                    <a:pt x="669" y="91"/>
                    <a:pt x="670" y="86"/>
                    <a:pt x="671" y="85"/>
                  </a:cubicBezTo>
                  <a:cubicBezTo>
                    <a:pt x="672" y="85"/>
                    <a:pt x="674" y="82"/>
                    <a:pt x="673" y="81"/>
                  </a:cubicBezTo>
                  <a:cubicBezTo>
                    <a:pt x="671" y="80"/>
                    <a:pt x="671" y="79"/>
                    <a:pt x="672" y="78"/>
                  </a:cubicBezTo>
                  <a:cubicBezTo>
                    <a:pt x="673" y="77"/>
                    <a:pt x="675" y="76"/>
                    <a:pt x="672" y="75"/>
                  </a:cubicBezTo>
                  <a:cubicBezTo>
                    <a:pt x="670" y="74"/>
                    <a:pt x="668" y="71"/>
                    <a:pt x="666" y="72"/>
                  </a:cubicBezTo>
                  <a:cubicBezTo>
                    <a:pt x="664" y="73"/>
                    <a:pt x="660" y="76"/>
                    <a:pt x="660" y="77"/>
                  </a:cubicBezTo>
                  <a:cubicBezTo>
                    <a:pt x="660" y="78"/>
                    <a:pt x="662" y="87"/>
                    <a:pt x="661" y="86"/>
                  </a:cubicBezTo>
                  <a:cubicBezTo>
                    <a:pt x="659" y="85"/>
                    <a:pt x="657" y="82"/>
                    <a:pt x="656" y="82"/>
                  </a:cubicBezTo>
                  <a:cubicBezTo>
                    <a:pt x="655" y="83"/>
                    <a:pt x="650" y="85"/>
                    <a:pt x="648" y="85"/>
                  </a:cubicBezTo>
                  <a:cubicBezTo>
                    <a:pt x="646" y="84"/>
                    <a:pt x="641" y="83"/>
                    <a:pt x="639" y="84"/>
                  </a:cubicBezTo>
                  <a:cubicBezTo>
                    <a:pt x="637" y="85"/>
                    <a:pt x="629" y="87"/>
                    <a:pt x="628" y="87"/>
                  </a:cubicBezTo>
                  <a:cubicBezTo>
                    <a:pt x="626" y="87"/>
                    <a:pt x="622" y="86"/>
                    <a:pt x="621" y="86"/>
                  </a:cubicBezTo>
                  <a:cubicBezTo>
                    <a:pt x="620" y="86"/>
                    <a:pt x="619" y="84"/>
                    <a:pt x="617" y="83"/>
                  </a:cubicBezTo>
                  <a:cubicBezTo>
                    <a:pt x="614" y="82"/>
                    <a:pt x="615" y="77"/>
                    <a:pt x="612" y="78"/>
                  </a:cubicBezTo>
                  <a:cubicBezTo>
                    <a:pt x="608" y="80"/>
                    <a:pt x="605" y="80"/>
                    <a:pt x="604" y="78"/>
                  </a:cubicBezTo>
                  <a:cubicBezTo>
                    <a:pt x="603" y="76"/>
                    <a:pt x="598" y="76"/>
                    <a:pt x="597" y="73"/>
                  </a:cubicBezTo>
                  <a:cubicBezTo>
                    <a:pt x="596" y="70"/>
                    <a:pt x="600" y="65"/>
                    <a:pt x="598" y="65"/>
                  </a:cubicBezTo>
                  <a:cubicBezTo>
                    <a:pt x="596" y="64"/>
                    <a:pt x="589" y="65"/>
                    <a:pt x="586" y="65"/>
                  </a:cubicBezTo>
                  <a:cubicBezTo>
                    <a:pt x="583" y="65"/>
                    <a:pt x="576" y="66"/>
                    <a:pt x="575" y="66"/>
                  </a:cubicBezTo>
                  <a:cubicBezTo>
                    <a:pt x="574" y="66"/>
                    <a:pt x="571" y="69"/>
                    <a:pt x="569" y="71"/>
                  </a:cubicBezTo>
                  <a:cubicBezTo>
                    <a:pt x="567" y="73"/>
                    <a:pt x="564" y="74"/>
                    <a:pt x="566" y="75"/>
                  </a:cubicBezTo>
                  <a:cubicBezTo>
                    <a:pt x="567" y="76"/>
                    <a:pt x="569" y="79"/>
                    <a:pt x="570" y="77"/>
                  </a:cubicBezTo>
                  <a:cubicBezTo>
                    <a:pt x="570" y="76"/>
                    <a:pt x="570" y="74"/>
                    <a:pt x="572" y="74"/>
                  </a:cubicBezTo>
                  <a:cubicBezTo>
                    <a:pt x="574" y="74"/>
                    <a:pt x="576" y="75"/>
                    <a:pt x="579" y="74"/>
                  </a:cubicBezTo>
                  <a:cubicBezTo>
                    <a:pt x="581" y="73"/>
                    <a:pt x="585" y="71"/>
                    <a:pt x="587" y="70"/>
                  </a:cubicBezTo>
                  <a:cubicBezTo>
                    <a:pt x="588" y="70"/>
                    <a:pt x="594" y="69"/>
                    <a:pt x="593" y="70"/>
                  </a:cubicBezTo>
                  <a:cubicBezTo>
                    <a:pt x="592" y="71"/>
                    <a:pt x="588" y="74"/>
                    <a:pt x="587" y="74"/>
                  </a:cubicBezTo>
                  <a:cubicBezTo>
                    <a:pt x="585" y="75"/>
                    <a:pt x="580" y="76"/>
                    <a:pt x="579" y="77"/>
                  </a:cubicBezTo>
                  <a:cubicBezTo>
                    <a:pt x="578" y="78"/>
                    <a:pt x="575" y="80"/>
                    <a:pt x="574" y="80"/>
                  </a:cubicBezTo>
                  <a:cubicBezTo>
                    <a:pt x="572" y="80"/>
                    <a:pt x="568" y="81"/>
                    <a:pt x="567" y="83"/>
                  </a:cubicBezTo>
                  <a:cubicBezTo>
                    <a:pt x="566" y="84"/>
                    <a:pt x="564" y="87"/>
                    <a:pt x="563" y="88"/>
                  </a:cubicBezTo>
                  <a:cubicBezTo>
                    <a:pt x="561" y="89"/>
                    <a:pt x="565" y="90"/>
                    <a:pt x="565" y="91"/>
                  </a:cubicBezTo>
                  <a:cubicBezTo>
                    <a:pt x="564" y="93"/>
                    <a:pt x="564" y="95"/>
                    <a:pt x="565" y="96"/>
                  </a:cubicBezTo>
                  <a:cubicBezTo>
                    <a:pt x="567" y="97"/>
                    <a:pt x="564" y="98"/>
                    <a:pt x="563" y="101"/>
                  </a:cubicBezTo>
                  <a:cubicBezTo>
                    <a:pt x="561" y="103"/>
                    <a:pt x="566" y="108"/>
                    <a:pt x="562" y="107"/>
                  </a:cubicBezTo>
                  <a:cubicBezTo>
                    <a:pt x="559" y="105"/>
                    <a:pt x="554" y="101"/>
                    <a:pt x="557" y="100"/>
                  </a:cubicBezTo>
                  <a:cubicBezTo>
                    <a:pt x="559" y="98"/>
                    <a:pt x="561" y="97"/>
                    <a:pt x="560" y="96"/>
                  </a:cubicBezTo>
                  <a:cubicBezTo>
                    <a:pt x="560" y="94"/>
                    <a:pt x="559" y="89"/>
                    <a:pt x="557" y="90"/>
                  </a:cubicBezTo>
                  <a:cubicBezTo>
                    <a:pt x="554" y="91"/>
                    <a:pt x="552" y="93"/>
                    <a:pt x="552" y="91"/>
                  </a:cubicBezTo>
                  <a:cubicBezTo>
                    <a:pt x="553" y="90"/>
                    <a:pt x="556" y="85"/>
                    <a:pt x="554" y="86"/>
                  </a:cubicBezTo>
                  <a:cubicBezTo>
                    <a:pt x="553" y="86"/>
                    <a:pt x="550" y="87"/>
                    <a:pt x="550" y="86"/>
                  </a:cubicBezTo>
                  <a:cubicBezTo>
                    <a:pt x="549" y="85"/>
                    <a:pt x="547" y="80"/>
                    <a:pt x="546" y="80"/>
                  </a:cubicBezTo>
                  <a:cubicBezTo>
                    <a:pt x="545" y="81"/>
                    <a:pt x="538" y="85"/>
                    <a:pt x="536" y="85"/>
                  </a:cubicBezTo>
                  <a:cubicBezTo>
                    <a:pt x="533" y="86"/>
                    <a:pt x="521" y="87"/>
                    <a:pt x="518" y="87"/>
                  </a:cubicBezTo>
                  <a:cubicBezTo>
                    <a:pt x="516" y="86"/>
                    <a:pt x="516" y="87"/>
                    <a:pt x="512" y="86"/>
                  </a:cubicBezTo>
                  <a:cubicBezTo>
                    <a:pt x="508" y="85"/>
                    <a:pt x="499" y="83"/>
                    <a:pt x="502" y="82"/>
                  </a:cubicBezTo>
                  <a:cubicBezTo>
                    <a:pt x="506" y="82"/>
                    <a:pt x="509" y="82"/>
                    <a:pt x="509" y="80"/>
                  </a:cubicBezTo>
                  <a:cubicBezTo>
                    <a:pt x="509" y="79"/>
                    <a:pt x="505" y="77"/>
                    <a:pt x="507" y="77"/>
                  </a:cubicBezTo>
                  <a:cubicBezTo>
                    <a:pt x="510" y="77"/>
                    <a:pt x="513" y="77"/>
                    <a:pt x="513" y="77"/>
                  </a:cubicBezTo>
                  <a:cubicBezTo>
                    <a:pt x="513" y="76"/>
                    <a:pt x="510" y="74"/>
                    <a:pt x="514" y="73"/>
                  </a:cubicBezTo>
                  <a:cubicBezTo>
                    <a:pt x="519" y="73"/>
                    <a:pt x="519" y="75"/>
                    <a:pt x="521" y="74"/>
                  </a:cubicBezTo>
                  <a:cubicBezTo>
                    <a:pt x="522" y="73"/>
                    <a:pt x="522" y="70"/>
                    <a:pt x="520" y="68"/>
                  </a:cubicBezTo>
                  <a:cubicBezTo>
                    <a:pt x="518" y="67"/>
                    <a:pt x="518" y="64"/>
                    <a:pt x="513" y="63"/>
                  </a:cubicBezTo>
                  <a:cubicBezTo>
                    <a:pt x="509" y="63"/>
                    <a:pt x="505" y="62"/>
                    <a:pt x="506" y="64"/>
                  </a:cubicBezTo>
                  <a:cubicBezTo>
                    <a:pt x="506" y="66"/>
                    <a:pt x="509" y="68"/>
                    <a:pt x="505" y="67"/>
                  </a:cubicBezTo>
                  <a:cubicBezTo>
                    <a:pt x="502" y="66"/>
                    <a:pt x="501" y="65"/>
                    <a:pt x="497" y="64"/>
                  </a:cubicBezTo>
                  <a:cubicBezTo>
                    <a:pt x="493" y="63"/>
                    <a:pt x="493" y="60"/>
                    <a:pt x="490" y="59"/>
                  </a:cubicBezTo>
                  <a:cubicBezTo>
                    <a:pt x="488" y="58"/>
                    <a:pt x="490" y="57"/>
                    <a:pt x="488" y="56"/>
                  </a:cubicBezTo>
                  <a:cubicBezTo>
                    <a:pt x="485" y="56"/>
                    <a:pt x="472" y="48"/>
                    <a:pt x="470" y="48"/>
                  </a:cubicBezTo>
                  <a:cubicBezTo>
                    <a:pt x="467" y="48"/>
                    <a:pt x="465" y="45"/>
                    <a:pt x="462" y="45"/>
                  </a:cubicBezTo>
                  <a:cubicBezTo>
                    <a:pt x="459" y="45"/>
                    <a:pt x="454" y="44"/>
                    <a:pt x="454" y="45"/>
                  </a:cubicBezTo>
                  <a:cubicBezTo>
                    <a:pt x="453" y="47"/>
                    <a:pt x="448" y="51"/>
                    <a:pt x="446" y="50"/>
                  </a:cubicBezTo>
                  <a:cubicBezTo>
                    <a:pt x="444" y="49"/>
                    <a:pt x="447" y="47"/>
                    <a:pt x="448" y="46"/>
                  </a:cubicBezTo>
                  <a:cubicBezTo>
                    <a:pt x="448" y="45"/>
                    <a:pt x="446" y="42"/>
                    <a:pt x="447" y="41"/>
                  </a:cubicBezTo>
                  <a:cubicBezTo>
                    <a:pt x="448" y="39"/>
                    <a:pt x="447" y="39"/>
                    <a:pt x="445" y="40"/>
                  </a:cubicBezTo>
                  <a:cubicBezTo>
                    <a:pt x="443" y="41"/>
                    <a:pt x="443" y="42"/>
                    <a:pt x="443" y="44"/>
                  </a:cubicBezTo>
                  <a:cubicBezTo>
                    <a:pt x="443" y="45"/>
                    <a:pt x="440" y="46"/>
                    <a:pt x="440" y="47"/>
                  </a:cubicBezTo>
                  <a:cubicBezTo>
                    <a:pt x="439" y="48"/>
                    <a:pt x="439" y="51"/>
                    <a:pt x="436" y="52"/>
                  </a:cubicBezTo>
                  <a:cubicBezTo>
                    <a:pt x="434" y="52"/>
                    <a:pt x="431" y="51"/>
                    <a:pt x="430" y="48"/>
                  </a:cubicBezTo>
                  <a:cubicBezTo>
                    <a:pt x="428" y="44"/>
                    <a:pt x="426" y="42"/>
                    <a:pt x="426" y="39"/>
                  </a:cubicBezTo>
                  <a:cubicBezTo>
                    <a:pt x="427" y="35"/>
                    <a:pt x="425" y="30"/>
                    <a:pt x="424" y="28"/>
                  </a:cubicBezTo>
                  <a:cubicBezTo>
                    <a:pt x="423" y="27"/>
                    <a:pt x="420" y="25"/>
                    <a:pt x="419" y="26"/>
                  </a:cubicBezTo>
                  <a:cubicBezTo>
                    <a:pt x="419" y="27"/>
                    <a:pt x="417" y="28"/>
                    <a:pt x="418" y="29"/>
                  </a:cubicBezTo>
                  <a:cubicBezTo>
                    <a:pt x="419" y="30"/>
                    <a:pt x="418" y="33"/>
                    <a:pt x="419" y="34"/>
                  </a:cubicBezTo>
                  <a:cubicBezTo>
                    <a:pt x="421" y="35"/>
                    <a:pt x="422" y="36"/>
                    <a:pt x="421" y="37"/>
                  </a:cubicBezTo>
                  <a:cubicBezTo>
                    <a:pt x="420" y="37"/>
                    <a:pt x="417" y="37"/>
                    <a:pt x="417" y="38"/>
                  </a:cubicBezTo>
                  <a:cubicBezTo>
                    <a:pt x="416" y="39"/>
                    <a:pt x="415" y="41"/>
                    <a:pt x="413" y="42"/>
                  </a:cubicBezTo>
                  <a:cubicBezTo>
                    <a:pt x="412" y="42"/>
                    <a:pt x="410" y="46"/>
                    <a:pt x="409" y="47"/>
                  </a:cubicBezTo>
                  <a:cubicBezTo>
                    <a:pt x="407" y="47"/>
                    <a:pt x="407" y="43"/>
                    <a:pt x="405" y="44"/>
                  </a:cubicBezTo>
                  <a:cubicBezTo>
                    <a:pt x="403" y="44"/>
                    <a:pt x="398" y="48"/>
                    <a:pt x="399" y="45"/>
                  </a:cubicBezTo>
                  <a:cubicBezTo>
                    <a:pt x="400" y="42"/>
                    <a:pt x="402" y="41"/>
                    <a:pt x="401" y="38"/>
                  </a:cubicBezTo>
                  <a:cubicBezTo>
                    <a:pt x="399" y="36"/>
                    <a:pt x="399" y="35"/>
                    <a:pt x="396" y="37"/>
                  </a:cubicBezTo>
                  <a:cubicBezTo>
                    <a:pt x="394" y="39"/>
                    <a:pt x="388" y="42"/>
                    <a:pt x="386" y="43"/>
                  </a:cubicBezTo>
                  <a:cubicBezTo>
                    <a:pt x="385" y="44"/>
                    <a:pt x="378" y="53"/>
                    <a:pt x="376" y="54"/>
                  </a:cubicBezTo>
                  <a:cubicBezTo>
                    <a:pt x="375" y="54"/>
                    <a:pt x="370" y="57"/>
                    <a:pt x="372" y="55"/>
                  </a:cubicBezTo>
                  <a:cubicBezTo>
                    <a:pt x="373" y="54"/>
                    <a:pt x="380" y="47"/>
                    <a:pt x="379" y="46"/>
                  </a:cubicBezTo>
                  <a:cubicBezTo>
                    <a:pt x="379" y="45"/>
                    <a:pt x="379" y="44"/>
                    <a:pt x="377" y="45"/>
                  </a:cubicBezTo>
                  <a:cubicBezTo>
                    <a:pt x="376" y="45"/>
                    <a:pt x="369" y="51"/>
                    <a:pt x="365" y="53"/>
                  </a:cubicBezTo>
                  <a:cubicBezTo>
                    <a:pt x="362" y="55"/>
                    <a:pt x="355" y="58"/>
                    <a:pt x="353" y="59"/>
                  </a:cubicBezTo>
                  <a:cubicBezTo>
                    <a:pt x="352" y="60"/>
                    <a:pt x="350" y="65"/>
                    <a:pt x="349" y="64"/>
                  </a:cubicBezTo>
                  <a:cubicBezTo>
                    <a:pt x="349" y="63"/>
                    <a:pt x="349" y="60"/>
                    <a:pt x="347" y="61"/>
                  </a:cubicBezTo>
                  <a:cubicBezTo>
                    <a:pt x="345" y="62"/>
                    <a:pt x="346" y="64"/>
                    <a:pt x="344" y="64"/>
                  </a:cubicBezTo>
                  <a:cubicBezTo>
                    <a:pt x="342" y="64"/>
                    <a:pt x="340" y="62"/>
                    <a:pt x="339" y="64"/>
                  </a:cubicBezTo>
                  <a:cubicBezTo>
                    <a:pt x="338" y="65"/>
                    <a:pt x="337" y="66"/>
                    <a:pt x="335" y="65"/>
                  </a:cubicBezTo>
                  <a:cubicBezTo>
                    <a:pt x="333" y="63"/>
                    <a:pt x="331" y="62"/>
                    <a:pt x="331" y="63"/>
                  </a:cubicBezTo>
                  <a:cubicBezTo>
                    <a:pt x="330" y="64"/>
                    <a:pt x="329" y="66"/>
                    <a:pt x="327" y="65"/>
                  </a:cubicBezTo>
                  <a:cubicBezTo>
                    <a:pt x="325" y="64"/>
                    <a:pt x="321" y="60"/>
                    <a:pt x="320" y="59"/>
                  </a:cubicBezTo>
                  <a:cubicBezTo>
                    <a:pt x="319" y="57"/>
                    <a:pt x="320" y="56"/>
                    <a:pt x="318" y="55"/>
                  </a:cubicBezTo>
                  <a:cubicBezTo>
                    <a:pt x="316" y="54"/>
                    <a:pt x="317" y="49"/>
                    <a:pt x="315" y="48"/>
                  </a:cubicBezTo>
                  <a:cubicBezTo>
                    <a:pt x="313" y="48"/>
                    <a:pt x="310" y="49"/>
                    <a:pt x="307" y="48"/>
                  </a:cubicBezTo>
                  <a:cubicBezTo>
                    <a:pt x="306" y="48"/>
                    <a:pt x="306" y="48"/>
                    <a:pt x="305" y="48"/>
                  </a:cubicBezTo>
                  <a:cubicBezTo>
                    <a:pt x="305" y="48"/>
                    <a:pt x="305" y="48"/>
                    <a:pt x="304" y="48"/>
                  </a:cubicBezTo>
                  <a:cubicBezTo>
                    <a:pt x="304" y="48"/>
                    <a:pt x="303" y="48"/>
                    <a:pt x="303" y="48"/>
                  </a:cubicBezTo>
                  <a:cubicBezTo>
                    <a:pt x="301" y="48"/>
                    <a:pt x="299" y="48"/>
                    <a:pt x="297" y="47"/>
                  </a:cubicBezTo>
                  <a:cubicBezTo>
                    <a:pt x="297" y="47"/>
                    <a:pt x="297" y="47"/>
                    <a:pt x="297" y="47"/>
                  </a:cubicBezTo>
                  <a:cubicBezTo>
                    <a:pt x="296" y="47"/>
                    <a:pt x="296" y="47"/>
                    <a:pt x="296" y="47"/>
                  </a:cubicBezTo>
                  <a:cubicBezTo>
                    <a:pt x="294" y="46"/>
                    <a:pt x="285" y="41"/>
                    <a:pt x="283" y="40"/>
                  </a:cubicBezTo>
                  <a:cubicBezTo>
                    <a:pt x="281" y="39"/>
                    <a:pt x="280" y="38"/>
                    <a:pt x="275" y="40"/>
                  </a:cubicBezTo>
                  <a:cubicBezTo>
                    <a:pt x="270" y="41"/>
                    <a:pt x="263" y="41"/>
                    <a:pt x="258" y="40"/>
                  </a:cubicBezTo>
                  <a:cubicBezTo>
                    <a:pt x="252" y="38"/>
                    <a:pt x="245" y="39"/>
                    <a:pt x="244" y="38"/>
                  </a:cubicBezTo>
                  <a:cubicBezTo>
                    <a:pt x="244" y="37"/>
                    <a:pt x="243" y="35"/>
                    <a:pt x="241" y="35"/>
                  </a:cubicBezTo>
                  <a:cubicBezTo>
                    <a:pt x="238" y="35"/>
                    <a:pt x="228" y="33"/>
                    <a:pt x="227" y="32"/>
                  </a:cubicBezTo>
                  <a:cubicBezTo>
                    <a:pt x="225" y="31"/>
                    <a:pt x="218" y="30"/>
                    <a:pt x="216" y="31"/>
                  </a:cubicBezTo>
                  <a:cubicBezTo>
                    <a:pt x="214" y="32"/>
                    <a:pt x="214" y="34"/>
                    <a:pt x="211" y="33"/>
                  </a:cubicBezTo>
                  <a:cubicBezTo>
                    <a:pt x="208" y="32"/>
                    <a:pt x="211" y="31"/>
                    <a:pt x="209" y="30"/>
                  </a:cubicBezTo>
                  <a:cubicBezTo>
                    <a:pt x="207" y="29"/>
                    <a:pt x="204" y="28"/>
                    <a:pt x="205" y="27"/>
                  </a:cubicBezTo>
                  <a:cubicBezTo>
                    <a:pt x="206" y="26"/>
                    <a:pt x="210" y="23"/>
                    <a:pt x="209" y="23"/>
                  </a:cubicBezTo>
                  <a:cubicBezTo>
                    <a:pt x="207" y="22"/>
                    <a:pt x="197" y="24"/>
                    <a:pt x="195" y="25"/>
                  </a:cubicBezTo>
                  <a:cubicBezTo>
                    <a:pt x="193" y="25"/>
                    <a:pt x="188" y="24"/>
                    <a:pt x="190" y="23"/>
                  </a:cubicBezTo>
                  <a:cubicBezTo>
                    <a:pt x="192" y="21"/>
                    <a:pt x="195" y="20"/>
                    <a:pt x="193" y="19"/>
                  </a:cubicBezTo>
                  <a:cubicBezTo>
                    <a:pt x="192" y="18"/>
                    <a:pt x="189" y="18"/>
                    <a:pt x="187" y="20"/>
                  </a:cubicBezTo>
                  <a:cubicBezTo>
                    <a:pt x="185" y="22"/>
                    <a:pt x="183" y="27"/>
                    <a:pt x="182" y="25"/>
                  </a:cubicBezTo>
                  <a:cubicBezTo>
                    <a:pt x="181" y="24"/>
                    <a:pt x="184" y="19"/>
                    <a:pt x="184" y="18"/>
                  </a:cubicBezTo>
                  <a:cubicBezTo>
                    <a:pt x="183" y="18"/>
                    <a:pt x="181" y="16"/>
                    <a:pt x="180" y="16"/>
                  </a:cubicBezTo>
                  <a:cubicBezTo>
                    <a:pt x="179" y="15"/>
                    <a:pt x="176" y="13"/>
                    <a:pt x="175" y="14"/>
                  </a:cubicBezTo>
                  <a:cubicBezTo>
                    <a:pt x="173" y="14"/>
                    <a:pt x="169" y="21"/>
                    <a:pt x="165" y="23"/>
                  </a:cubicBezTo>
                  <a:cubicBezTo>
                    <a:pt x="161" y="24"/>
                    <a:pt x="150" y="27"/>
                    <a:pt x="148" y="26"/>
                  </a:cubicBezTo>
                  <a:cubicBezTo>
                    <a:pt x="147" y="26"/>
                    <a:pt x="144" y="25"/>
                    <a:pt x="142" y="26"/>
                  </a:cubicBezTo>
                  <a:cubicBezTo>
                    <a:pt x="141" y="27"/>
                    <a:pt x="137" y="31"/>
                    <a:pt x="135" y="32"/>
                  </a:cubicBezTo>
                  <a:cubicBezTo>
                    <a:pt x="133" y="32"/>
                    <a:pt x="127" y="34"/>
                    <a:pt x="122" y="34"/>
                  </a:cubicBezTo>
                  <a:cubicBezTo>
                    <a:pt x="117" y="34"/>
                    <a:pt x="118" y="37"/>
                    <a:pt x="116" y="38"/>
                  </a:cubicBezTo>
                  <a:cubicBezTo>
                    <a:pt x="114" y="39"/>
                    <a:pt x="112" y="43"/>
                    <a:pt x="110" y="44"/>
                  </a:cubicBezTo>
                  <a:cubicBezTo>
                    <a:pt x="108" y="45"/>
                    <a:pt x="101" y="54"/>
                    <a:pt x="99" y="56"/>
                  </a:cubicBezTo>
                  <a:cubicBezTo>
                    <a:pt x="97" y="57"/>
                    <a:pt x="91" y="64"/>
                    <a:pt x="88" y="64"/>
                  </a:cubicBezTo>
                  <a:cubicBezTo>
                    <a:pt x="86" y="65"/>
                    <a:pt x="86" y="64"/>
                    <a:pt x="83" y="64"/>
                  </a:cubicBezTo>
                  <a:cubicBezTo>
                    <a:pt x="81" y="65"/>
                    <a:pt x="74" y="66"/>
                    <a:pt x="71" y="66"/>
                  </a:cubicBezTo>
                  <a:cubicBezTo>
                    <a:pt x="67" y="66"/>
                    <a:pt x="66" y="72"/>
                    <a:pt x="65" y="72"/>
                  </a:cubicBezTo>
                  <a:cubicBezTo>
                    <a:pt x="63" y="72"/>
                    <a:pt x="60" y="72"/>
                    <a:pt x="61" y="74"/>
                  </a:cubicBezTo>
                  <a:cubicBezTo>
                    <a:pt x="61" y="75"/>
                    <a:pt x="64" y="76"/>
                    <a:pt x="65" y="78"/>
                  </a:cubicBezTo>
                  <a:cubicBezTo>
                    <a:pt x="65" y="81"/>
                    <a:pt x="67" y="79"/>
                    <a:pt x="68" y="81"/>
                  </a:cubicBezTo>
                  <a:cubicBezTo>
                    <a:pt x="69" y="83"/>
                    <a:pt x="71" y="86"/>
                    <a:pt x="73" y="87"/>
                  </a:cubicBezTo>
                  <a:cubicBezTo>
                    <a:pt x="74" y="89"/>
                    <a:pt x="75" y="88"/>
                    <a:pt x="75" y="91"/>
                  </a:cubicBezTo>
                  <a:cubicBezTo>
                    <a:pt x="74" y="93"/>
                    <a:pt x="75" y="95"/>
                    <a:pt x="75" y="98"/>
                  </a:cubicBezTo>
                  <a:cubicBezTo>
                    <a:pt x="75" y="100"/>
                    <a:pt x="78" y="101"/>
                    <a:pt x="80" y="101"/>
                  </a:cubicBezTo>
                  <a:cubicBezTo>
                    <a:pt x="83" y="101"/>
                    <a:pt x="90" y="102"/>
                    <a:pt x="89" y="103"/>
                  </a:cubicBezTo>
                  <a:cubicBezTo>
                    <a:pt x="89" y="105"/>
                    <a:pt x="90" y="106"/>
                    <a:pt x="92" y="107"/>
                  </a:cubicBezTo>
                  <a:cubicBezTo>
                    <a:pt x="94" y="109"/>
                    <a:pt x="101" y="109"/>
                    <a:pt x="99" y="109"/>
                  </a:cubicBezTo>
                  <a:cubicBezTo>
                    <a:pt x="98" y="110"/>
                    <a:pt x="97" y="112"/>
                    <a:pt x="95" y="111"/>
                  </a:cubicBezTo>
                  <a:cubicBezTo>
                    <a:pt x="93" y="110"/>
                    <a:pt x="88" y="109"/>
                    <a:pt x="86" y="108"/>
                  </a:cubicBezTo>
                  <a:cubicBezTo>
                    <a:pt x="85" y="106"/>
                    <a:pt x="85" y="108"/>
                    <a:pt x="84" y="110"/>
                  </a:cubicBezTo>
                  <a:cubicBezTo>
                    <a:pt x="84" y="112"/>
                    <a:pt x="82" y="115"/>
                    <a:pt x="84" y="114"/>
                  </a:cubicBezTo>
                  <a:cubicBezTo>
                    <a:pt x="86" y="113"/>
                    <a:pt x="88" y="110"/>
                    <a:pt x="89" y="112"/>
                  </a:cubicBezTo>
                  <a:cubicBezTo>
                    <a:pt x="91" y="115"/>
                    <a:pt x="93" y="116"/>
                    <a:pt x="91" y="117"/>
                  </a:cubicBezTo>
                  <a:cubicBezTo>
                    <a:pt x="90" y="117"/>
                    <a:pt x="88" y="116"/>
                    <a:pt x="87" y="118"/>
                  </a:cubicBezTo>
                  <a:cubicBezTo>
                    <a:pt x="86" y="119"/>
                    <a:pt x="85" y="122"/>
                    <a:pt x="83" y="121"/>
                  </a:cubicBezTo>
                  <a:cubicBezTo>
                    <a:pt x="81" y="121"/>
                    <a:pt x="79" y="119"/>
                    <a:pt x="78" y="120"/>
                  </a:cubicBezTo>
                  <a:cubicBezTo>
                    <a:pt x="77" y="120"/>
                    <a:pt x="74" y="122"/>
                    <a:pt x="74" y="122"/>
                  </a:cubicBezTo>
                  <a:cubicBezTo>
                    <a:pt x="73" y="121"/>
                    <a:pt x="73" y="120"/>
                    <a:pt x="72" y="120"/>
                  </a:cubicBezTo>
                  <a:cubicBezTo>
                    <a:pt x="71" y="120"/>
                    <a:pt x="68" y="120"/>
                    <a:pt x="67" y="119"/>
                  </a:cubicBezTo>
                  <a:cubicBezTo>
                    <a:pt x="66" y="117"/>
                    <a:pt x="66" y="115"/>
                    <a:pt x="67" y="113"/>
                  </a:cubicBezTo>
                  <a:cubicBezTo>
                    <a:pt x="69" y="112"/>
                    <a:pt x="72" y="107"/>
                    <a:pt x="71" y="107"/>
                  </a:cubicBezTo>
                  <a:cubicBezTo>
                    <a:pt x="69" y="107"/>
                    <a:pt x="61" y="109"/>
                    <a:pt x="59" y="110"/>
                  </a:cubicBezTo>
                  <a:cubicBezTo>
                    <a:pt x="58" y="111"/>
                    <a:pt x="54" y="112"/>
                    <a:pt x="52" y="113"/>
                  </a:cubicBezTo>
                  <a:cubicBezTo>
                    <a:pt x="49" y="115"/>
                    <a:pt x="47" y="116"/>
                    <a:pt x="47" y="117"/>
                  </a:cubicBezTo>
                  <a:cubicBezTo>
                    <a:pt x="47" y="118"/>
                    <a:pt x="45" y="119"/>
                    <a:pt x="44" y="118"/>
                  </a:cubicBezTo>
                  <a:cubicBezTo>
                    <a:pt x="43" y="118"/>
                    <a:pt x="37" y="122"/>
                    <a:pt x="35" y="122"/>
                  </a:cubicBezTo>
                  <a:cubicBezTo>
                    <a:pt x="34" y="123"/>
                    <a:pt x="31" y="123"/>
                    <a:pt x="30" y="124"/>
                  </a:cubicBezTo>
                  <a:cubicBezTo>
                    <a:pt x="28" y="125"/>
                    <a:pt x="27" y="127"/>
                    <a:pt x="26" y="127"/>
                  </a:cubicBezTo>
                  <a:cubicBezTo>
                    <a:pt x="25" y="127"/>
                    <a:pt x="26" y="128"/>
                    <a:pt x="28" y="129"/>
                  </a:cubicBezTo>
                  <a:cubicBezTo>
                    <a:pt x="30" y="130"/>
                    <a:pt x="32" y="130"/>
                    <a:pt x="31" y="133"/>
                  </a:cubicBezTo>
                  <a:cubicBezTo>
                    <a:pt x="29" y="135"/>
                    <a:pt x="30" y="139"/>
                    <a:pt x="31" y="140"/>
                  </a:cubicBezTo>
                  <a:cubicBezTo>
                    <a:pt x="32" y="141"/>
                    <a:pt x="29" y="147"/>
                    <a:pt x="32" y="148"/>
                  </a:cubicBezTo>
                  <a:cubicBezTo>
                    <a:pt x="35" y="149"/>
                    <a:pt x="36" y="150"/>
                    <a:pt x="42" y="149"/>
                  </a:cubicBezTo>
                  <a:cubicBezTo>
                    <a:pt x="48" y="148"/>
                    <a:pt x="49" y="148"/>
                    <a:pt x="52" y="148"/>
                  </a:cubicBezTo>
                  <a:cubicBezTo>
                    <a:pt x="56" y="148"/>
                    <a:pt x="56" y="148"/>
                    <a:pt x="58" y="147"/>
                  </a:cubicBezTo>
                  <a:cubicBezTo>
                    <a:pt x="59" y="146"/>
                    <a:pt x="58" y="149"/>
                    <a:pt x="62" y="148"/>
                  </a:cubicBezTo>
                  <a:cubicBezTo>
                    <a:pt x="65" y="147"/>
                    <a:pt x="71" y="141"/>
                    <a:pt x="74" y="141"/>
                  </a:cubicBezTo>
                  <a:cubicBezTo>
                    <a:pt x="77" y="141"/>
                    <a:pt x="75" y="143"/>
                    <a:pt x="77" y="143"/>
                  </a:cubicBezTo>
                  <a:cubicBezTo>
                    <a:pt x="79" y="142"/>
                    <a:pt x="80" y="141"/>
                    <a:pt x="79" y="143"/>
                  </a:cubicBezTo>
                  <a:cubicBezTo>
                    <a:pt x="78" y="146"/>
                    <a:pt x="76" y="148"/>
                    <a:pt x="74" y="148"/>
                  </a:cubicBezTo>
                  <a:cubicBezTo>
                    <a:pt x="73" y="149"/>
                    <a:pt x="77" y="150"/>
                    <a:pt x="76" y="152"/>
                  </a:cubicBezTo>
                  <a:cubicBezTo>
                    <a:pt x="75" y="155"/>
                    <a:pt x="74" y="161"/>
                    <a:pt x="71" y="163"/>
                  </a:cubicBezTo>
                  <a:cubicBezTo>
                    <a:pt x="67" y="164"/>
                    <a:pt x="64" y="165"/>
                    <a:pt x="61" y="165"/>
                  </a:cubicBezTo>
                  <a:cubicBezTo>
                    <a:pt x="59" y="165"/>
                    <a:pt x="56" y="168"/>
                    <a:pt x="53" y="169"/>
                  </a:cubicBezTo>
                  <a:cubicBezTo>
                    <a:pt x="51" y="170"/>
                    <a:pt x="46" y="172"/>
                    <a:pt x="45" y="171"/>
                  </a:cubicBezTo>
                  <a:cubicBezTo>
                    <a:pt x="45" y="170"/>
                    <a:pt x="44" y="169"/>
                    <a:pt x="43" y="169"/>
                  </a:cubicBezTo>
                  <a:cubicBezTo>
                    <a:pt x="41" y="169"/>
                    <a:pt x="37" y="168"/>
                    <a:pt x="35" y="170"/>
                  </a:cubicBezTo>
                  <a:cubicBezTo>
                    <a:pt x="32" y="172"/>
                    <a:pt x="30" y="176"/>
                    <a:pt x="28" y="178"/>
                  </a:cubicBezTo>
                  <a:cubicBezTo>
                    <a:pt x="26" y="180"/>
                    <a:pt x="17" y="186"/>
                    <a:pt x="15" y="188"/>
                  </a:cubicBezTo>
                  <a:cubicBezTo>
                    <a:pt x="14" y="191"/>
                    <a:pt x="14" y="193"/>
                    <a:pt x="12" y="194"/>
                  </a:cubicBezTo>
                  <a:cubicBezTo>
                    <a:pt x="9" y="195"/>
                    <a:pt x="6" y="198"/>
                    <a:pt x="8" y="198"/>
                  </a:cubicBezTo>
                  <a:cubicBezTo>
                    <a:pt x="10" y="198"/>
                    <a:pt x="14" y="195"/>
                    <a:pt x="13" y="197"/>
                  </a:cubicBezTo>
                  <a:cubicBezTo>
                    <a:pt x="12" y="199"/>
                    <a:pt x="9" y="201"/>
                    <a:pt x="8" y="202"/>
                  </a:cubicBezTo>
                  <a:cubicBezTo>
                    <a:pt x="8" y="204"/>
                    <a:pt x="11" y="205"/>
                    <a:pt x="13" y="206"/>
                  </a:cubicBezTo>
                  <a:cubicBezTo>
                    <a:pt x="15" y="207"/>
                    <a:pt x="17" y="208"/>
                    <a:pt x="20" y="209"/>
                  </a:cubicBezTo>
                  <a:cubicBezTo>
                    <a:pt x="23" y="210"/>
                    <a:pt x="26" y="208"/>
                    <a:pt x="25" y="210"/>
                  </a:cubicBezTo>
                  <a:cubicBezTo>
                    <a:pt x="23" y="213"/>
                    <a:pt x="20" y="213"/>
                    <a:pt x="18" y="215"/>
                  </a:cubicBezTo>
                  <a:cubicBezTo>
                    <a:pt x="16" y="218"/>
                    <a:pt x="14" y="221"/>
                    <a:pt x="16" y="221"/>
                  </a:cubicBezTo>
                  <a:cubicBezTo>
                    <a:pt x="18" y="222"/>
                    <a:pt x="17" y="222"/>
                    <a:pt x="18" y="224"/>
                  </a:cubicBezTo>
                  <a:cubicBezTo>
                    <a:pt x="18" y="226"/>
                    <a:pt x="23" y="225"/>
                    <a:pt x="25" y="225"/>
                  </a:cubicBezTo>
                  <a:cubicBezTo>
                    <a:pt x="28" y="225"/>
                    <a:pt x="32" y="223"/>
                    <a:pt x="31" y="221"/>
                  </a:cubicBezTo>
                  <a:cubicBezTo>
                    <a:pt x="31" y="220"/>
                    <a:pt x="34" y="215"/>
                    <a:pt x="35" y="215"/>
                  </a:cubicBezTo>
                  <a:cubicBezTo>
                    <a:pt x="36" y="215"/>
                    <a:pt x="34" y="222"/>
                    <a:pt x="34" y="223"/>
                  </a:cubicBezTo>
                  <a:cubicBezTo>
                    <a:pt x="34" y="224"/>
                    <a:pt x="33" y="227"/>
                    <a:pt x="31" y="229"/>
                  </a:cubicBezTo>
                  <a:cubicBezTo>
                    <a:pt x="29" y="231"/>
                    <a:pt x="29" y="232"/>
                    <a:pt x="30" y="234"/>
                  </a:cubicBezTo>
                  <a:cubicBezTo>
                    <a:pt x="30" y="235"/>
                    <a:pt x="31" y="236"/>
                    <a:pt x="30" y="237"/>
                  </a:cubicBezTo>
                  <a:cubicBezTo>
                    <a:pt x="29" y="239"/>
                    <a:pt x="29" y="239"/>
                    <a:pt x="26" y="240"/>
                  </a:cubicBezTo>
                  <a:cubicBezTo>
                    <a:pt x="23" y="241"/>
                    <a:pt x="19" y="243"/>
                    <a:pt x="22" y="243"/>
                  </a:cubicBezTo>
                  <a:cubicBezTo>
                    <a:pt x="25" y="243"/>
                    <a:pt x="28" y="244"/>
                    <a:pt x="30" y="243"/>
                  </a:cubicBezTo>
                  <a:cubicBezTo>
                    <a:pt x="33" y="242"/>
                    <a:pt x="40" y="237"/>
                    <a:pt x="43" y="238"/>
                  </a:cubicBezTo>
                  <a:cubicBezTo>
                    <a:pt x="46" y="239"/>
                    <a:pt x="47" y="241"/>
                    <a:pt x="49" y="240"/>
                  </a:cubicBezTo>
                  <a:cubicBezTo>
                    <a:pt x="51" y="239"/>
                    <a:pt x="51" y="237"/>
                    <a:pt x="52" y="239"/>
                  </a:cubicBezTo>
                  <a:cubicBezTo>
                    <a:pt x="54" y="241"/>
                    <a:pt x="55" y="246"/>
                    <a:pt x="58" y="244"/>
                  </a:cubicBezTo>
                  <a:cubicBezTo>
                    <a:pt x="60" y="242"/>
                    <a:pt x="56" y="241"/>
                    <a:pt x="57" y="239"/>
                  </a:cubicBezTo>
                  <a:cubicBezTo>
                    <a:pt x="58" y="237"/>
                    <a:pt x="62" y="234"/>
                    <a:pt x="63" y="235"/>
                  </a:cubicBezTo>
                  <a:cubicBezTo>
                    <a:pt x="64" y="236"/>
                    <a:pt x="61" y="240"/>
                    <a:pt x="64" y="240"/>
                  </a:cubicBezTo>
                  <a:cubicBezTo>
                    <a:pt x="67" y="240"/>
                    <a:pt x="73" y="238"/>
                    <a:pt x="74" y="236"/>
                  </a:cubicBezTo>
                  <a:cubicBezTo>
                    <a:pt x="76" y="235"/>
                    <a:pt x="78" y="233"/>
                    <a:pt x="77" y="236"/>
                  </a:cubicBezTo>
                  <a:cubicBezTo>
                    <a:pt x="76" y="238"/>
                    <a:pt x="74" y="240"/>
                    <a:pt x="71" y="242"/>
                  </a:cubicBezTo>
                  <a:cubicBezTo>
                    <a:pt x="68" y="245"/>
                    <a:pt x="64" y="246"/>
                    <a:pt x="63" y="249"/>
                  </a:cubicBezTo>
                  <a:cubicBezTo>
                    <a:pt x="61" y="252"/>
                    <a:pt x="60" y="255"/>
                    <a:pt x="56" y="259"/>
                  </a:cubicBezTo>
                  <a:cubicBezTo>
                    <a:pt x="53" y="263"/>
                    <a:pt x="48" y="268"/>
                    <a:pt x="47" y="269"/>
                  </a:cubicBezTo>
                  <a:cubicBezTo>
                    <a:pt x="45" y="269"/>
                    <a:pt x="39" y="269"/>
                    <a:pt x="36" y="272"/>
                  </a:cubicBezTo>
                  <a:cubicBezTo>
                    <a:pt x="33" y="274"/>
                    <a:pt x="28" y="279"/>
                    <a:pt x="26" y="280"/>
                  </a:cubicBezTo>
                  <a:cubicBezTo>
                    <a:pt x="23" y="282"/>
                    <a:pt x="25" y="278"/>
                    <a:pt x="22" y="280"/>
                  </a:cubicBezTo>
                  <a:cubicBezTo>
                    <a:pt x="19" y="281"/>
                    <a:pt x="13" y="281"/>
                    <a:pt x="9" y="283"/>
                  </a:cubicBezTo>
                  <a:cubicBezTo>
                    <a:pt x="5" y="286"/>
                    <a:pt x="4" y="288"/>
                    <a:pt x="3" y="289"/>
                  </a:cubicBezTo>
                  <a:cubicBezTo>
                    <a:pt x="1" y="290"/>
                    <a:pt x="0" y="291"/>
                    <a:pt x="3" y="291"/>
                  </a:cubicBezTo>
                  <a:cubicBezTo>
                    <a:pt x="6" y="292"/>
                    <a:pt x="6" y="293"/>
                    <a:pt x="8" y="290"/>
                  </a:cubicBezTo>
                  <a:cubicBezTo>
                    <a:pt x="10" y="287"/>
                    <a:pt x="13" y="285"/>
                    <a:pt x="14" y="286"/>
                  </a:cubicBezTo>
                  <a:cubicBezTo>
                    <a:pt x="14" y="288"/>
                    <a:pt x="11" y="290"/>
                    <a:pt x="15" y="288"/>
                  </a:cubicBezTo>
                  <a:cubicBezTo>
                    <a:pt x="19" y="287"/>
                    <a:pt x="24" y="286"/>
                    <a:pt x="28" y="284"/>
                  </a:cubicBezTo>
                  <a:cubicBezTo>
                    <a:pt x="31" y="282"/>
                    <a:pt x="30" y="280"/>
                    <a:pt x="35" y="280"/>
                  </a:cubicBezTo>
                  <a:cubicBezTo>
                    <a:pt x="40" y="280"/>
                    <a:pt x="42" y="277"/>
                    <a:pt x="45" y="275"/>
                  </a:cubicBezTo>
                  <a:cubicBezTo>
                    <a:pt x="49" y="274"/>
                    <a:pt x="69" y="267"/>
                    <a:pt x="71" y="266"/>
                  </a:cubicBezTo>
                  <a:cubicBezTo>
                    <a:pt x="72" y="264"/>
                    <a:pt x="71" y="263"/>
                    <a:pt x="75" y="261"/>
                  </a:cubicBezTo>
                  <a:cubicBezTo>
                    <a:pt x="80" y="260"/>
                    <a:pt x="83" y="255"/>
                    <a:pt x="87" y="253"/>
                  </a:cubicBezTo>
                  <a:cubicBezTo>
                    <a:pt x="91" y="250"/>
                    <a:pt x="93" y="252"/>
                    <a:pt x="96" y="250"/>
                  </a:cubicBezTo>
                  <a:cubicBezTo>
                    <a:pt x="99" y="249"/>
                    <a:pt x="97" y="248"/>
                    <a:pt x="99" y="246"/>
                  </a:cubicBezTo>
                  <a:cubicBezTo>
                    <a:pt x="101" y="245"/>
                    <a:pt x="109" y="239"/>
                    <a:pt x="110" y="237"/>
                  </a:cubicBezTo>
                  <a:cubicBezTo>
                    <a:pt x="110" y="236"/>
                    <a:pt x="110" y="236"/>
                    <a:pt x="108" y="235"/>
                  </a:cubicBezTo>
                  <a:cubicBezTo>
                    <a:pt x="105" y="234"/>
                    <a:pt x="102" y="234"/>
                    <a:pt x="106" y="231"/>
                  </a:cubicBezTo>
                  <a:cubicBezTo>
                    <a:pt x="110" y="228"/>
                    <a:pt x="113" y="224"/>
                    <a:pt x="117" y="223"/>
                  </a:cubicBezTo>
                  <a:cubicBezTo>
                    <a:pt x="120" y="223"/>
                    <a:pt x="121" y="220"/>
                    <a:pt x="122" y="217"/>
                  </a:cubicBezTo>
                  <a:cubicBezTo>
                    <a:pt x="124" y="215"/>
                    <a:pt x="128" y="209"/>
                    <a:pt x="131" y="208"/>
                  </a:cubicBezTo>
                  <a:cubicBezTo>
                    <a:pt x="135" y="207"/>
                    <a:pt x="139" y="205"/>
                    <a:pt x="141" y="204"/>
                  </a:cubicBezTo>
                  <a:cubicBezTo>
                    <a:pt x="142" y="203"/>
                    <a:pt x="147" y="199"/>
                    <a:pt x="148" y="199"/>
                  </a:cubicBezTo>
                  <a:cubicBezTo>
                    <a:pt x="149" y="200"/>
                    <a:pt x="150" y="201"/>
                    <a:pt x="151" y="200"/>
                  </a:cubicBezTo>
                  <a:cubicBezTo>
                    <a:pt x="153" y="199"/>
                    <a:pt x="159" y="195"/>
                    <a:pt x="158" y="197"/>
                  </a:cubicBezTo>
                  <a:cubicBezTo>
                    <a:pt x="156" y="199"/>
                    <a:pt x="154" y="203"/>
                    <a:pt x="154" y="204"/>
                  </a:cubicBezTo>
                  <a:cubicBezTo>
                    <a:pt x="154" y="204"/>
                    <a:pt x="157" y="206"/>
                    <a:pt x="155" y="207"/>
                  </a:cubicBezTo>
                  <a:cubicBezTo>
                    <a:pt x="153" y="207"/>
                    <a:pt x="149" y="206"/>
                    <a:pt x="148" y="207"/>
                  </a:cubicBezTo>
                  <a:cubicBezTo>
                    <a:pt x="147" y="207"/>
                    <a:pt x="148" y="204"/>
                    <a:pt x="145" y="206"/>
                  </a:cubicBezTo>
                  <a:cubicBezTo>
                    <a:pt x="142" y="207"/>
                    <a:pt x="139" y="208"/>
                    <a:pt x="138" y="209"/>
                  </a:cubicBezTo>
                  <a:cubicBezTo>
                    <a:pt x="138" y="210"/>
                    <a:pt x="133" y="219"/>
                    <a:pt x="131" y="221"/>
                  </a:cubicBezTo>
                  <a:cubicBezTo>
                    <a:pt x="129" y="223"/>
                    <a:pt x="128" y="225"/>
                    <a:pt x="130" y="224"/>
                  </a:cubicBezTo>
                  <a:cubicBezTo>
                    <a:pt x="132" y="224"/>
                    <a:pt x="134" y="223"/>
                    <a:pt x="134" y="223"/>
                  </a:cubicBezTo>
                  <a:cubicBezTo>
                    <a:pt x="133" y="224"/>
                    <a:pt x="127" y="228"/>
                    <a:pt x="126" y="229"/>
                  </a:cubicBezTo>
                  <a:cubicBezTo>
                    <a:pt x="126" y="231"/>
                    <a:pt x="131" y="230"/>
                    <a:pt x="134" y="229"/>
                  </a:cubicBezTo>
                  <a:cubicBezTo>
                    <a:pt x="136" y="227"/>
                    <a:pt x="138" y="227"/>
                    <a:pt x="141" y="226"/>
                  </a:cubicBezTo>
                  <a:cubicBezTo>
                    <a:pt x="144" y="225"/>
                    <a:pt x="148" y="221"/>
                    <a:pt x="152" y="221"/>
                  </a:cubicBezTo>
                  <a:cubicBezTo>
                    <a:pt x="155" y="221"/>
                    <a:pt x="160" y="221"/>
                    <a:pt x="163" y="219"/>
                  </a:cubicBezTo>
                  <a:cubicBezTo>
                    <a:pt x="167" y="217"/>
                    <a:pt x="171" y="217"/>
                    <a:pt x="171" y="215"/>
                  </a:cubicBezTo>
                  <a:cubicBezTo>
                    <a:pt x="171" y="214"/>
                    <a:pt x="167" y="211"/>
                    <a:pt x="166" y="210"/>
                  </a:cubicBezTo>
                  <a:cubicBezTo>
                    <a:pt x="164" y="209"/>
                    <a:pt x="167" y="205"/>
                    <a:pt x="168" y="205"/>
                  </a:cubicBezTo>
                  <a:cubicBezTo>
                    <a:pt x="169" y="205"/>
                    <a:pt x="171" y="206"/>
                    <a:pt x="172" y="206"/>
                  </a:cubicBezTo>
                  <a:cubicBezTo>
                    <a:pt x="174" y="206"/>
                    <a:pt x="176" y="208"/>
                    <a:pt x="178" y="207"/>
                  </a:cubicBezTo>
                  <a:cubicBezTo>
                    <a:pt x="181" y="205"/>
                    <a:pt x="183" y="205"/>
                    <a:pt x="182" y="206"/>
                  </a:cubicBezTo>
                  <a:cubicBezTo>
                    <a:pt x="182" y="208"/>
                    <a:pt x="179" y="209"/>
                    <a:pt x="182" y="209"/>
                  </a:cubicBezTo>
                  <a:cubicBezTo>
                    <a:pt x="185" y="209"/>
                    <a:pt x="185" y="208"/>
                    <a:pt x="186" y="210"/>
                  </a:cubicBezTo>
                  <a:cubicBezTo>
                    <a:pt x="187" y="213"/>
                    <a:pt x="190" y="214"/>
                    <a:pt x="192" y="214"/>
                  </a:cubicBezTo>
                  <a:cubicBezTo>
                    <a:pt x="195" y="213"/>
                    <a:pt x="197" y="213"/>
                    <a:pt x="198" y="215"/>
                  </a:cubicBezTo>
                  <a:cubicBezTo>
                    <a:pt x="199" y="216"/>
                    <a:pt x="199" y="218"/>
                    <a:pt x="201" y="218"/>
                  </a:cubicBezTo>
                  <a:cubicBezTo>
                    <a:pt x="204" y="218"/>
                    <a:pt x="208" y="220"/>
                    <a:pt x="214" y="220"/>
                  </a:cubicBezTo>
                  <a:cubicBezTo>
                    <a:pt x="220" y="220"/>
                    <a:pt x="226" y="223"/>
                    <a:pt x="229" y="223"/>
                  </a:cubicBezTo>
                  <a:cubicBezTo>
                    <a:pt x="231" y="224"/>
                    <a:pt x="242" y="218"/>
                    <a:pt x="241" y="220"/>
                  </a:cubicBezTo>
                  <a:cubicBezTo>
                    <a:pt x="241" y="222"/>
                    <a:pt x="236" y="224"/>
                    <a:pt x="238" y="226"/>
                  </a:cubicBezTo>
                  <a:cubicBezTo>
                    <a:pt x="240" y="229"/>
                    <a:pt x="242" y="232"/>
                    <a:pt x="245" y="232"/>
                  </a:cubicBezTo>
                  <a:cubicBezTo>
                    <a:pt x="248" y="232"/>
                    <a:pt x="251" y="232"/>
                    <a:pt x="250" y="235"/>
                  </a:cubicBezTo>
                  <a:cubicBezTo>
                    <a:pt x="250" y="238"/>
                    <a:pt x="249" y="242"/>
                    <a:pt x="251" y="242"/>
                  </a:cubicBezTo>
                  <a:cubicBezTo>
                    <a:pt x="253" y="242"/>
                    <a:pt x="254" y="242"/>
                    <a:pt x="256" y="244"/>
                  </a:cubicBezTo>
                  <a:cubicBezTo>
                    <a:pt x="258" y="245"/>
                    <a:pt x="258" y="247"/>
                    <a:pt x="260" y="246"/>
                  </a:cubicBezTo>
                  <a:cubicBezTo>
                    <a:pt x="261" y="245"/>
                    <a:pt x="264" y="243"/>
                    <a:pt x="263" y="241"/>
                  </a:cubicBezTo>
                  <a:cubicBezTo>
                    <a:pt x="262" y="239"/>
                    <a:pt x="262" y="236"/>
                    <a:pt x="263" y="236"/>
                  </a:cubicBezTo>
                  <a:cubicBezTo>
                    <a:pt x="265" y="236"/>
                    <a:pt x="268" y="239"/>
                    <a:pt x="268" y="241"/>
                  </a:cubicBezTo>
                  <a:cubicBezTo>
                    <a:pt x="268" y="244"/>
                    <a:pt x="268" y="247"/>
                    <a:pt x="269" y="247"/>
                  </a:cubicBezTo>
                  <a:cubicBezTo>
                    <a:pt x="270" y="247"/>
                    <a:pt x="273" y="239"/>
                    <a:pt x="273" y="237"/>
                  </a:cubicBezTo>
                  <a:cubicBezTo>
                    <a:pt x="273" y="235"/>
                    <a:pt x="273" y="228"/>
                    <a:pt x="274" y="229"/>
                  </a:cubicBezTo>
                  <a:cubicBezTo>
                    <a:pt x="276" y="230"/>
                    <a:pt x="277" y="232"/>
                    <a:pt x="276" y="235"/>
                  </a:cubicBezTo>
                  <a:cubicBezTo>
                    <a:pt x="276" y="238"/>
                    <a:pt x="273" y="244"/>
                    <a:pt x="275" y="246"/>
                  </a:cubicBezTo>
                  <a:cubicBezTo>
                    <a:pt x="277" y="247"/>
                    <a:pt x="279" y="246"/>
                    <a:pt x="281" y="246"/>
                  </a:cubicBezTo>
                  <a:cubicBezTo>
                    <a:pt x="283" y="247"/>
                    <a:pt x="283" y="250"/>
                    <a:pt x="286" y="252"/>
                  </a:cubicBezTo>
                  <a:cubicBezTo>
                    <a:pt x="289" y="254"/>
                    <a:pt x="287" y="257"/>
                    <a:pt x="287" y="259"/>
                  </a:cubicBezTo>
                  <a:cubicBezTo>
                    <a:pt x="287" y="260"/>
                    <a:pt x="290" y="260"/>
                    <a:pt x="291" y="263"/>
                  </a:cubicBezTo>
                  <a:cubicBezTo>
                    <a:pt x="292" y="265"/>
                    <a:pt x="289" y="269"/>
                    <a:pt x="290" y="271"/>
                  </a:cubicBezTo>
                  <a:cubicBezTo>
                    <a:pt x="292" y="274"/>
                    <a:pt x="295" y="274"/>
                    <a:pt x="294" y="276"/>
                  </a:cubicBezTo>
                  <a:cubicBezTo>
                    <a:pt x="294" y="278"/>
                    <a:pt x="291" y="280"/>
                    <a:pt x="294" y="280"/>
                  </a:cubicBezTo>
                  <a:cubicBezTo>
                    <a:pt x="298" y="279"/>
                    <a:pt x="300" y="278"/>
                    <a:pt x="301" y="279"/>
                  </a:cubicBezTo>
                  <a:cubicBezTo>
                    <a:pt x="302" y="279"/>
                    <a:pt x="302" y="283"/>
                    <a:pt x="301" y="286"/>
                  </a:cubicBezTo>
                  <a:cubicBezTo>
                    <a:pt x="300" y="288"/>
                    <a:pt x="301" y="289"/>
                    <a:pt x="299" y="291"/>
                  </a:cubicBezTo>
                  <a:cubicBezTo>
                    <a:pt x="297" y="293"/>
                    <a:pt x="297" y="294"/>
                    <a:pt x="299" y="294"/>
                  </a:cubicBezTo>
                  <a:cubicBezTo>
                    <a:pt x="301" y="294"/>
                    <a:pt x="305" y="291"/>
                    <a:pt x="304" y="292"/>
                  </a:cubicBezTo>
                  <a:cubicBezTo>
                    <a:pt x="304" y="293"/>
                    <a:pt x="304" y="293"/>
                    <a:pt x="304" y="293"/>
                  </a:cubicBezTo>
                  <a:cubicBezTo>
                    <a:pt x="303" y="294"/>
                    <a:pt x="302" y="296"/>
                    <a:pt x="300" y="297"/>
                  </a:cubicBezTo>
                  <a:cubicBezTo>
                    <a:pt x="300" y="297"/>
                    <a:pt x="300" y="297"/>
                    <a:pt x="300" y="297"/>
                  </a:cubicBezTo>
                  <a:cubicBezTo>
                    <a:pt x="300" y="298"/>
                    <a:pt x="299" y="299"/>
                    <a:pt x="299" y="299"/>
                  </a:cubicBezTo>
                  <a:cubicBezTo>
                    <a:pt x="298" y="302"/>
                    <a:pt x="301" y="304"/>
                    <a:pt x="301" y="305"/>
                  </a:cubicBezTo>
                  <a:cubicBezTo>
                    <a:pt x="301" y="307"/>
                    <a:pt x="302" y="308"/>
                    <a:pt x="298" y="309"/>
                  </a:cubicBezTo>
                  <a:cubicBezTo>
                    <a:pt x="294" y="310"/>
                    <a:pt x="297" y="312"/>
                    <a:pt x="299" y="313"/>
                  </a:cubicBezTo>
                  <a:cubicBezTo>
                    <a:pt x="301" y="314"/>
                    <a:pt x="304" y="314"/>
                    <a:pt x="304" y="312"/>
                  </a:cubicBezTo>
                  <a:cubicBezTo>
                    <a:pt x="305" y="311"/>
                    <a:pt x="308" y="306"/>
                    <a:pt x="310" y="308"/>
                  </a:cubicBezTo>
                  <a:cubicBezTo>
                    <a:pt x="311" y="310"/>
                    <a:pt x="312" y="313"/>
                    <a:pt x="311" y="314"/>
                  </a:cubicBezTo>
                  <a:cubicBezTo>
                    <a:pt x="309" y="314"/>
                    <a:pt x="307" y="314"/>
                    <a:pt x="306" y="315"/>
                  </a:cubicBezTo>
                  <a:cubicBezTo>
                    <a:pt x="306" y="317"/>
                    <a:pt x="308" y="318"/>
                    <a:pt x="309" y="320"/>
                  </a:cubicBezTo>
                  <a:cubicBezTo>
                    <a:pt x="310" y="321"/>
                    <a:pt x="310" y="328"/>
                    <a:pt x="313" y="327"/>
                  </a:cubicBezTo>
                  <a:cubicBezTo>
                    <a:pt x="316" y="326"/>
                    <a:pt x="322" y="324"/>
                    <a:pt x="321" y="324"/>
                  </a:cubicBezTo>
                  <a:cubicBezTo>
                    <a:pt x="321" y="325"/>
                    <a:pt x="316" y="331"/>
                    <a:pt x="314" y="332"/>
                  </a:cubicBezTo>
                  <a:cubicBezTo>
                    <a:pt x="312" y="334"/>
                    <a:pt x="308" y="339"/>
                    <a:pt x="307" y="340"/>
                  </a:cubicBezTo>
                  <a:cubicBezTo>
                    <a:pt x="307" y="342"/>
                    <a:pt x="305" y="342"/>
                    <a:pt x="306" y="344"/>
                  </a:cubicBezTo>
                  <a:cubicBezTo>
                    <a:pt x="308" y="346"/>
                    <a:pt x="309" y="347"/>
                    <a:pt x="311" y="347"/>
                  </a:cubicBezTo>
                  <a:cubicBezTo>
                    <a:pt x="313" y="347"/>
                    <a:pt x="314" y="347"/>
                    <a:pt x="313" y="349"/>
                  </a:cubicBezTo>
                  <a:cubicBezTo>
                    <a:pt x="313" y="350"/>
                    <a:pt x="312" y="351"/>
                    <a:pt x="317" y="352"/>
                  </a:cubicBezTo>
                  <a:cubicBezTo>
                    <a:pt x="322" y="352"/>
                    <a:pt x="325" y="351"/>
                    <a:pt x="326" y="352"/>
                  </a:cubicBezTo>
                  <a:cubicBezTo>
                    <a:pt x="326" y="352"/>
                    <a:pt x="326" y="353"/>
                    <a:pt x="326" y="353"/>
                  </a:cubicBezTo>
                  <a:cubicBezTo>
                    <a:pt x="326" y="353"/>
                    <a:pt x="326" y="353"/>
                    <a:pt x="326" y="353"/>
                  </a:cubicBezTo>
                  <a:cubicBezTo>
                    <a:pt x="326" y="353"/>
                    <a:pt x="326" y="353"/>
                    <a:pt x="326" y="353"/>
                  </a:cubicBezTo>
                  <a:cubicBezTo>
                    <a:pt x="327" y="353"/>
                    <a:pt x="327" y="353"/>
                    <a:pt x="328" y="353"/>
                  </a:cubicBezTo>
                  <a:cubicBezTo>
                    <a:pt x="331" y="353"/>
                    <a:pt x="333" y="350"/>
                    <a:pt x="332" y="352"/>
                  </a:cubicBezTo>
                  <a:cubicBezTo>
                    <a:pt x="331" y="355"/>
                    <a:pt x="327" y="357"/>
                    <a:pt x="329" y="359"/>
                  </a:cubicBezTo>
                  <a:cubicBezTo>
                    <a:pt x="330" y="361"/>
                    <a:pt x="331" y="359"/>
                    <a:pt x="332" y="361"/>
                  </a:cubicBezTo>
                  <a:cubicBezTo>
                    <a:pt x="332" y="363"/>
                    <a:pt x="332" y="367"/>
                    <a:pt x="334" y="366"/>
                  </a:cubicBezTo>
                  <a:cubicBezTo>
                    <a:pt x="337" y="364"/>
                    <a:pt x="337" y="365"/>
                    <a:pt x="339" y="368"/>
                  </a:cubicBezTo>
                  <a:cubicBezTo>
                    <a:pt x="339" y="368"/>
                    <a:pt x="339" y="369"/>
                    <a:pt x="340" y="369"/>
                  </a:cubicBezTo>
                  <a:cubicBezTo>
                    <a:pt x="340" y="369"/>
                    <a:pt x="340" y="370"/>
                    <a:pt x="340" y="370"/>
                  </a:cubicBezTo>
                  <a:cubicBezTo>
                    <a:pt x="340" y="370"/>
                    <a:pt x="340" y="370"/>
                    <a:pt x="340" y="371"/>
                  </a:cubicBezTo>
                  <a:cubicBezTo>
                    <a:pt x="340" y="371"/>
                    <a:pt x="341" y="371"/>
                    <a:pt x="341" y="371"/>
                  </a:cubicBezTo>
                  <a:cubicBezTo>
                    <a:pt x="341" y="371"/>
                    <a:pt x="341" y="372"/>
                    <a:pt x="341" y="372"/>
                  </a:cubicBezTo>
                  <a:cubicBezTo>
                    <a:pt x="341" y="372"/>
                    <a:pt x="341" y="373"/>
                    <a:pt x="340" y="374"/>
                  </a:cubicBezTo>
                  <a:cubicBezTo>
                    <a:pt x="340" y="376"/>
                    <a:pt x="340" y="380"/>
                    <a:pt x="340" y="381"/>
                  </a:cubicBezTo>
                  <a:cubicBezTo>
                    <a:pt x="340" y="383"/>
                    <a:pt x="339" y="387"/>
                    <a:pt x="338" y="386"/>
                  </a:cubicBezTo>
                  <a:cubicBezTo>
                    <a:pt x="337" y="386"/>
                    <a:pt x="335" y="381"/>
                    <a:pt x="333" y="382"/>
                  </a:cubicBezTo>
                  <a:cubicBezTo>
                    <a:pt x="331" y="383"/>
                    <a:pt x="324" y="383"/>
                    <a:pt x="322" y="381"/>
                  </a:cubicBezTo>
                  <a:cubicBezTo>
                    <a:pt x="320" y="380"/>
                    <a:pt x="319" y="382"/>
                    <a:pt x="319" y="385"/>
                  </a:cubicBezTo>
                  <a:cubicBezTo>
                    <a:pt x="320" y="388"/>
                    <a:pt x="320" y="398"/>
                    <a:pt x="317" y="404"/>
                  </a:cubicBezTo>
                  <a:cubicBezTo>
                    <a:pt x="314" y="410"/>
                    <a:pt x="311" y="422"/>
                    <a:pt x="309" y="424"/>
                  </a:cubicBezTo>
                  <a:cubicBezTo>
                    <a:pt x="308" y="427"/>
                    <a:pt x="302" y="441"/>
                    <a:pt x="300" y="444"/>
                  </a:cubicBezTo>
                  <a:cubicBezTo>
                    <a:pt x="297" y="446"/>
                    <a:pt x="298" y="450"/>
                    <a:pt x="298" y="453"/>
                  </a:cubicBezTo>
                  <a:cubicBezTo>
                    <a:pt x="298" y="456"/>
                    <a:pt x="298" y="457"/>
                    <a:pt x="296" y="461"/>
                  </a:cubicBezTo>
                  <a:cubicBezTo>
                    <a:pt x="293" y="466"/>
                    <a:pt x="290" y="476"/>
                    <a:pt x="291" y="478"/>
                  </a:cubicBezTo>
                  <a:cubicBezTo>
                    <a:pt x="291" y="481"/>
                    <a:pt x="294" y="485"/>
                    <a:pt x="293" y="489"/>
                  </a:cubicBezTo>
                  <a:cubicBezTo>
                    <a:pt x="292" y="493"/>
                    <a:pt x="291" y="496"/>
                    <a:pt x="292" y="498"/>
                  </a:cubicBezTo>
                  <a:cubicBezTo>
                    <a:pt x="293" y="501"/>
                    <a:pt x="296" y="505"/>
                    <a:pt x="297" y="509"/>
                  </a:cubicBezTo>
                  <a:cubicBezTo>
                    <a:pt x="297" y="513"/>
                    <a:pt x="296" y="516"/>
                    <a:pt x="298" y="519"/>
                  </a:cubicBezTo>
                  <a:cubicBezTo>
                    <a:pt x="301" y="521"/>
                    <a:pt x="299" y="528"/>
                    <a:pt x="301" y="533"/>
                  </a:cubicBezTo>
                  <a:cubicBezTo>
                    <a:pt x="303" y="537"/>
                    <a:pt x="306" y="539"/>
                    <a:pt x="306" y="542"/>
                  </a:cubicBezTo>
                  <a:cubicBezTo>
                    <a:pt x="306" y="545"/>
                    <a:pt x="312" y="544"/>
                    <a:pt x="315" y="546"/>
                  </a:cubicBezTo>
                  <a:cubicBezTo>
                    <a:pt x="318" y="548"/>
                    <a:pt x="322" y="548"/>
                    <a:pt x="325" y="549"/>
                  </a:cubicBezTo>
                  <a:cubicBezTo>
                    <a:pt x="328" y="550"/>
                    <a:pt x="327" y="552"/>
                    <a:pt x="328" y="554"/>
                  </a:cubicBezTo>
                  <a:cubicBezTo>
                    <a:pt x="328" y="555"/>
                    <a:pt x="328" y="555"/>
                    <a:pt x="328" y="556"/>
                  </a:cubicBezTo>
                  <a:cubicBezTo>
                    <a:pt x="329" y="556"/>
                    <a:pt x="329" y="556"/>
                    <a:pt x="329" y="556"/>
                  </a:cubicBezTo>
                  <a:cubicBezTo>
                    <a:pt x="329" y="557"/>
                    <a:pt x="329" y="557"/>
                    <a:pt x="329" y="558"/>
                  </a:cubicBezTo>
                  <a:cubicBezTo>
                    <a:pt x="329" y="558"/>
                    <a:pt x="329" y="558"/>
                    <a:pt x="329" y="558"/>
                  </a:cubicBezTo>
                  <a:cubicBezTo>
                    <a:pt x="329" y="559"/>
                    <a:pt x="330" y="560"/>
                    <a:pt x="330" y="561"/>
                  </a:cubicBezTo>
                  <a:cubicBezTo>
                    <a:pt x="330" y="561"/>
                    <a:pt x="330" y="561"/>
                    <a:pt x="330" y="562"/>
                  </a:cubicBezTo>
                  <a:cubicBezTo>
                    <a:pt x="330" y="562"/>
                    <a:pt x="330" y="563"/>
                    <a:pt x="330" y="564"/>
                  </a:cubicBezTo>
                  <a:cubicBezTo>
                    <a:pt x="330" y="564"/>
                    <a:pt x="330" y="565"/>
                    <a:pt x="331" y="565"/>
                  </a:cubicBezTo>
                  <a:cubicBezTo>
                    <a:pt x="331" y="566"/>
                    <a:pt x="331" y="567"/>
                    <a:pt x="331" y="568"/>
                  </a:cubicBezTo>
                  <a:cubicBezTo>
                    <a:pt x="331" y="568"/>
                    <a:pt x="331" y="568"/>
                    <a:pt x="331" y="569"/>
                  </a:cubicBezTo>
                  <a:cubicBezTo>
                    <a:pt x="331" y="569"/>
                    <a:pt x="331" y="570"/>
                    <a:pt x="332" y="571"/>
                  </a:cubicBezTo>
                  <a:cubicBezTo>
                    <a:pt x="332" y="571"/>
                    <a:pt x="332" y="571"/>
                    <a:pt x="332" y="572"/>
                  </a:cubicBezTo>
                  <a:cubicBezTo>
                    <a:pt x="332" y="573"/>
                    <a:pt x="332" y="573"/>
                    <a:pt x="332" y="574"/>
                  </a:cubicBezTo>
                  <a:cubicBezTo>
                    <a:pt x="332" y="574"/>
                    <a:pt x="332" y="574"/>
                    <a:pt x="332" y="575"/>
                  </a:cubicBezTo>
                  <a:cubicBezTo>
                    <a:pt x="332" y="575"/>
                    <a:pt x="332" y="576"/>
                    <a:pt x="332" y="577"/>
                  </a:cubicBezTo>
                  <a:cubicBezTo>
                    <a:pt x="333" y="582"/>
                    <a:pt x="337" y="589"/>
                    <a:pt x="336" y="593"/>
                  </a:cubicBezTo>
                  <a:cubicBezTo>
                    <a:pt x="335" y="597"/>
                    <a:pt x="338" y="600"/>
                    <a:pt x="340" y="602"/>
                  </a:cubicBezTo>
                  <a:cubicBezTo>
                    <a:pt x="342" y="604"/>
                    <a:pt x="348" y="608"/>
                    <a:pt x="345" y="613"/>
                  </a:cubicBezTo>
                  <a:cubicBezTo>
                    <a:pt x="342" y="617"/>
                    <a:pt x="341" y="619"/>
                    <a:pt x="339" y="619"/>
                  </a:cubicBezTo>
                  <a:cubicBezTo>
                    <a:pt x="337" y="619"/>
                    <a:pt x="339" y="621"/>
                    <a:pt x="340" y="623"/>
                  </a:cubicBezTo>
                  <a:cubicBezTo>
                    <a:pt x="342" y="625"/>
                    <a:pt x="346" y="629"/>
                    <a:pt x="348" y="629"/>
                  </a:cubicBezTo>
                  <a:cubicBezTo>
                    <a:pt x="351" y="628"/>
                    <a:pt x="353" y="629"/>
                    <a:pt x="355" y="631"/>
                  </a:cubicBezTo>
                  <a:cubicBezTo>
                    <a:pt x="356" y="633"/>
                    <a:pt x="357" y="639"/>
                    <a:pt x="356" y="641"/>
                  </a:cubicBezTo>
                  <a:cubicBezTo>
                    <a:pt x="355" y="644"/>
                    <a:pt x="354" y="648"/>
                    <a:pt x="356" y="650"/>
                  </a:cubicBezTo>
                  <a:cubicBezTo>
                    <a:pt x="358" y="652"/>
                    <a:pt x="366" y="660"/>
                    <a:pt x="366" y="663"/>
                  </a:cubicBezTo>
                  <a:cubicBezTo>
                    <a:pt x="366" y="666"/>
                    <a:pt x="369" y="671"/>
                    <a:pt x="370" y="670"/>
                  </a:cubicBezTo>
                  <a:cubicBezTo>
                    <a:pt x="372" y="668"/>
                    <a:pt x="376" y="668"/>
                    <a:pt x="376" y="664"/>
                  </a:cubicBezTo>
                  <a:cubicBezTo>
                    <a:pt x="376" y="661"/>
                    <a:pt x="368" y="653"/>
                    <a:pt x="367" y="652"/>
                  </a:cubicBezTo>
                  <a:cubicBezTo>
                    <a:pt x="366" y="650"/>
                    <a:pt x="371" y="651"/>
                    <a:pt x="370" y="647"/>
                  </a:cubicBezTo>
                  <a:cubicBezTo>
                    <a:pt x="368" y="644"/>
                    <a:pt x="365" y="640"/>
                    <a:pt x="366" y="638"/>
                  </a:cubicBezTo>
                  <a:cubicBezTo>
                    <a:pt x="366" y="637"/>
                    <a:pt x="371" y="639"/>
                    <a:pt x="368" y="635"/>
                  </a:cubicBezTo>
                  <a:cubicBezTo>
                    <a:pt x="365" y="630"/>
                    <a:pt x="364" y="626"/>
                    <a:pt x="363" y="623"/>
                  </a:cubicBezTo>
                  <a:cubicBezTo>
                    <a:pt x="362" y="620"/>
                    <a:pt x="360" y="618"/>
                    <a:pt x="359" y="613"/>
                  </a:cubicBezTo>
                  <a:cubicBezTo>
                    <a:pt x="359" y="609"/>
                    <a:pt x="354" y="603"/>
                    <a:pt x="352" y="601"/>
                  </a:cubicBezTo>
                  <a:cubicBezTo>
                    <a:pt x="351" y="599"/>
                    <a:pt x="346" y="595"/>
                    <a:pt x="347" y="593"/>
                  </a:cubicBezTo>
                  <a:cubicBezTo>
                    <a:pt x="347" y="591"/>
                    <a:pt x="348" y="586"/>
                    <a:pt x="348" y="583"/>
                  </a:cubicBezTo>
                  <a:cubicBezTo>
                    <a:pt x="348" y="581"/>
                    <a:pt x="350" y="579"/>
                    <a:pt x="350" y="577"/>
                  </a:cubicBezTo>
                  <a:cubicBezTo>
                    <a:pt x="350" y="575"/>
                    <a:pt x="353" y="573"/>
                    <a:pt x="353" y="574"/>
                  </a:cubicBezTo>
                  <a:cubicBezTo>
                    <a:pt x="353" y="575"/>
                    <a:pt x="357" y="578"/>
                    <a:pt x="357" y="578"/>
                  </a:cubicBezTo>
                  <a:cubicBezTo>
                    <a:pt x="357" y="578"/>
                    <a:pt x="360" y="580"/>
                    <a:pt x="362" y="582"/>
                  </a:cubicBezTo>
                  <a:cubicBezTo>
                    <a:pt x="364" y="583"/>
                    <a:pt x="366" y="581"/>
                    <a:pt x="365" y="584"/>
                  </a:cubicBezTo>
                  <a:cubicBezTo>
                    <a:pt x="364" y="588"/>
                    <a:pt x="363" y="592"/>
                    <a:pt x="365" y="592"/>
                  </a:cubicBezTo>
                  <a:cubicBezTo>
                    <a:pt x="366" y="592"/>
                    <a:pt x="364" y="599"/>
                    <a:pt x="366" y="601"/>
                  </a:cubicBezTo>
                  <a:cubicBezTo>
                    <a:pt x="368" y="602"/>
                    <a:pt x="367" y="607"/>
                    <a:pt x="369" y="610"/>
                  </a:cubicBezTo>
                  <a:cubicBezTo>
                    <a:pt x="372" y="614"/>
                    <a:pt x="373" y="615"/>
                    <a:pt x="378" y="619"/>
                  </a:cubicBezTo>
                  <a:cubicBezTo>
                    <a:pt x="382" y="622"/>
                    <a:pt x="390" y="630"/>
                    <a:pt x="389" y="631"/>
                  </a:cubicBezTo>
                  <a:cubicBezTo>
                    <a:pt x="388" y="633"/>
                    <a:pt x="385" y="635"/>
                    <a:pt x="387" y="637"/>
                  </a:cubicBezTo>
                  <a:cubicBezTo>
                    <a:pt x="388" y="640"/>
                    <a:pt x="392" y="642"/>
                    <a:pt x="395" y="645"/>
                  </a:cubicBezTo>
                  <a:cubicBezTo>
                    <a:pt x="397" y="648"/>
                    <a:pt x="401" y="653"/>
                    <a:pt x="401" y="655"/>
                  </a:cubicBezTo>
                  <a:cubicBezTo>
                    <a:pt x="401" y="657"/>
                    <a:pt x="403" y="660"/>
                    <a:pt x="406" y="663"/>
                  </a:cubicBezTo>
                  <a:cubicBezTo>
                    <a:pt x="408" y="666"/>
                    <a:pt x="409" y="672"/>
                    <a:pt x="410" y="675"/>
                  </a:cubicBezTo>
                  <a:cubicBezTo>
                    <a:pt x="411" y="678"/>
                    <a:pt x="410" y="687"/>
                    <a:pt x="409" y="689"/>
                  </a:cubicBezTo>
                  <a:cubicBezTo>
                    <a:pt x="408" y="691"/>
                    <a:pt x="403" y="694"/>
                    <a:pt x="403" y="696"/>
                  </a:cubicBezTo>
                  <a:cubicBezTo>
                    <a:pt x="403" y="698"/>
                    <a:pt x="401" y="699"/>
                    <a:pt x="405" y="704"/>
                  </a:cubicBezTo>
                  <a:cubicBezTo>
                    <a:pt x="409" y="708"/>
                    <a:pt x="419" y="715"/>
                    <a:pt x="423" y="718"/>
                  </a:cubicBezTo>
                  <a:cubicBezTo>
                    <a:pt x="428" y="721"/>
                    <a:pt x="433" y="719"/>
                    <a:pt x="435" y="722"/>
                  </a:cubicBezTo>
                  <a:cubicBezTo>
                    <a:pt x="437" y="724"/>
                    <a:pt x="440" y="726"/>
                    <a:pt x="444" y="727"/>
                  </a:cubicBezTo>
                  <a:cubicBezTo>
                    <a:pt x="448" y="728"/>
                    <a:pt x="462" y="733"/>
                    <a:pt x="465" y="735"/>
                  </a:cubicBezTo>
                  <a:cubicBezTo>
                    <a:pt x="467" y="737"/>
                    <a:pt x="469" y="740"/>
                    <a:pt x="473" y="741"/>
                  </a:cubicBezTo>
                  <a:cubicBezTo>
                    <a:pt x="477" y="741"/>
                    <a:pt x="483" y="744"/>
                    <a:pt x="487" y="743"/>
                  </a:cubicBezTo>
                  <a:cubicBezTo>
                    <a:pt x="490" y="742"/>
                    <a:pt x="502" y="735"/>
                    <a:pt x="506" y="737"/>
                  </a:cubicBezTo>
                  <a:cubicBezTo>
                    <a:pt x="511" y="738"/>
                    <a:pt x="512" y="738"/>
                    <a:pt x="514" y="740"/>
                  </a:cubicBezTo>
                  <a:cubicBezTo>
                    <a:pt x="517" y="742"/>
                    <a:pt x="518" y="749"/>
                    <a:pt x="522" y="753"/>
                  </a:cubicBezTo>
                  <a:cubicBezTo>
                    <a:pt x="522" y="754"/>
                    <a:pt x="523" y="754"/>
                    <a:pt x="523" y="755"/>
                  </a:cubicBezTo>
                  <a:cubicBezTo>
                    <a:pt x="524" y="756"/>
                    <a:pt x="525" y="757"/>
                    <a:pt x="526" y="758"/>
                  </a:cubicBezTo>
                  <a:cubicBezTo>
                    <a:pt x="526" y="758"/>
                    <a:pt x="526" y="758"/>
                    <a:pt x="526" y="758"/>
                  </a:cubicBezTo>
                  <a:cubicBezTo>
                    <a:pt x="526" y="758"/>
                    <a:pt x="526" y="758"/>
                    <a:pt x="527" y="758"/>
                  </a:cubicBezTo>
                  <a:cubicBezTo>
                    <a:pt x="527" y="758"/>
                    <a:pt x="527" y="759"/>
                    <a:pt x="527" y="759"/>
                  </a:cubicBezTo>
                  <a:cubicBezTo>
                    <a:pt x="527" y="759"/>
                    <a:pt x="527" y="759"/>
                    <a:pt x="528" y="759"/>
                  </a:cubicBezTo>
                  <a:cubicBezTo>
                    <a:pt x="528" y="759"/>
                    <a:pt x="528" y="759"/>
                    <a:pt x="528" y="759"/>
                  </a:cubicBezTo>
                  <a:cubicBezTo>
                    <a:pt x="529" y="759"/>
                    <a:pt x="529" y="760"/>
                    <a:pt x="530" y="760"/>
                  </a:cubicBezTo>
                  <a:cubicBezTo>
                    <a:pt x="530" y="760"/>
                    <a:pt x="530" y="760"/>
                    <a:pt x="530" y="760"/>
                  </a:cubicBezTo>
                  <a:cubicBezTo>
                    <a:pt x="531" y="760"/>
                    <a:pt x="532" y="760"/>
                    <a:pt x="533" y="760"/>
                  </a:cubicBezTo>
                  <a:cubicBezTo>
                    <a:pt x="535" y="761"/>
                    <a:pt x="536" y="761"/>
                    <a:pt x="538" y="761"/>
                  </a:cubicBezTo>
                  <a:cubicBezTo>
                    <a:pt x="539" y="761"/>
                    <a:pt x="540" y="761"/>
                    <a:pt x="540" y="761"/>
                  </a:cubicBezTo>
                  <a:cubicBezTo>
                    <a:pt x="541" y="761"/>
                    <a:pt x="542" y="761"/>
                    <a:pt x="542" y="761"/>
                  </a:cubicBezTo>
                  <a:cubicBezTo>
                    <a:pt x="543" y="762"/>
                    <a:pt x="543" y="762"/>
                    <a:pt x="544" y="762"/>
                  </a:cubicBezTo>
                  <a:cubicBezTo>
                    <a:pt x="544" y="762"/>
                    <a:pt x="545" y="762"/>
                    <a:pt x="545" y="762"/>
                  </a:cubicBezTo>
                  <a:cubicBezTo>
                    <a:pt x="546" y="762"/>
                    <a:pt x="546" y="762"/>
                    <a:pt x="547" y="763"/>
                  </a:cubicBezTo>
                  <a:cubicBezTo>
                    <a:pt x="548" y="764"/>
                    <a:pt x="558" y="770"/>
                    <a:pt x="561" y="770"/>
                  </a:cubicBezTo>
                  <a:cubicBezTo>
                    <a:pt x="562" y="770"/>
                    <a:pt x="563" y="770"/>
                    <a:pt x="564" y="770"/>
                  </a:cubicBezTo>
                  <a:cubicBezTo>
                    <a:pt x="564" y="770"/>
                    <a:pt x="564" y="770"/>
                    <a:pt x="564" y="770"/>
                  </a:cubicBezTo>
                  <a:cubicBezTo>
                    <a:pt x="564" y="770"/>
                    <a:pt x="565" y="770"/>
                    <a:pt x="565" y="770"/>
                  </a:cubicBezTo>
                  <a:cubicBezTo>
                    <a:pt x="566" y="770"/>
                    <a:pt x="566" y="770"/>
                    <a:pt x="567" y="770"/>
                  </a:cubicBezTo>
                  <a:cubicBezTo>
                    <a:pt x="567" y="770"/>
                    <a:pt x="567" y="770"/>
                    <a:pt x="568" y="769"/>
                  </a:cubicBezTo>
                  <a:cubicBezTo>
                    <a:pt x="568" y="769"/>
                    <a:pt x="568" y="769"/>
                    <a:pt x="568" y="769"/>
                  </a:cubicBezTo>
                  <a:cubicBezTo>
                    <a:pt x="569" y="769"/>
                    <a:pt x="569" y="769"/>
                    <a:pt x="569" y="769"/>
                  </a:cubicBezTo>
                  <a:cubicBezTo>
                    <a:pt x="569" y="769"/>
                    <a:pt x="569" y="769"/>
                    <a:pt x="569" y="769"/>
                  </a:cubicBezTo>
                  <a:cubicBezTo>
                    <a:pt x="570" y="769"/>
                    <a:pt x="570" y="769"/>
                    <a:pt x="570" y="769"/>
                  </a:cubicBezTo>
                  <a:cubicBezTo>
                    <a:pt x="570" y="769"/>
                    <a:pt x="570" y="770"/>
                    <a:pt x="570" y="770"/>
                  </a:cubicBezTo>
                  <a:cubicBezTo>
                    <a:pt x="570" y="770"/>
                    <a:pt x="570" y="770"/>
                    <a:pt x="570" y="770"/>
                  </a:cubicBezTo>
                  <a:cubicBezTo>
                    <a:pt x="570" y="770"/>
                    <a:pt x="569" y="771"/>
                    <a:pt x="569" y="772"/>
                  </a:cubicBezTo>
                  <a:cubicBezTo>
                    <a:pt x="568" y="772"/>
                    <a:pt x="568" y="773"/>
                    <a:pt x="568" y="773"/>
                  </a:cubicBezTo>
                  <a:cubicBezTo>
                    <a:pt x="568" y="773"/>
                    <a:pt x="567" y="774"/>
                    <a:pt x="567" y="774"/>
                  </a:cubicBezTo>
                  <a:cubicBezTo>
                    <a:pt x="567" y="774"/>
                    <a:pt x="567" y="774"/>
                    <a:pt x="567" y="774"/>
                  </a:cubicBezTo>
                  <a:cubicBezTo>
                    <a:pt x="567" y="774"/>
                    <a:pt x="567" y="774"/>
                    <a:pt x="567" y="774"/>
                  </a:cubicBezTo>
                  <a:cubicBezTo>
                    <a:pt x="567" y="774"/>
                    <a:pt x="567" y="775"/>
                    <a:pt x="568" y="775"/>
                  </a:cubicBezTo>
                  <a:cubicBezTo>
                    <a:pt x="569" y="776"/>
                    <a:pt x="574" y="779"/>
                    <a:pt x="576" y="782"/>
                  </a:cubicBezTo>
                  <a:cubicBezTo>
                    <a:pt x="578" y="784"/>
                    <a:pt x="577" y="786"/>
                    <a:pt x="579" y="788"/>
                  </a:cubicBezTo>
                  <a:cubicBezTo>
                    <a:pt x="580" y="789"/>
                    <a:pt x="580" y="789"/>
                    <a:pt x="581" y="790"/>
                  </a:cubicBezTo>
                  <a:cubicBezTo>
                    <a:pt x="581" y="790"/>
                    <a:pt x="581" y="790"/>
                    <a:pt x="581" y="790"/>
                  </a:cubicBezTo>
                  <a:cubicBezTo>
                    <a:pt x="582" y="791"/>
                    <a:pt x="582" y="791"/>
                    <a:pt x="582" y="792"/>
                  </a:cubicBezTo>
                  <a:cubicBezTo>
                    <a:pt x="582" y="792"/>
                    <a:pt x="582" y="792"/>
                    <a:pt x="582" y="792"/>
                  </a:cubicBezTo>
                  <a:cubicBezTo>
                    <a:pt x="583" y="793"/>
                    <a:pt x="583" y="794"/>
                    <a:pt x="583" y="795"/>
                  </a:cubicBezTo>
                  <a:cubicBezTo>
                    <a:pt x="582" y="798"/>
                    <a:pt x="580" y="802"/>
                    <a:pt x="582" y="804"/>
                  </a:cubicBezTo>
                  <a:cubicBezTo>
                    <a:pt x="584" y="806"/>
                    <a:pt x="587" y="809"/>
                    <a:pt x="588" y="807"/>
                  </a:cubicBezTo>
                  <a:cubicBezTo>
                    <a:pt x="589" y="804"/>
                    <a:pt x="588" y="803"/>
                    <a:pt x="590" y="806"/>
                  </a:cubicBezTo>
                  <a:cubicBezTo>
                    <a:pt x="591" y="809"/>
                    <a:pt x="590" y="811"/>
                    <a:pt x="594" y="812"/>
                  </a:cubicBezTo>
                  <a:cubicBezTo>
                    <a:pt x="599" y="813"/>
                    <a:pt x="597" y="815"/>
                    <a:pt x="598" y="817"/>
                  </a:cubicBezTo>
                  <a:cubicBezTo>
                    <a:pt x="598" y="818"/>
                    <a:pt x="599" y="818"/>
                    <a:pt x="599" y="819"/>
                  </a:cubicBezTo>
                  <a:cubicBezTo>
                    <a:pt x="599" y="819"/>
                    <a:pt x="599" y="819"/>
                    <a:pt x="600" y="819"/>
                  </a:cubicBezTo>
                  <a:cubicBezTo>
                    <a:pt x="600" y="819"/>
                    <a:pt x="601" y="819"/>
                    <a:pt x="602" y="819"/>
                  </a:cubicBezTo>
                  <a:cubicBezTo>
                    <a:pt x="602" y="819"/>
                    <a:pt x="603" y="819"/>
                    <a:pt x="603" y="819"/>
                  </a:cubicBezTo>
                  <a:cubicBezTo>
                    <a:pt x="603" y="819"/>
                    <a:pt x="603" y="819"/>
                    <a:pt x="604" y="819"/>
                  </a:cubicBezTo>
                  <a:cubicBezTo>
                    <a:pt x="604" y="819"/>
                    <a:pt x="605" y="819"/>
                    <a:pt x="605" y="820"/>
                  </a:cubicBezTo>
                  <a:cubicBezTo>
                    <a:pt x="608" y="821"/>
                    <a:pt x="612" y="820"/>
                    <a:pt x="616" y="822"/>
                  </a:cubicBezTo>
                  <a:cubicBezTo>
                    <a:pt x="619" y="824"/>
                    <a:pt x="618" y="829"/>
                    <a:pt x="622" y="829"/>
                  </a:cubicBezTo>
                  <a:cubicBezTo>
                    <a:pt x="626" y="830"/>
                    <a:pt x="635" y="830"/>
                    <a:pt x="634" y="829"/>
                  </a:cubicBezTo>
                  <a:cubicBezTo>
                    <a:pt x="634" y="827"/>
                    <a:pt x="631" y="822"/>
                    <a:pt x="633" y="821"/>
                  </a:cubicBezTo>
                  <a:cubicBezTo>
                    <a:pt x="635" y="820"/>
                    <a:pt x="639" y="817"/>
                    <a:pt x="640" y="816"/>
                  </a:cubicBezTo>
                  <a:cubicBezTo>
                    <a:pt x="642" y="815"/>
                    <a:pt x="647" y="812"/>
                    <a:pt x="649" y="814"/>
                  </a:cubicBezTo>
                  <a:cubicBezTo>
                    <a:pt x="651" y="816"/>
                    <a:pt x="656" y="818"/>
                    <a:pt x="655" y="822"/>
                  </a:cubicBezTo>
                  <a:cubicBezTo>
                    <a:pt x="654" y="825"/>
                    <a:pt x="654" y="831"/>
                    <a:pt x="657" y="834"/>
                  </a:cubicBezTo>
                  <a:cubicBezTo>
                    <a:pt x="658" y="834"/>
                    <a:pt x="658" y="835"/>
                    <a:pt x="659" y="835"/>
                  </a:cubicBezTo>
                  <a:cubicBezTo>
                    <a:pt x="659" y="835"/>
                    <a:pt x="659" y="836"/>
                    <a:pt x="659" y="836"/>
                  </a:cubicBezTo>
                  <a:cubicBezTo>
                    <a:pt x="659" y="836"/>
                    <a:pt x="659" y="837"/>
                    <a:pt x="659" y="837"/>
                  </a:cubicBezTo>
                  <a:cubicBezTo>
                    <a:pt x="659" y="837"/>
                    <a:pt x="659" y="838"/>
                    <a:pt x="659" y="838"/>
                  </a:cubicBezTo>
                  <a:cubicBezTo>
                    <a:pt x="659" y="838"/>
                    <a:pt x="659" y="839"/>
                    <a:pt x="659" y="839"/>
                  </a:cubicBezTo>
                  <a:cubicBezTo>
                    <a:pt x="659" y="840"/>
                    <a:pt x="659" y="840"/>
                    <a:pt x="659" y="840"/>
                  </a:cubicBezTo>
                  <a:cubicBezTo>
                    <a:pt x="659" y="841"/>
                    <a:pt x="659" y="842"/>
                    <a:pt x="659" y="843"/>
                  </a:cubicBezTo>
                  <a:cubicBezTo>
                    <a:pt x="657" y="849"/>
                    <a:pt x="659" y="850"/>
                    <a:pt x="657" y="851"/>
                  </a:cubicBezTo>
                  <a:cubicBezTo>
                    <a:pt x="655" y="853"/>
                    <a:pt x="654" y="855"/>
                    <a:pt x="655" y="857"/>
                  </a:cubicBezTo>
                  <a:cubicBezTo>
                    <a:pt x="656" y="859"/>
                    <a:pt x="654" y="861"/>
                    <a:pt x="653" y="864"/>
                  </a:cubicBezTo>
                  <a:cubicBezTo>
                    <a:pt x="653" y="868"/>
                    <a:pt x="656" y="869"/>
                    <a:pt x="653" y="872"/>
                  </a:cubicBezTo>
                  <a:cubicBezTo>
                    <a:pt x="649" y="875"/>
                    <a:pt x="647" y="879"/>
                    <a:pt x="644" y="879"/>
                  </a:cubicBezTo>
                  <a:cubicBezTo>
                    <a:pt x="642" y="879"/>
                    <a:pt x="638" y="881"/>
                    <a:pt x="637" y="881"/>
                  </a:cubicBezTo>
                  <a:cubicBezTo>
                    <a:pt x="636" y="882"/>
                    <a:pt x="636" y="888"/>
                    <a:pt x="633" y="891"/>
                  </a:cubicBezTo>
                  <a:cubicBezTo>
                    <a:pt x="631" y="892"/>
                    <a:pt x="630" y="893"/>
                    <a:pt x="629" y="895"/>
                  </a:cubicBezTo>
                  <a:cubicBezTo>
                    <a:pt x="628" y="895"/>
                    <a:pt x="628" y="896"/>
                    <a:pt x="627" y="897"/>
                  </a:cubicBezTo>
                  <a:cubicBezTo>
                    <a:pt x="627" y="897"/>
                    <a:pt x="626" y="897"/>
                    <a:pt x="626" y="898"/>
                  </a:cubicBezTo>
                  <a:cubicBezTo>
                    <a:pt x="625" y="898"/>
                    <a:pt x="624" y="899"/>
                    <a:pt x="623" y="900"/>
                  </a:cubicBezTo>
                  <a:cubicBezTo>
                    <a:pt x="619" y="901"/>
                    <a:pt x="615" y="903"/>
                    <a:pt x="613" y="907"/>
                  </a:cubicBezTo>
                  <a:cubicBezTo>
                    <a:pt x="611" y="911"/>
                    <a:pt x="612" y="912"/>
                    <a:pt x="609" y="914"/>
                  </a:cubicBezTo>
                  <a:cubicBezTo>
                    <a:pt x="605" y="915"/>
                    <a:pt x="602" y="918"/>
                    <a:pt x="601" y="921"/>
                  </a:cubicBezTo>
                  <a:cubicBezTo>
                    <a:pt x="600" y="925"/>
                    <a:pt x="597" y="933"/>
                    <a:pt x="599" y="935"/>
                  </a:cubicBezTo>
                  <a:cubicBezTo>
                    <a:pt x="601" y="938"/>
                    <a:pt x="599" y="941"/>
                    <a:pt x="598" y="942"/>
                  </a:cubicBezTo>
                  <a:cubicBezTo>
                    <a:pt x="598" y="942"/>
                    <a:pt x="598" y="942"/>
                    <a:pt x="598" y="942"/>
                  </a:cubicBezTo>
                  <a:cubicBezTo>
                    <a:pt x="597" y="942"/>
                    <a:pt x="597" y="942"/>
                    <a:pt x="597" y="942"/>
                  </a:cubicBezTo>
                  <a:cubicBezTo>
                    <a:pt x="597" y="942"/>
                    <a:pt x="596" y="942"/>
                    <a:pt x="596" y="943"/>
                  </a:cubicBezTo>
                  <a:cubicBezTo>
                    <a:pt x="596" y="943"/>
                    <a:pt x="595" y="943"/>
                    <a:pt x="595" y="943"/>
                  </a:cubicBezTo>
                  <a:cubicBezTo>
                    <a:pt x="595" y="944"/>
                    <a:pt x="594" y="944"/>
                    <a:pt x="594" y="944"/>
                  </a:cubicBezTo>
                  <a:cubicBezTo>
                    <a:pt x="593" y="944"/>
                    <a:pt x="593" y="945"/>
                    <a:pt x="593" y="945"/>
                  </a:cubicBezTo>
                  <a:cubicBezTo>
                    <a:pt x="592" y="945"/>
                    <a:pt x="592" y="946"/>
                    <a:pt x="591" y="946"/>
                  </a:cubicBezTo>
                  <a:cubicBezTo>
                    <a:pt x="591" y="947"/>
                    <a:pt x="590" y="947"/>
                    <a:pt x="589" y="948"/>
                  </a:cubicBezTo>
                  <a:cubicBezTo>
                    <a:pt x="586" y="951"/>
                    <a:pt x="583" y="953"/>
                    <a:pt x="585" y="956"/>
                  </a:cubicBezTo>
                  <a:cubicBezTo>
                    <a:pt x="588" y="958"/>
                    <a:pt x="588" y="959"/>
                    <a:pt x="586" y="961"/>
                  </a:cubicBezTo>
                  <a:cubicBezTo>
                    <a:pt x="584" y="963"/>
                    <a:pt x="581" y="965"/>
                    <a:pt x="585" y="965"/>
                  </a:cubicBezTo>
                  <a:cubicBezTo>
                    <a:pt x="589" y="966"/>
                    <a:pt x="597" y="972"/>
                    <a:pt x="598" y="975"/>
                  </a:cubicBezTo>
                  <a:cubicBezTo>
                    <a:pt x="598" y="978"/>
                    <a:pt x="596" y="980"/>
                    <a:pt x="598" y="983"/>
                  </a:cubicBezTo>
                  <a:cubicBezTo>
                    <a:pt x="600" y="987"/>
                    <a:pt x="604" y="992"/>
                    <a:pt x="604" y="995"/>
                  </a:cubicBezTo>
                  <a:cubicBezTo>
                    <a:pt x="603" y="998"/>
                    <a:pt x="610" y="1018"/>
                    <a:pt x="611" y="1023"/>
                  </a:cubicBezTo>
                  <a:cubicBezTo>
                    <a:pt x="612" y="1027"/>
                    <a:pt x="618" y="1031"/>
                    <a:pt x="617" y="1037"/>
                  </a:cubicBezTo>
                  <a:cubicBezTo>
                    <a:pt x="615" y="1043"/>
                    <a:pt x="614" y="1047"/>
                    <a:pt x="615" y="1054"/>
                  </a:cubicBezTo>
                  <a:cubicBezTo>
                    <a:pt x="616" y="1061"/>
                    <a:pt x="616" y="1069"/>
                    <a:pt x="619" y="1071"/>
                  </a:cubicBezTo>
                  <a:cubicBezTo>
                    <a:pt x="621" y="1072"/>
                    <a:pt x="625" y="1079"/>
                    <a:pt x="627" y="1082"/>
                  </a:cubicBezTo>
                  <a:cubicBezTo>
                    <a:pt x="629" y="1085"/>
                    <a:pt x="639" y="1092"/>
                    <a:pt x="642" y="1093"/>
                  </a:cubicBezTo>
                  <a:cubicBezTo>
                    <a:pt x="645" y="1094"/>
                    <a:pt x="655" y="1101"/>
                    <a:pt x="657" y="1103"/>
                  </a:cubicBezTo>
                  <a:cubicBezTo>
                    <a:pt x="659" y="1106"/>
                    <a:pt x="665" y="1110"/>
                    <a:pt x="665" y="1113"/>
                  </a:cubicBezTo>
                  <a:cubicBezTo>
                    <a:pt x="665" y="1114"/>
                    <a:pt x="666" y="1116"/>
                    <a:pt x="666" y="1117"/>
                  </a:cubicBezTo>
                  <a:cubicBezTo>
                    <a:pt x="666" y="1118"/>
                    <a:pt x="666" y="1119"/>
                    <a:pt x="667" y="1120"/>
                  </a:cubicBezTo>
                  <a:cubicBezTo>
                    <a:pt x="667" y="1120"/>
                    <a:pt x="667" y="1120"/>
                    <a:pt x="667" y="1120"/>
                  </a:cubicBezTo>
                  <a:cubicBezTo>
                    <a:pt x="667" y="1121"/>
                    <a:pt x="667" y="1122"/>
                    <a:pt x="667" y="1123"/>
                  </a:cubicBezTo>
                  <a:cubicBezTo>
                    <a:pt x="667" y="1123"/>
                    <a:pt x="667" y="1124"/>
                    <a:pt x="667" y="1124"/>
                  </a:cubicBezTo>
                  <a:cubicBezTo>
                    <a:pt x="666" y="1125"/>
                    <a:pt x="666" y="1126"/>
                    <a:pt x="666" y="1127"/>
                  </a:cubicBezTo>
                  <a:cubicBezTo>
                    <a:pt x="663" y="1131"/>
                    <a:pt x="660" y="1136"/>
                    <a:pt x="661" y="1139"/>
                  </a:cubicBezTo>
                  <a:cubicBezTo>
                    <a:pt x="661" y="1143"/>
                    <a:pt x="662" y="1145"/>
                    <a:pt x="660" y="1151"/>
                  </a:cubicBezTo>
                  <a:cubicBezTo>
                    <a:pt x="657" y="1157"/>
                    <a:pt x="655" y="1171"/>
                    <a:pt x="652" y="1172"/>
                  </a:cubicBezTo>
                  <a:cubicBezTo>
                    <a:pt x="650" y="1173"/>
                    <a:pt x="646" y="1175"/>
                    <a:pt x="646" y="1178"/>
                  </a:cubicBezTo>
                  <a:cubicBezTo>
                    <a:pt x="647" y="1181"/>
                    <a:pt x="647" y="1187"/>
                    <a:pt x="645" y="1193"/>
                  </a:cubicBezTo>
                  <a:cubicBezTo>
                    <a:pt x="642" y="1200"/>
                    <a:pt x="641" y="1205"/>
                    <a:pt x="640" y="1209"/>
                  </a:cubicBezTo>
                  <a:cubicBezTo>
                    <a:pt x="638" y="1214"/>
                    <a:pt x="634" y="1226"/>
                    <a:pt x="632" y="1229"/>
                  </a:cubicBezTo>
                  <a:cubicBezTo>
                    <a:pt x="631" y="1232"/>
                    <a:pt x="629" y="1244"/>
                    <a:pt x="626" y="1245"/>
                  </a:cubicBezTo>
                  <a:cubicBezTo>
                    <a:pt x="624" y="1247"/>
                    <a:pt x="617" y="1256"/>
                    <a:pt x="619" y="1259"/>
                  </a:cubicBezTo>
                  <a:cubicBezTo>
                    <a:pt x="621" y="1263"/>
                    <a:pt x="620" y="1262"/>
                    <a:pt x="617" y="1267"/>
                  </a:cubicBezTo>
                  <a:cubicBezTo>
                    <a:pt x="615" y="1271"/>
                    <a:pt x="613" y="1285"/>
                    <a:pt x="613" y="1291"/>
                  </a:cubicBezTo>
                  <a:cubicBezTo>
                    <a:pt x="613" y="1297"/>
                    <a:pt x="609" y="1308"/>
                    <a:pt x="607" y="1312"/>
                  </a:cubicBezTo>
                  <a:cubicBezTo>
                    <a:pt x="605" y="1317"/>
                    <a:pt x="602" y="1322"/>
                    <a:pt x="600" y="1325"/>
                  </a:cubicBezTo>
                  <a:cubicBezTo>
                    <a:pt x="598" y="1329"/>
                    <a:pt x="588" y="1346"/>
                    <a:pt x="584" y="1352"/>
                  </a:cubicBezTo>
                  <a:cubicBezTo>
                    <a:pt x="581" y="1357"/>
                    <a:pt x="577" y="1367"/>
                    <a:pt x="573" y="1372"/>
                  </a:cubicBezTo>
                  <a:cubicBezTo>
                    <a:pt x="570" y="1376"/>
                    <a:pt x="565" y="1379"/>
                    <a:pt x="567" y="1384"/>
                  </a:cubicBezTo>
                  <a:cubicBezTo>
                    <a:pt x="569" y="1389"/>
                    <a:pt x="570" y="1389"/>
                    <a:pt x="567" y="1395"/>
                  </a:cubicBezTo>
                  <a:cubicBezTo>
                    <a:pt x="565" y="1400"/>
                    <a:pt x="568" y="1400"/>
                    <a:pt x="566" y="1406"/>
                  </a:cubicBezTo>
                  <a:cubicBezTo>
                    <a:pt x="563" y="1413"/>
                    <a:pt x="562" y="1415"/>
                    <a:pt x="559" y="1421"/>
                  </a:cubicBezTo>
                  <a:cubicBezTo>
                    <a:pt x="555" y="1429"/>
                    <a:pt x="554" y="1435"/>
                    <a:pt x="552" y="1441"/>
                  </a:cubicBezTo>
                  <a:cubicBezTo>
                    <a:pt x="551" y="1447"/>
                    <a:pt x="550" y="1453"/>
                    <a:pt x="549" y="1454"/>
                  </a:cubicBezTo>
                  <a:cubicBezTo>
                    <a:pt x="548" y="1454"/>
                    <a:pt x="543" y="1463"/>
                    <a:pt x="542" y="1466"/>
                  </a:cubicBezTo>
                  <a:cubicBezTo>
                    <a:pt x="541" y="1470"/>
                    <a:pt x="541" y="1478"/>
                    <a:pt x="543" y="1478"/>
                  </a:cubicBezTo>
                  <a:cubicBezTo>
                    <a:pt x="545" y="1478"/>
                    <a:pt x="550" y="1469"/>
                    <a:pt x="550" y="1466"/>
                  </a:cubicBezTo>
                  <a:cubicBezTo>
                    <a:pt x="551" y="1464"/>
                    <a:pt x="557" y="1461"/>
                    <a:pt x="556" y="1457"/>
                  </a:cubicBezTo>
                  <a:cubicBezTo>
                    <a:pt x="556" y="1454"/>
                    <a:pt x="557" y="1450"/>
                    <a:pt x="558" y="1452"/>
                  </a:cubicBezTo>
                  <a:cubicBezTo>
                    <a:pt x="559" y="1454"/>
                    <a:pt x="562" y="1448"/>
                    <a:pt x="561" y="1455"/>
                  </a:cubicBezTo>
                  <a:cubicBezTo>
                    <a:pt x="559" y="1461"/>
                    <a:pt x="560" y="1461"/>
                    <a:pt x="557" y="1468"/>
                  </a:cubicBezTo>
                  <a:cubicBezTo>
                    <a:pt x="554" y="1475"/>
                    <a:pt x="554" y="1485"/>
                    <a:pt x="552" y="1486"/>
                  </a:cubicBezTo>
                  <a:cubicBezTo>
                    <a:pt x="551" y="1487"/>
                    <a:pt x="548" y="1490"/>
                    <a:pt x="548" y="1492"/>
                  </a:cubicBezTo>
                  <a:cubicBezTo>
                    <a:pt x="548" y="1494"/>
                    <a:pt x="550" y="1500"/>
                    <a:pt x="550" y="1501"/>
                  </a:cubicBezTo>
                  <a:cubicBezTo>
                    <a:pt x="549" y="1502"/>
                    <a:pt x="546" y="1508"/>
                    <a:pt x="544" y="1508"/>
                  </a:cubicBezTo>
                  <a:cubicBezTo>
                    <a:pt x="542" y="1508"/>
                    <a:pt x="539" y="1512"/>
                    <a:pt x="541" y="1515"/>
                  </a:cubicBezTo>
                  <a:cubicBezTo>
                    <a:pt x="544" y="1518"/>
                    <a:pt x="543" y="1518"/>
                    <a:pt x="541" y="1520"/>
                  </a:cubicBezTo>
                  <a:cubicBezTo>
                    <a:pt x="538" y="1522"/>
                    <a:pt x="534" y="1529"/>
                    <a:pt x="534" y="1529"/>
                  </a:cubicBezTo>
                  <a:cubicBezTo>
                    <a:pt x="534" y="1529"/>
                    <a:pt x="532" y="1535"/>
                    <a:pt x="530" y="1533"/>
                  </a:cubicBezTo>
                  <a:cubicBezTo>
                    <a:pt x="527" y="1530"/>
                    <a:pt x="526" y="1533"/>
                    <a:pt x="525" y="1530"/>
                  </a:cubicBezTo>
                  <a:cubicBezTo>
                    <a:pt x="524" y="1527"/>
                    <a:pt x="521" y="1524"/>
                    <a:pt x="518" y="1527"/>
                  </a:cubicBezTo>
                  <a:cubicBezTo>
                    <a:pt x="516" y="1530"/>
                    <a:pt x="518" y="1534"/>
                    <a:pt x="515" y="1535"/>
                  </a:cubicBezTo>
                  <a:cubicBezTo>
                    <a:pt x="512" y="1537"/>
                    <a:pt x="505" y="1554"/>
                    <a:pt x="509" y="1551"/>
                  </a:cubicBezTo>
                  <a:cubicBezTo>
                    <a:pt x="512" y="1547"/>
                    <a:pt x="515" y="1545"/>
                    <a:pt x="515" y="1549"/>
                  </a:cubicBezTo>
                  <a:cubicBezTo>
                    <a:pt x="515" y="1552"/>
                    <a:pt x="515" y="1557"/>
                    <a:pt x="515" y="1560"/>
                  </a:cubicBezTo>
                  <a:cubicBezTo>
                    <a:pt x="515" y="1563"/>
                    <a:pt x="515" y="1568"/>
                    <a:pt x="517" y="1569"/>
                  </a:cubicBezTo>
                  <a:cubicBezTo>
                    <a:pt x="520" y="1569"/>
                    <a:pt x="527" y="1570"/>
                    <a:pt x="525" y="1572"/>
                  </a:cubicBezTo>
                  <a:cubicBezTo>
                    <a:pt x="523" y="1574"/>
                    <a:pt x="520" y="1571"/>
                    <a:pt x="515" y="1573"/>
                  </a:cubicBezTo>
                  <a:cubicBezTo>
                    <a:pt x="510" y="1575"/>
                    <a:pt x="513" y="1580"/>
                    <a:pt x="514" y="1582"/>
                  </a:cubicBezTo>
                  <a:cubicBezTo>
                    <a:pt x="514" y="1585"/>
                    <a:pt x="511" y="1589"/>
                    <a:pt x="509" y="1591"/>
                  </a:cubicBezTo>
                  <a:cubicBezTo>
                    <a:pt x="508" y="1592"/>
                    <a:pt x="506" y="1599"/>
                    <a:pt x="508" y="1600"/>
                  </a:cubicBezTo>
                  <a:cubicBezTo>
                    <a:pt x="511" y="1601"/>
                    <a:pt x="512" y="1604"/>
                    <a:pt x="507" y="1606"/>
                  </a:cubicBezTo>
                  <a:cubicBezTo>
                    <a:pt x="503" y="1607"/>
                    <a:pt x="505" y="1611"/>
                    <a:pt x="505" y="1615"/>
                  </a:cubicBezTo>
                  <a:cubicBezTo>
                    <a:pt x="506" y="1619"/>
                    <a:pt x="506" y="1623"/>
                    <a:pt x="503" y="1623"/>
                  </a:cubicBezTo>
                  <a:cubicBezTo>
                    <a:pt x="499" y="1624"/>
                    <a:pt x="503" y="1634"/>
                    <a:pt x="501" y="1635"/>
                  </a:cubicBezTo>
                  <a:cubicBezTo>
                    <a:pt x="499" y="1636"/>
                    <a:pt x="498" y="1638"/>
                    <a:pt x="499" y="1642"/>
                  </a:cubicBezTo>
                  <a:cubicBezTo>
                    <a:pt x="500" y="1645"/>
                    <a:pt x="503" y="1647"/>
                    <a:pt x="499" y="1650"/>
                  </a:cubicBezTo>
                  <a:cubicBezTo>
                    <a:pt x="495" y="1653"/>
                    <a:pt x="497" y="1659"/>
                    <a:pt x="495" y="1661"/>
                  </a:cubicBezTo>
                  <a:cubicBezTo>
                    <a:pt x="492" y="1662"/>
                    <a:pt x="496" y="1662"/>
                    <a:pt x="493" y="1666"/>
                  </a:cubicBezTo>
                  <a:cubicBezTo>
                    <a:pt x="491" y="1670"/>
                    <a:pt x="492" y="1680"/>
                    <a:pt x="495" y="1677"/>
                  </a:cubicBezTo>
                  <a:cubicBezTo>
                    <a:pt x="497" y="1674"/>
                    <a:pt x="501" y="1667"/>
                    <a:pt x="503" y="1666"/>
                  </a:cubicBezTo>
                  <a:cubicBezTo>
                    <a:pt x="505" y="1664"/>
                    <a:pt x="500" y="1673"/>
                    <a:pt x="499" y="1676"/>
                  </a:cubicBezTo>
                  <a:cubicBezTo>
                    <a:pt x="497" y="1679"/>
                    <a:pt x="494" y="1685"/>
                    <a:pt x="497" y="1687"/>
                  </a:cubicBezTo>
                  <a:cubicBezTo>
                    <a:pt x="500" y="1689"/>
                    <a:pt x="506" y="1685"/>
                    <a:pt x="503" y="1689"/>
                  </a:cubicBezTo>
                  <a:cubicBezTo>
                    <a:pt x="500" y="1693"/>
                    <a:pt x="507" y="1688"/>
                    <a:pt x="511" y="1685"/>
                  </a:cubicBezTo>
                  <a:cubicBezTo>
                    <a:pt x="515" y="1682"/>
                    <a:pt x="523" y="1675"/>
                    <a:pt x="524" y="1678"/>
                  </a:cubicBezTo>
                  <a:cubicBezTo>
                    <a:pt x="525" y="1681"/>
                    <a:pt x="518" y="1687"/>
                    <a:pt x="523" y="1686"/>
                  </a:cubicBezTo>
                  <a:cubicBezTo>
                    <a:pt x="528" y="1685"/>
                    <a:pt x="530" y="1686"/>
                    <a:pt x="533" y="1682"/>
                  </a:cubicBezTo>
                  <a:cubicBezTo>
                    <a:pt x="535" y="1677"/>
                    <a:pt x="538" y="1675"/>
                    <a:pt x="543" y="1674"/>
                  </a:cubicBezTo>
                  <a:cubicBezTo>
                    <a:pt x="548" y="1672"/>
                    <a:pt x="552" y="1670"/>
                    <a:pt x="553" y="1668"/>
                  </a:cubicBezTo>
                  <a:cubicBezTo>
                    <a:pt x="554" y="1667"/>
                    <a:pt x="555" y="1667"/>
                    <a:pt x="555" y="1666"/>
                  </a:cubicBezTo>
                  <a:cubicBezTo>
                    <a:pt x="555" y="1666"/>
                    <a:pt x="556" y="1666"/>
                    <a:pt x="556" y="1666"/>
                  </a:cubicBezTo>
                  <a:cubicBezTo>
                    <a:pt x="556" y="1666"/>
                    <a:pt x="556" y="1666"/>
                    <a:pt x="557" y="1666"/>
                  </a:cubicBezTo>
                  <a:cubicBezTo>
                    <a:pt x="557" y="1666"/>
                    <a:pt x="557" y="1666"/>
                    <a:pt x="557" y="1666"/>
                  </a:cubicBezTo>
                  <a:cubicBezTo>
                    <a:pt x="558" y="1666"/>
                    <a:pt x="559" y="1666"/>
                    <a:pt x="559" y="1667"/>
                  </a:cubicBezTo>
                  <a:cubicBezTo>
                    <a:pt x="560" y="1667"/>
                    <a:pt x="560" y="1667"/>
                    <a:pt x="561" y="1668"/>
                  </a:cubicBezTo>
                  <a:cubicBezTo>
                    <a:pt x="561" y="1668"/>
                    <a:pt x="561" y="1668"/>
                    <a:pt x="561" y="1668"/>
                  </a:cubicBezTo>
                  <a:cubicBezTo>
                    <a:pt x="561" y="1668"/>
                    <a:pt x="562" y="1669"/>
                    <a:pt x="562" y="1669"/>
                  </a:cubicBezTo>
                  <a:cubicBezTo>
                    <a:pt x="562" y="1669"/>
                    <a:pt x="562" y="1669"/>
                    <a:pt x="562" y="1669"/>
                  </a:cubicBezTo>
                  <a:cubicBezTo>
                    <a:pt x="562" y="1669"/>
                    <a:pt x="562" y="1669"/>
                    <a:pt x="562" y="1669"/>
                  </a:cubicBezTo>
                  <a:cubicBezTo>
                    <a:pt x="563" y="1669"/>
                    <a:pt x="563" y="1669"/>
                    <a:pt x="563" y="1669"/>
                  </a:cubicBezTo>
                  <a:cubicBezTo>
                    <a:pt x="563" y="1670"/>
                    <a:pt x="563" y="1670"/>
                    <a:pt x="564" y="1670"/>
                  </a:cubicBezTo>
                  <a:cubicBezTo>
                    <a:pt x="564" y="1670"/>
                    <a:pt x="564" y="1670"/>
                    <a:pt x="564" y="1669"/>
                  </a:cubicBezTo>
                  <a:cubicBezTo>
                    <a:pt x="564" y="1669"/>
                    <a:pt x="564" y="1669"/>
                    <a:pt x="564" y="1669"/>
                  </a:cubicBezTo>
                  <a:cubicBezTo>
                    <a:pt x="564" y="1669"/>
                    <a:pt x="564" y="1669"/>
                    <a:pt x="564" y="1669"/>
                  </a:cubicBezTo>
                  <a:cubicBezTo>
                    <a:pt x="564" y="1668"/>
                    <a:pt x="564" y="1668"/>
                    <a:pt x="564" y="1668"/>
                  </a:cubicBezTo>
                  <a:cubicBezTo>
                    <a:pt x="564" y="1668"/>
                    <a:pt x="564" y="1667"/>
                    <a:pt x="564" y="1666"/>
                  </a:cubicBezTo>
                  <a:cubicBezTo>
                    <a:pt x="563" y="1660"/>
                    <a:pt x="563" y="1656"/>
                    <a:pt x="564" y="1652"/>
                  </a:cubicBezTo>
                  <a:cubicBezTo>
                    <a:pt x="564" y="1648"/>
                    <a:pt x="561" y="1640"/>
                    <a:pt x="563" y="1638"/>
                  </a:cubicBezTo>
                  <a:cubicBezTo>
                    <a:pt x="565" y="1635"/>
                    <a:pt x="570" y="1638"/>
                    <a:pt x="570" y="1634"/>
                  </a:cubicBezTo>
                  <a:cubicBezTo>
                    <a:pt x="570" y="1629"/>
                    <a:pt x="567" y="1628"/>
                    <a:pt x="569" y="1626"/>
                  </a:cubicBezTo>
                  <a:cubicBezTo>
                    <a:pt x="572" y="1624"/>
                    <a:pt x="571" y="1630"/>
                    <a:pt x="576" y="1628"/>
                  </a:cubicBezTo>
                  <a:cubicBezTo>
                    <a:pt x="580" y="1626"/>
                    <a:pt x="580" y="1623"/>
                    <a:pt x="583" y="1620"/>
                  </a:cubicBezTo>
                  <a:cubicBezTo>
                    <a:pt x="586" y="1618"/>
                    <a:pt x="592" y="1608"/>
                    <a:pt x="592" y="1602"/>
                  </a:cubicBezTo>
                  <a:cubicBezTo>
                    <a:pt x="592" y="1596"/>
                    <a:pt x="601" y="1584"/>
                    <a:pt x="606" y="1583"/>
                  </a:cubicBezTo>
                  <a:cubicBezTo>
                    <a:pt x="611" y="1581"/>
                    <a:pt x="615" y="1578"/>
                    <a:pt x="617" y="1576"/>
                  </a:cubicBezTo>
                  <a:cubicBezTo>
                    <a:pt x="619" y="1574"/>
                    <a:pt x="626" y="1558"/>
                    <a:pt x="623" y="1555"/>
                  </a:cubicBezTo>
                  <a:cubicBezTo>
                    <a:pt x="620" y="1553"/>
                    <a:pt x="617" y="1552"/>
                    <a:pt x="613" y="1549"/>
                  </a:cubicBezTo>
                  <a:cubicBezTo>
                    <a:pt x="609" y="1546"/>
                    <a:pt x="604" y="1536"/>
                    <a:pt x="606" y="1532"/>
                  </a:cubicBezTo>
                  <a:cubicBezTo>
                    <a:pt x="609" y="1529"/>
                    <a:pt x="611" y="1526"/>
                    <a:pt x="616" y="1521"/>
                  </a:cubicBezTo>
                  <a:cubicBezTo>
                    <a:pt x="620" y="1515"/>
                    <a:pt x="631" y="1511"/>
                    <a:pt x="633" y="1511"/>
                  </a:cubicBezTo>
                  <a:cubicBezTo>
                    <a:pt x="635" y="1511"/>
                    <a:pt x="637" y="1508"/>
                    <a:pt x="638" y="1506"/>
                  </a:cubicBezTo>
                  <a:cubicBezTo>
                    <a:pt x="640" y="1503"/>
                    <a:pt x="643" y="1501"/>
                    <a:pt x="644" y="1500"/>
                  </a:cubicBezTo>
                  <a:cubicBezTo>
                    <a:pt x="644" y="1498"/>
                    <a:pt x="647" y="1485"/>
                    <a:pt x="649" y="1482"/>
                  </a:cubicBezTo>
                  <a:cubicBezTo>
                    <a:pt x="651" y="1480"/>
                    <a:pt x="662" y="1472"/>
                    <a:pt x="659" y="1471"/>
                  </a:cubicBezTo>
                  <a:cubicBezTo>
                    <a:pt x="657" y="1470"/>
                    <a:pt x="653" y="1470"/>
                    <a:pt x="656" y="1468"/>
                  </a:cubicBezTo>
                  <a:cubicBezTo>
                    <a:pt x="658" y="1465"/>
                    <a:pt x="664" y="1461"/>
                    <a:pt x="662" y="1459"/>
                  </a:cubicBezTo>
                  <a:cubicBezTo>
                    <a:pt x="661" y="1458"/>
                    <a:pt x="656" y="1449"/>
                    <a:pt x="657" y="1444"/>
                  </a:cubicBezTo>
                  <a:cubicBezTo>
                    <a:pt x="657" y="1438"/>
                    <a:pt x="660" y="1434"/>
                    <a:pt x="664" y="1436"/>
                  </a:cubicBezTo>
                  <a:cubicBezTo>
                    <a:pt x="668" y="1439"/>
                    <a:pt x="673" y="1442"/>
                    <a:pt x="679" y="1441"/>
                  </a:cubicBezTo>
                  <a:cubicBezTo>
                    <a:pt x="685" y="1441"/>
                    <a:pt x="689" y="1441"/>
                    <a:pt x="692" y="1437"/>
                  </a:cubicBezTo>
                  <a:cubicBezTo>
                    <a:pt x="696" y="1433"/>
                    <a:pt x="695" y="1426"/>
                    <a:pt x="696" y="1422"/>
                  </a:cubicBezTo>
                  <a:cubicBezTo>
                    <a:pt x="698" y="1418"/>
                    <a:pt x="697" y="1408"/>
                    <a:pt x="701" y="1406"/>
                  </a:cubicBezTo>
                  <a:cubicBezTo>
                    <a:pt x="704" y="1404"/>
                    <a:pt x="706" y="1403"/>
                    <a:pt x="712" y="1403"/>
                  </a:cubicBezTo>
                  <a:cubicBezTo>
                    <a:pt x="718" y="1403"/>
                    <a:pt x="726" y="1402"/>
                    <a:pt x="732" y="1401"/>
                  </a:cubicBezTo>
                  <a:cubicBezTo>
                    <a:pt x="739" y="1400"/>
                    <a:pt x="757" y="1393"/>
                    <a:pt x="763" y="1386"/>
                  </a:cubicBezTo>
                  <a:cubicBezTo>
                    <a:pt x="768" y="1378"/>
                    <a:pt x="773" y="1372"/>
                    <a:pt x="774" y="1367"/>
                  </a:cubicBezTo>
                  <a:cubicBezTo>
                    <a:pt x="774" y="1362"/>
                    <a:pt x="773" y="1361"/>
                    <a:pt x="771" y="1360"/>
                  </a:cubicBezTo>
                  <a:cubicBezTo>
                    <a:pt x="769" y="1359"/>
                    <a:pt x="766" y="1357"/>
                    <a:pt x="768" y="1354"/>
                  </a:cubicBezTo>
                  <a:cubicBezTo>
                    <a:pt x="770" y="1351"/>
                    <a:pt x="775" y="1347"/>
                    <a:pt x="772" y="1344"/>
                  </a:cubicBezTo>
                  <a:cubicBezTo>
                    <a:pt x="770" y="1341"/>
                    <a:pt x="762" y="1333"/>
                    <a:pt x="760" y="1331"/>
                  </a:cubicBezTo>
                  <a:cubicBezTo>
                    <a:pt x="758" y="1329"/>
                    <a:pt x="757" y="1325"/>
                    <a:pt x="759" y="1324"/>
                  </a:cubicBezTo>
                  <a:cubicBezTo>
                    <a:pt x="759" y="1324"/>
                    <a:pt x="760" y="1324"/>
                    <a:pt x="761" y="1325"/>
                  </a:cubicBezTo>
                  <a:cubicBezTo>
                    <a:pt x="761" y="1325"/>
                    <a:pt x="761" y="1325"/>
                    <a:pt x="762" y="1325"/>
                  </a:cubicBezTo>
                  <a:cubicBezTo>
                    <a:pt x="762" y="1325"/>
                    <a:pt x="763" y="1325"/>
                    <a:pt x="764" y="1326"/>
                  </a:cubicBezTo>
                  <a:cubicBezTo>
                    <a:pt x="764" y="1326"/>
                    <a:pt x="764" y="1326"/>
                    <a:pt x="765" y="1327"/>
                  </a:cubicBezTo>
                  <a:cubicBezTo>
                    <a:pt x="766" y="1327"/>
                    <a:pt x="766" y="1327"/>
                    <a:pt x="767" y="1327"/>
                  </a:cubicBezTo>
                  <a:cubicBezTo>
                    <a:pt x="767" y="1328"/>
                    <a:pt x="767" y="1328"/>
                    <a:pt x="767" y="1328"/>
                  </a:cubicBezTo>
                  <a:cubicBezTo>
                    <a:pt x="768" y="1328"/>
                    <a:pt x="769" y="1329"/>
                    <a:pt x="769" y="1329"/>
                  </a:cubicBezTo>
                  <a:cubicBezTo>
                    <a:pt x="770" y="1330"/>
                    <a:pt x="776" y="1329"/>
                    <a:pt x="778" y="1331"/>
                  </a:cubicBezTo>
                  <a:cubicBezTo>
                    <a:pt x="779" y="1333"/>
                    <a:pt x="781" y="1337"/>
                    <a:pt x="787" y="1337"/>
                  </a:cubicBezTo>
                  <a:cubicBezTo>
                    <a:pt x="792" y="1336"/>
                    <a:pt x="806" y="1335"/>
                    <a:pt x="810" y="1333"/>
                  </a:cubicBezTo>
                  <a:cubicBezTo>
                    <a:pt x="813" y="1330"/>
                    <a:pt x="818" y="1325"/>
                    <a:pt x="823" y="1319"/>
                  </a:cubicBezTo>
                  <a:cubicBezTo>
                    <a:pt x="824" y="1318"/>
                    <a:pt x="825" y="1317"/>
                    <a:pt x="826" y="1315"/>
                  </a:cubicBezTo>
                  <a:cubicBezTo>
                    <a:pt x="826" y="1315"/>
                    <a:pt x="826" y="1315"/>
                    <a:pt x="827" y="1314"/>
                  </a:cubicBezTo>
                  <a:cubicBezTo>
                    <a:pt x="827" y="1313"/>
                    <a:pt x="828" y="1312"/>
                    <a:pt x="829" y="1311"/>
                  </a:cubicBezTo>
                  <a:cubicBezTo>
                    <a:pt x="829" y="1311"/>
                    <a:pt x="829" y="1310"/>
                    <a:pt x="829" y="1310"/>
                  </a:cubicBezTo>
                  <a:cubicBezTo>
                    <a:pt x="830" y="1309"/>
                    <a:pt x="830" y="1308"/>
                    <a:pt x="831" y="1307"/>
                  </a:cubicBezTo>
                  <a:cubicBezTo>
                    <a:pt x="831" y="1307"/>
                    <a:pt x="831" y="1307"/>
                    <a:pt x="831" y="1307"/>
                  </a:cubicBezTo>
                  <a:cubicBezTo>
                    <a:pt x="831" y="1306"/>
                    <a:pt x="831" y="1306"/>
                    <a:pt x="831" y="1306"/>
                  </a:cubicBezTo>
                  <a:cubicBezTo>
                    <a:pt x="832" y="1305"/>
                    <a:pt x="832" y="1304"/>
                    <a:pt x="832" y="1303"/>
                  </a:cubicBezTo>
                  <a:cubicBezTo>
                    <a:pt x="833" y="1301"/>
                    <a:pt x="836" y="1299"/>
                    <a:pt x="838" y="1296"/>
                  </a:cubicBezTo>
                  <a:cubicBezTo>
                    <a:pt x="840" y="1294"/>
                    <a:pt x="845" y="1292"/>
                    <a:pt x="846" y="1286"/>
                  </a:cubicBezTo>
                  <a:cubicBezTo>
                    <a:pt x="847" y="1280"/>
                    <a:pt x="849" y="1274"/>
                    <a:pt x="851" y="1271"/>
                  </a:cubicBezTo>
                  <a:cubicBezTo>
                    <a:pt x="854" y="1268"/>
                    <a:pt x="859" y="1267"/>
                    <a:pt x="858" y="1270"/>
                  </a:cubicBezTo>
                  <a:cubicBezTo>
                    <a:pt x="857" y="1272"/>
                    <a:pt x="849" y="1282"/>
                    <a:pt x="852" y="1281"/>
                  </a:cubicBezTo>
                  <a:cubicBezTo>
                    <a:pt x="855" y="1280"/>
                    <a:pt x="863" y="1273"/>
                    <a:pt x="867" y="1268"/>
                  </a:cubicBezTo>
                  <a:cubicBezTo>
                    <a:pt x="871" y="1264"/>
                    <a:pt x="877" y="1248"/>
                    <a:pt x="881" y="1246"/>
                  </a:cubicBezTo>
                  <a:cubicBezTo>
                    <a:pt x="885" y="1244"/>
                    <a:pt x="888" y="1244"/>
                    <a:pt x="890" y="1241"/>
                  </a:cubicBezTo>
                  <a:cubicBezTo>
                    <a:pt x="893" y="1237"/>
                    <a:pt x="891" y="1233"/>
                    <a:pt x="893" y="1229"/>
                  </a:cubicBezTo>
                  <a:cubicBezTo>
                    <a:pt x="896" y="1226"/>
                    <a:pt x="891" y="1222"/>
                    <a:pt x="894" y="1218"/>
                  </a:cubicBezTo>
                  <a:cubicBezTo>
                    <a:pt x="896" y="1214"/>
                    <a:pt x="894" y="1208"/>
                    <a:pt x="898" y="1203"/>
                  </a:cubicBezTo>
                  <a:cubicBezTo>
                    <a:pt x="903" y="1198"/>
                    <a:pt x="915" y="1186"/>
                    <a:pt x="922" y="1184"/>
                  </a:cubicBezTo>
                  <a:cubicBezTo>
                    <a:pt x="929" y="1181"/>
                    <a:pt x="929" y="1179"/>
                    <a:pt x="934" y="1177"/>
                  </a:cubicBezTo>
                  <a:cubicBezTo>
                    <a:pt x="939" y="1176"/>
                    <a:pt x="941" y="1171"/>
                    <a:pt x="948" y="1169"/>
                  </a:cubicBezTo>
                  <a:cubicBezTo>
                    <a:pt x="954" y="1166"/>
                    <a:pt x="968" y="1167"/>
                    <a:pt x="975" y="1166"/>
                  </a:cubicBezTo>
                  <a:cubicBezTo>
                    <a:pt x="983" y="1164"/>
                    <a:pt x="988" y="1156"/>
                    <a:pt x="990" y="1154"/>
                  </a:cubicBezTo>
                  <a:cubicBezTo>
                    <a:pt x="992" y="1152"/>
                    <a:pt x="1000" y="1136"/>
                    <a:pt x="1005" y="1132"/>
                  </a:cubicBezTo>
                  <a:cubicBezTo>
                    <a:pt x="1009" y="1128"/>
                    <a:pt x="1013" y="1117"/>
                    <a:pt x="1015" y="1110"/>
                  </a:cubicBezTo>
                  <a:cubicBezTo>
                    <a:pt x="1017" y="1103"/>
                    <a:pt x="1023" y="1092"/>
                    <a:pt x="1023" y="1088"/>
                  </a:cubicBezTo>
                  <a:cubicBezTo>
                    <a:pt x="1024" y="1085"/>
                    <a:pt x="1026" y="1086"/>
                    <a:pt x="1028" y="1077"/>
                  </a:cubicBezTo>
                  <a:cubicBezTo>
                    <a:pt x="1029" y="1067"/>
                    <a:pt x="1029" y="1052"/>
                    <a:pt x="1033" y="1049"/>
                  </a:cubicBezTo>
                  <a:cubicBezTo>
                    <a:pt x="1038" y="1047"/>
                    <a:pt x="1040" y="1045"/>
                    <a:pt x="1044" y="1040"/>
                  </a:cubicBezTo>
                  <a:cubicBezTo>
                    <a:pt x="1048" y="1034"/>
                    <a:pt x="1058" y="1019"/>
                    <a:pt x="1066" y="1014"/>
                  </a:cubicBezTo>
                  <a:cubicBezTo>
                    <a:pt x="1073" y="1009"/>
                    <a:pt x="1085" y="996"/>
                    <a:pt x="1086" y="988"/>
                  </a:cubicBezTo>
                  <a:cubicBezTo>
                    <a:pt x="1088" y="981"/>
                    <a:pt x="1088" y="974"/>
                    <a:pt x="1086" y="970"/>
                  </a:cubicBezTo>
                  <a:cubicBezTo>
                    <a:pt x="1085" y="965"/>
                    <a:pt x="1087" y="963"/>
                    <a:pt x="1084" y="96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8" name="Freeform 58"/>
            <p:cNvSpPr/>
            <p:nvPr/>
          </p:nvSpPr>
          <p:spPr bwMode="auto">
            <a:xfrm>
              <a:off x="3735294" y="5681310"/>
              <a:ext cx="149260" cy="129022"/>
            </a:xfrm>
            <a:custGeom>
              <a:avLst/>
              <a:gdLst>
                <a:gd name="T0" fmla="*/ 72 w 75"/>
                <a:gd name="T1" fmla="*/ 58 h 65"/>
                <a:gd name="T2" fmla="*/ 55 w 75"/>
                <a:gd name="T3" fmla="*/ 44 h 65"/>
                <a:gd name="T4" fmla="*/ 46 w 75"/>
                <a:gd name="T5" fmla="*/ 26 h 65"/>
                <a:gd name="T6" fmla="*/ 43 w 75"/>
                <a:gd name="T7" fmla="*/ 18 h 65"/>
                <a:gd name="T8" fmla="*/ 46 w 75"/>
                <a:gd name="T9" fmla="*/ 8 h 65"/>
                <a:gd name="T10" fmla="*/ 44 w 75"/>
                <a:gd name="T11" fmla="*/ 4 h 65"/>
                <a:gd name="T12" fmla="*/ 44 w 75"/>
                <a:gd name="T13" fmla="*/ 3 h 65"/>
                <a:gd name="T14" fmla="*/ 43 w 75"/>
                <a:gd name="T15" fmla="*/ 2 h 65"/>
                <a:gd name="T16" fmla="*/ 43 w 75"/>
                <a:gd name="T17" fmla="*/ 2 h 65"/>
                <a:gd name="T18" fmla="*/ 42 w 75"/>
                <a:gd name="T19" fmla="*/ 1 h 65"/>
                <a:gd name="T20" fmla="*/ 41 w 75"/>
                <a:gd name="T21" fmla="*/ 1 h 65"/>
                <a:gd name="T22" fmla="*/ 40 w 75"/>
                <a:gd name="T23" fmla="*/ 2 h 65"/>
                <a:gd name="T24" fmla="*/ 35 w 75"/>
                <a:gd name="T25" fmla="*/ 7 h 65"/>
                <a:gd name="T26" fmla="*/ 33 w 75"/>
                <a:gd name="T27" fmla="*/ 3 h 65"/>
                <a:gd name="T28" fmla="*/ 26 w 75"/>
                <a:gd name="T29" fmla="*/ 9 h 65"/>
                <a:gd name="T30" fmla="*/ 24 w 75"/>
                <a:gd name="T31" fmla="*/ 14 h 65"/>
                <a:gd name="T32" fmla="*/ 29 w 75"/>
                <a:gd name="T33" fmla="*/ 18 h 65"/>
                <a:gd name="T34" fmla="*/ 30 w 75"/>
                <a:gd name="T35" fmla="*/ 25 h 65"/>
                <a:gd name="T36" fmla="*/ 20 w 75"/>
                <a:gd name="T37" fmla="*/ 32 h 65"/>
                <a:gd name="T38" fmla="*/ 19 w 75"/>
                <a:gd name="T39" fmla="*/ 40 h 65"/>
                <a:gd name="T40" fmla="*/ 25 w 75"/>
                <a:gd name="T41" fmla="*/ 49 h 65"/>
                <a:gd name="T42" fmla="*/ 15 w 75"/>
                <a:gd name="T43" fmla="*/ 47 h 65"/>
                <a:gd name="T44" fmla="*/ 12 w 75"/>
                <a:gd name="T45" fmla="*/ 50 h 65"/>
                <a:gd name="T46" fmla="*/ 5 w 75"/>
                <a:gd name="T47" fmla="*/ 49 h 65"/>
                <a:gd name="T48" fmla="*/ 3 w 75"/>
                <a:gd name="T49" fmla="*/ 58 h 65"/>
                <a:gd name="T50" fmla="*/ 14 w 75"/>
                <a:gd name="T51" fmla="*/ 59 h 65"/>
                <a:gd name="T52" fmla="*/ 27 w 75"/>
                <a:gd name="T53" fmla="*/ 62 h 65"/>
                <a:gd name="T54" fmla="*/ 37 w 75"/>
                <a:gd name="T55" fmla="*/ 61 h 65"/>
                <a:gd name="T56" fmla="*/ 38 w 75"/>
                <a:gd name="T57" fmla="*/ 61 h 65"/>
                <a:gd name="T58" fmla="*/ 40 w 75"/>
                <a:gd name="T59" fmla="*/ 61 h 65"/>
                <a:gd name="T60" fmla="*/ 41 w 75"/>
                <a:gd name="T61" fmla="*/ 60 h 65"/>
                <a:gd name="T62" fmla="*/ 43 w 75"/>
                <a:gd name="T63" fmla="*/ 60 h 65"/>
                <a:gd name="T64" fmla="*/ 44 w 75"/>
                <a:gd name="T65" fmla="*/ 60 h 65"/>
                <a:gd name="T66" fmla="*/ 45 w 75"/>
                <a:gd name="T67" fmla="*/ 60 h 65"/>
                <a:gd name="T68" fmla="*/ 46 w 75"/>
                <a:gd name="T69" fmla="*/ 61 h 65"/>
                <a:gd name="T70" fmla="*/ 48 w 75"/>
                <a:gd name="T71" fmla="*/ 61 h 65"/>
                <a:gd name="T72" fmla="*/ 58 w 75"/>
                <a:gd name="T73" fmla="*/ 65 h 65"/>
                <a:gd name="T74" fmla="*/ 67 w 75"/>
                <a:gd name="T75" fmla="*/ 61 h 65"/>
                <a:gd name="T76" fmla="*/ 72 w 75"/>
                <a:gd name="T77" fmla="*/ 5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5">
                  <a:moveTo>
                    <a:pt x="72" y="58"/>
                  </a:moveTo>
                  <a:cubicBezTo>
                    <a:pt x="67" y="55"/>
                    <a:pt x="56" y="49"/>
                    <a:pt x="55" y="44"/>
                  </a:cubicBezTo>
                  <a:cubicBezTo>
                    <a:pt x="54" y="40"/>
                    <a:pt x="46" y="30"/>
                    <a:pt x="46" y="26"/>
                  </a:cubicBezTo>
                  <a:cubicBezTo>
                    <a:pt x="45" y="23"/>
                    <a:pt x="40" y="22"/>
                    <a:pt x="43" y="18"/>
                  </a:cubicBezTo>
                  <a:cubicBezTo>
                    <a:pt x="45" y="14"/>
                    <a:pt x="48" y="16"/>
                    <a:pt x="46" y="8"/>
                  </a:cubicBezTo>
                  <a:cubicBezTo>
                    <a:pt x="45" y="6"/>
                    <a:pt x="45" y="5"/>
                    <a:pt x="44" y="4"/>
                  </a:cubicBezTo>
                  <a:cubicBezTo>
                    <a:pt x="44" y="3"/>
                    <a:pt x="44" y="3"/>
                    <a:pt x="44" y="3"/>
                  </a:cubicBezTo>
                  <a:cubicBezTo>
                    <a:pt x="44" y="2"/>
                    <a:pt x="43" y="2"/>
                    <a:pt x="43" y="2"/>
                  </a:cubicBezTo>
                  <a:cubicBezTo>
                    <a:pt x="43" y="2"/>
                    <a:pt x="43" y="2"/>
                    <a:pt x="43" y="2"/>
                  </a:cubicBezTo>
                  <a:cubicBezTo>
                    <a:pt x="43" y="1"/>
                    <a:pt x="42" y="1"/>
                    <a:pt x="42" y="1"/>
                  </a:cubicBezTo>
                  <a:cubicBezTo>
                    <a:pt x="42" y="1"/>
                    <a:pt x="42" y="1"/>
                    <a:pt x="41" y="1"/>
                  </a:cubicBezTo>
                  <a:cubicBezTo>
                    <a:pt x="41" y="1"/>
                    <a:pt x="41" y="1"/>
                    <a:pt x="40" y="2"/>
                  </a:cubicBezTo>
                  <a:cubicBezTo>
                    <a:pt x="39" y="5"/>
                    <a:pt x="36" y="9"/>
                    <a:pt x="35" y="7"/>
                  </a:cubicBezTo>
                  <a:cubicBezTo>
                    <a:pt x="33" y="5"/>
                    <a:pt x="35" y="0"/>
                    <a:pt x="33" y="3"/>
                  </a:cubicBezTo>
                  <a:cubicBezTo>
                    <a:pt x="30" y="6"/>
                    <a:pt x="28" y="9"/>
                    <a:pt x="26" y="9"/>
                  </a:cubicBezTo>
                  <a:cubicBezTo>
                    <a:pt x="24" y="9"/>
                    <a:pt x="23" y="11"/>
                    <a:pt x="24" y="14"/>
                  </a:cubicBezTo>
                  <a:cubicBezTo>
                    <a:pt x="25" y="16"/>
                    <a:pt x="27" y="16"/>
                    <a:pt x="29" y="18"/>
                  </a:cubicBezTo>
                  <a:cubicBezTo>
                    <a:pt x="31" y="20"/>
                    <a:pt x="34" y="22"/>
                    <a:pt x="30" y="25"/>
                  </a:cubicBezTo>
                  <a:cubicBezTo>
                    <a:pt x="27" y="29"/>
                    <a:pt x="21" y="32"/>
                    <a:pt x="20" y="32"/>
                  </a:cubicBezTo>
                  <a:cubicBezTo>
                    <a:pt x="18" y="33"/>
                    <a:pt x="15" y="36"/>
                    <a:pt x="19" y="40"/>
                  </a:cubicBezTo>
                  <a:cubicBezTo>
                    <a:pt x="23" y="43"/>
                    <a:pt x="27" y="49"/>
                    <a:pt x="25" y="49"/>
                  </a:cubicBezTo>
                  <a:cubicBezTo>
                    <a:pt x="23" y="48"/>
                    <a:pt x="16" y="46"/>
                    <a:pt x="15" y="47"/>
                  </a:cubicBezTo>
                  <a:cubicBezTo>
                    <a:pt x="15" y="49"/>
                    <a:pt x="15" y="51"/>
                    <a:pt x="12" y="50"/>
                  </a:cubicBezTo>
                  <a:cubicBezTo>
                    <a:pt x="10" y="49"/>
                    <a:pt x="7" y="47"/>
                    <a:pt x="5" y="49"/>
                  </a:cubicBezTo>
                  <a:cubicBezTo>
                    <a:pt x="3" y="50"/>
                    <a:pt x="0" y="57"/>
                    <a:pt x="3" y="58"/>
                  </a:cubicBezTo>
                  <a:cubicBezTo>
                    <a:pt x="6" y="60"/>
                    <a:pt x="11" y="57"/>
                    <a:pt x="14" y="59"/>
                  </a:cubicBezTo>
                  <a:cubicBezTo>
                    <a:pt x="17" y="62"/>
                    <a:pt x="24" y="61"/>
                    <a:pt x="27" y="62"/>
                  </a:cubicBezTo>
                  <a:cubicBezTo>
                    <a:pt x="29" y="62"/>
                    <a:pt x="33" y="61"/>
                    <a:pt x="37" y="61"/>
                  </a:cubicBezTo>
                  <a:cubicBezTo>
                    <a:pt x="37" y="61"/>
                    <a:pt x="38" y="61"/>
                    <a:pt x="38" y="61"/>
                  </a:cubicBezTo>
                  <a:cubicBezTo>
                    <a:pt x="39" y="61"/>
                    <a:pt x="39" y="61"/>
                    <a:pt x="40" y="61"/>
                  </a:cubicBezTo>
                  <a:cubicBezTo>
                    <a:pt x="40" y="60"/>
                    <a:pt x="41" y="60"/>
                    <a:pt x="41" y="60"/>
                  </a:cubicBezTo>
                  <a:cubicBezTo>
                    <a:pt x="42" y="60"/>
                    <a:pt x="42" y="60"/>
                    <a:pt x="43" y="60"/>
                  </a:cubicBezTo>
                  <a:cubicBezTo>
                    <a:pt x="43" y="60"/>
                    <a:pt x="43" y="60"/>
                    <a:pt x="44" y="60"/>
                  </a:cubicBezTo>
                  <a:cubicBezTo>
                    <a:pt x="44" y="60"/>
                    <a:pt x="45" y="60"/>
                    <a:pt x="45" y="60"/>
                  </a:cubicBezTo>
                  <a:cubicBezTo>
                    <a:pt x="46" y="60"/>
                    <a:pt x="46" y="60"/>
                    <a:pt x="46" y="61"/>
                  </a:cubicBezTo>
                  <a:cubicBezTo>
                    <a:pt x="47" y="61"/>
                    <a:pt x="47" y="61"/>
                    <a:pt x="48" y="61"/>
                  </a:cubicBezTo>
                  <a:cubicBezTo>
                    <a:pt x="51" y="63"/>
                    <a:pt x="56" y="65"/>
                    <a:pt x="58" y="65"/>
                  </a:cubicBezTo>
                  <a:cubicBezTo>
                    <a:pt x="61" y="64"/>
                    <a:pt x="64" y="61"/>
                    <a:pt x="67" y="61"/>
                  </a:cubicBezTo>
                  <a:cubicBezTo>
                    <a:pt x="70" y="62"/>
                    <a:pt x="75" y="60"/>
                    <a:pt x="72" y="5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9" name="Freeform 59"/>
            <p:cNvSpPr/>
            <p:nvPr/>
          </p:nvSpPr>
          <p:spPr bwMode="auto">
            <a:xfrm>
              <a:off x="3805285" y="5810331"/>
              <a:ext cx="33731" cy="16023"/>
            </a:xfrm>
            <a:custGeom>
              <a:avLst/>
              <a:gdLst>
                <a:gd name="T0" fmla="*/ 3 w 17"/>
                <a:gd name="T1" fmla="*/ 2 h 8"/>
                <a:gd name="T2" fmla="*/ 11 w 17"/>
                <a:gd name="T3" fmla="*/ 6 h 8"/>
                <a:gd name="T4" fmla="*/ 3 w 17"/>
                <a:gd name="T5" fmla="*/ 2 h 8"/>
              </a:gdLst>
              <a:ahLst/>
              <a:cxnLst>
                <a:cxn ang="0">
                  <a:pos x="T0" y="T1"/>
                </a:cxn>
                <a:cxn ang="0">
                  <a:pos x="T2" y="T3"/>
                </a:cxn>
                <a:cxn ang="0">
                  <a:pos x="T4" y="T5"/>
                </a:cxn>
              </a:cxnLst>
              <a:rect l="0" t="0" r="r" b="b"/>
              <a:pathLst>
                <a:path w="17" h="8">
                  <a:moveTo>
                    <a:pt x="3" y="2"/>
                  </a:moveTo>
                  <a:cubicBezTo>
                    <a:pt x="0" y="4"/>
                    <a:pt x="10" y="8"/>
                    <a:pt x="11" y="6"/>
                  </a:cubicBezTo>
                  <a:cubicBezTo>
                    <a:pt x="17" y="2"/>
                    <a:pt x="6" y="0"/>
                    <a:pt x="3"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0" name="Freeform 60"/>
            <p:cNvSpPr/>
            <p:nvPr/>
          </p:nvSpPr>
          <p:spPr bwMode="auto">
            <a:xfrm>
              <a:off x="3755532" y="5814548"/>
              <a:ext cx="37948" cy="20238"/>
            </a:xfrm>
            <a:custGeom>
              <a:avLst/>
              <a:gdLst>
                <a:gd name="T0" fmla="*/ 3 w 19"/>
                <a:gd name="T1" fmla="*/ 2 h 10"/>
                <a:gd name="T2" fmla="*/ 7 w 19"/>
                <a:gd name="T3" fmla="*/ 8 h 10"/>
                <a:gd name="T4" fmla="*/ 16 w 19"/>
                <a:gd name="T5" fmla="*/ 2 h 10"/>
                <a:gd name="T6" fmla="*/ 3 w 19"/>
                <a:gd name="T7" fmla="*/ 2 h 10"/>
              </a:gdLst>
              <a:ahLst/>
              <a:cxnLst>
                <a:cxn ang="0">
                  <a:pos x="T0" y="T1"/>
                </a:cxn>
                <a:cxn ang="0">
                  <a:pos x="T2" y="T3"/>
                </a:cxn>
                <a:cxn ang="0">
                  <a:pos x="T4" y="T5"/>
                </a:cxn>
                <a:cxn ang="0">
                  <a:pos x="T6" y="T7"/>
                </a:cxn>
              </a:cxnLst>
              <a:rect l="0" t="0" r="r" b="b"/>
              <a:pathLst>
                <a:path w="19" h="10">
                  <a:moveTo>
                    <a:pt x="3" y="2"/>
                  </a:moveTo>
                  <a:cubicBezTo>
                    <a:pt x="0" y="3"/>
                    <a:pt x="5" y="5"/>
                    <a:pt x="7" y="8"/>
                  </a:cubicBezTo>
                  <a:cubicBezTo>
                    <a:pt x="9" y="10"/>
                    <a:pt x="14" y="3"/>
                    <a:pt x="16" y="2"/>
                  </a:cubicBezTo>
                  <a:cubicBezTo>
                    <a:pt x="19" y="0"/>
                    <a:pt x="6" y="0"/>
                    <a:pt x="3"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1" name="Freeform 61"/>
            <p:cNvSpPr/>
            <p:nvPr/>
          </p:nvSpPr>
          <p:spPr bwMode="auto">
            <a:xfrm>
              <a:off x="3659398" y="5699018"/>
              <a:ext cx="55656" cy="67462"/>
            </a:xfrm>
            <a:custGeom>
              <a:avLst/>
              <a:gdLst>
                <a:gd name="T0" fmla="*/ 3 w 28"/>
                <a:gd name="T1" fmla="*/ 1 h 34"/>
                <a:gd name="T2" fmla="*/ 5 w 28"/>
                <a:gd name="T3" fmla="*/ 8 h 34"/>
                <a:gd name="T4" fmla="*/ 9 w 28"/>
                <a:gd name="T5" fmla="*/ 13 h 34"/>
                <a:gd name="T6" fmla="*/ 11 w 28"/>
                <a:gd name="T7" fmla="*/ 17 h 34"/>
                <a:gd name="T8" fmla="*/ 12 w 28"/>
                <a:gd name="T9" fmla="*/ 25 h 34"/>
                <a:gd name="T10" fmla="*/ 21 w 28"/>
                <a:gd name="T11" fmla="*/ 33 h 34"/>
                <a:gd name="T12" fmla="*/ 28 w 28"/>
                <a:gd name="T13" fmla="*/ 25 h 34"/>
                <a:gd name="T14" fmla="*/ 16 w 28"/>
                <a:gd name="T15" fmla="*/ 12 h 34"/>
                <a:gd name="T16" fmla="*/ 3 w 28"/>
                <a:gd name="T1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4">
                  <a:moveTo>
                    <a:pt x="3" y="1"/>
                  </a:moveTo>
                  <a:cubicBezTo>
                    <a:pt x="0" y="0"/>
                    <a:pt x="4" y="6"/>
                    <a:pt x="5" y="8"/>
                  </a:cubicBezTo>
                  <a:cubicBezTo>
                    <a:pt x="5" y="11"/>
                    <a:pt x="8" y="13"/>
                    <a:pt x="9" y="13"/>
                  </a:cubicBezTo>
                  <a:cubicBezTo>
                    <a:pt x="10" y="12"/>
                    <a:pt x="12" y="16"/>
                    <a:pt x="11" y="17"/>
                  </a:cubicBezTo>
                  <a:cubicBezTo>
                    <a:pt x="11" y="18"/>
                    <a:pt x="11" y="22"/>
                    <a:pt x="12" y="25"/>
                  </a:cubicBezTo>
                  <a:cubicBezTo>
                    <a:pt x="14" y="28"/>
                    <a:pt x="18" y="32"/>
                    <a:pt x="21" y="33"/>
                  </a:cubicBezTo>
                  <a:cubicBezTo>
                    <a:pt x="23" y="34"/>
                    <a:pt x="27" y="27"/>
                    <a:pt x="28" y="25"/>
                  </a:cubicBezTo>
                  <a:cubicBezTo>
                    <a:pt x="28" y="24"/>
                    <a:pt x="19" y="15"/>
                    <a:pt x="16" y="12"/>
                  </a:cubicBezTo>
                  <a:cubicBezTo>
                    <a:pt x="13" y="8"/>
                    <a:pt x="6" y="2"/>
                    <a:pt x="3"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2" name="Freeform 62"/>
            <p:cNvSpPr/>
            <p:nvPr/>
          </p:nvSpPr>
          <p:spPr bwMode="auto">
            <a:xfrm>
              <a:off x="3719271" y="5715041"/>
              <a:ext cx="36261" cy="41321"/>
            </a:xfrm>
            <a:custGeom>
              <a:avLst/>
              <a:gdLst>
                <a:gd name="T0" fmla="*/ 17 w 18"/>
                <a:gd name="T1" fmla="*/ 2 h 21"/>
                <a:gd name="T2" fmla="*/ 8 w 18"/>
                <a:gd name="T3" fmla="*/ 4 h 21"/>
                <a:gd name="T4" fmla="*/ 1 w 18"/>
                <a:gd name="T5" fmla="*/ 9 h 21"/>
                <a:gd name="T6" fmla="*/ 10 w 18"/>
                <a:gd name="T7" fmla="*/ 19 h 21"/>
                <a:gd name="T8" fmla="*/ 17 w 18"/>
                <a:gd name="T9" fmla="*/ 2 h 21"/>
              </a:gdLst>
              <a:ahLst/>
              <a:cxnLst>
                <a:cxn ang="0">
                  <a:pos x="T0" y="T1"/>
                </a:cxn>
                <a:cxn ang="0">
                  <a:pos x="T2" y="T3"/>
                </a:cxn>
                <a:cxn ang="0">
                  <a:pos x="T4" y="T5"/>
                </a:cxn>
                <a:cxn ang="0">
                  <a:pos x="T6" y="T7"/>
                </a:cxn>
                <a:cxn ang="0">
                  <a:pos x="T8" y="T9"/>
                </a:cxn>
              </a:cxnLst>
              <a:rect l="0" t="0" r="r" b="b"/>
              <a:pathLst>
                <a:path w="18" h="21">
                  <a:moveTo>
                    <a:pt x="17" y="2"/>
                  </a:moveTo>
                  <a:cubicBezTo>
                    <a:pt x="16" y="0"/>
                    <a:pt x="10" y="2"/>
                    <a:pt x="8" y="4"/>
                  </a:cubicBezTo>
                  <a:cubicBezTo>
                    <a:pt x="5" y="6"/>
                    <a:pt x="2" y="5"/>
                    <a:pt x="1" y="9"/>
                  </a:cubicBezTo>
                  <a:cubicBezTo>
                    <a:pt x="0" y="13"/>
                    <a:pt x="6" y="18"/>
                    <a:pt x="10" y="19"/>
                  </a:cubicBezTo>
                  <a:cubicBezTo>
                    <a:pt x="13" y="21"/>
                    <a:pt x="18" y="3"/>
                    <a:pt x="17"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3" name="Freeform 63"/>
            <p:cNvSpPr/>
            <p:nvPr/>
          </p:nvSpPr>
          <p:spPr bwMode="auto">
            <a:xfrm>
              <a:off x="3942739" y="3670100"/>
              <a:ext cx="226842" cy="75051"/>
            </a:xfrm>
            <a:custGeom>
              <a:avLst/>
              <a:gdLst>
                <a:gd name="T0" fmla="*/ 101 w 114"/>
                <a:gd name="T1" fmla="*/ 36 h 38"/>
                <a:gd name="T2" fmla="*/ 95 w 114"/>
                <a:gd name="T3" fmla="*/ 29 h 38"/>
                <a:gd name="T4" fmla="*/ 94 w 114"/>
                <a:gd name="T5" fmla="*/ 27 h 38"/>
                <a:gd name="T6" fmla="*/ 90 w 114"/>
                <a:gd name="T7" fmla="*/ 24 h 38"/>
                <a:gd name="T8" fmla="*/ 79 w 114"/>
                <a:gd name="T9" fmla="*/ 20 h 38"/>
                <a:gd name="T10" fmla="*/ 69 w 114"/>
                <a:gd name="T11" fmla="*/ 15 h 38"/>
                <a:gd name="T12" fmla="*/ 50 w 114"/>
                <a:gd name="T13" fmla="*/ 5 h 38"/>
                <a:gd name="T14" fmla="*/ 25 w 114"/>
                <a:gd name="T15" fmla="*/ 3 h 38"/>
                <a:gd name="T16" fmla="*/ 4 w 114"/>
                <a:gd name="T17" fmla="*/ 12 h 38"/>
                <a:gd name="T18" fmla="*/ 13 w 114"/>
                <a:gd name="T19" fmla="*/ 14 h 38"/>
                <a:gd name="T20" fmla="*/ 20 w 114"/>
                <a:gd name="T21" fmla="*/ 18 h 38"/>
                <a:gd name="T22" fmla="*/ 20 w 114"/>
                <a:gd name="T23" fmla="*/ 11 h 38"/>
                <a:gd name="T24" fmla="*/ 26 w 114"/>
                <a:gd name="T25" fmla="*/ 8 h 38"/>
                <a:gd name="T26" fmla="*/ 30 w 114"/>
                <a:gd name="T27" fmla="*/ 11 h 38"/>
                <a:gd name="T28" fmla="*/ 36 w 114"/>
                <a:gd name="T29" fmla="*/ 14 h 38"/>
                <a:gd name="T30" fmla="*/ 46 w 114"/>
                <a:gd name="T31" fmla="*/ 19 h 38"/>
                <a:gd name="T32" fmla="*/ 58 w 114"/>
                <a:gd name="T33" fmla="*/ 19 h 38"/>
                <a:gd name="T34" fmla="*/ 64 w 114"/>
                <a:gd name="T35" fmla="*/ 27 h 38"/>
                <a:gd name="T36" fmla="*/ 73 w 114"/>
                <a:gd name="T37" fmla="*/ 30 h 38"/>
                <a:gd name="T38" fmla="*/ 69 w 114"/>
                <a:gd name="T39" fmla="*/ 36 h 38"/>
                <a:gd name="T40" fmla="*/ 76 w 114"/>
                <a:gd name="T41" fmla="*/ 38 h 38"/>
                <a:gd name="T42" fmla="*/ 101 w 114"/>
                <a:gd name="T43"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38">
                  <a:moveTo>
                    <a:pt x="101" y="36"/>
                  </a:moveTo>
                  <a:cubicBezTo>
                    <a:pt x="114" y="35"/>
                    <a:pt x="98" y="30"/>
                    <a:pt x="95" y="29"/>
                  </a:cubicBezTo>
                  <a:cubicBezTo>
                    <a:pt x="93" y="29"/>
                    <a:pt x="92" y="28"/>
                    <a:pt x="94" y="27"/>
                  </a:cubicBezTo>
                  <a:cubicBezTo>
                    <a:pt x="95" y="26"/>
                    <a:pt x="92" y="25"/>
                    <a:pt x="90" y="24"/>
                  </a:cubicBezTo>
                  <a:cubicBezTo>
                    <a:pt x="87" y="24"/>
                    <a:pt x="82" y="23"/>
                    <a:pt x="79" y="20"/>
                  </a:cubicBezTo>
                  <a:cubicBezTo>
                    <a:pt x="76" y="18"/>
                    <a:pt x="75" y="16"/>
                    <a:pt x="69" y="15"/>
                  </a:cubicBezTo>
                  <a:cubicBezTo>
                    <a:pt x="63" y="15"/>
                    <a:pt x="55" y="11"/>
                    <a:pt x="50" y="5"/>
                  </a:cubicBezTo>
                  <a:cubicBezTo>
                    <a:pt x="45" y="0"/>
                    <a:pt x="32" y="2"/>
                    <a:pt x="25" y="3"/>
                  </a:cubicBezTo>
                  <a:cubicBezTo>
                    <a:pt x="18" y="3"/>
                    <a:pt x="7" y="9"/>
                    <a:pt x="4" y="12"/>
                  </a:cubicBezTo>
                  <a:cubicBezTo>
                    <a:pt x="0" y="15"/>
                    <a:pt x="10" y="13"/>
                    <a:pt x="13" y="14"/>
                  </a:cubicBezTo>
                  <a:cubicBezTo>
                    <a:pt x="17" y="15"/>
                    <a:pt x="18" y="18"/>
                    <a:pt x="20" y="18"/>
                  </a:cubicBezTo>
                  <a:cubicBezTo>
                    <a:pt x="23" y="19"/>
                    <a:pt x="20" y="13"/>
                    <a:pt x="20" y="11"/>
                  </a:cubicBezTo>
                  <a:cubicBezTo>
                    <a:pt x="19" y="9"/>
                    <a:pt x="22" y="8"/>
                    <a:pt x="26" y="8"/>
                  </a:cubicBezTo>
                  <a:cubicBezTo>
                    <a:pt x="29" y="8"/>
                    <a:pt x="31" y="9"/>
                    <a:pt x="30" y="11"/>
                  </a:cubicBezTo>
                  <a:cubicBezTo>
                    <a:pt x="30" y="13"/>
                    <a:pt x="32" y="13"/>
                    <a:pt x="36" y="14"/>
                  </a:cubicBezTo>
                  <a:cubicBezTo>
                    <a:pt x="41" y="15"/>
                    <a:pt x="43" y="16"/>
                    <a:pt x="46" y="19"/>
                  </a:cubicBezTo>
                  <a:cubicBezTo>
                    <a:pt x="48" y="21"/>
                    <a:pt x="54" y="18"/>
                    <a:pt x="58" y="19"/>
                  </a:cubicBezTo>
                  <a:cubicBezTo>
                    <a:pt x="62" y="19"/>
                    <a:pt x="63" y="24"/>
                    <a:pt x="64" y="27"/>
                  </a:cubicBezTo>
                  <a:cubicBezTo>
                    <a:pt x="64" y="30"/>
                    <a:pt x="67" y="28"/>
                    <a:pt x="73" y="30"/>
                  </a:cubicBezTo>
                  <a:cubicBezTo>
                    <a:pt x="78" y="32"/>
                    <a:pt x="71" y="35"/>
                    <a:pt x="69" y="36"/>
                  </a:cubicBezTo>
                  <a:cubicBezTo>
                    <a:pt x="67" y="37"/>
                    <a:pt x="70" y="37"/>
                    <a:pt x="76" y="38"/>
                  </a:cubicBezTo>
                  <a:cubicBezTo>
                    <a:pt x="82" y="38"/>
                    <a:pt x="99" y="36"/>
                    <a:pt x="101" y="3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4" name="Freeform 64"/>
            <p:cNvSpPr/>
            <p:nvPr/>
          </p:nvSpPr>
          <p:spPr bwMode="auto">
            <a:xfrm>
              <a:off x="4058267" y="3773822"/>
              <a:ext cx="35417" cy="13492"/>
            </a:xfrm>
            <a:custGeom>
              <a:avLst/>
              <a:gdLst>
                <a:gd name="T0" fmla="*/ 2 w 18"/>
                <a:gd name="T1" fmla="*/ 2 h 7"/>
                <a:gd name="T2" fmla="*/ 4 w 18"/>
                <a:gd name="T3" fmla="*/ 6 h 7"/>
                <a:gd name="T4" fmla="*/ 15 w 18"/>
                <a:gd name="T5" fmla="*/ 4 h 7"/>
                <a:gd name="T6" fmla="*/ 8 w 18"/>
                <a:gd name="T7" fmla="*/ 1 h 7"/>
                <a:gd name="T8" fmla="*/ 2 w 18"/>
                <a:gd name="T9" fmla="*/ 2 h 7"/>
              </a:gdLst>
              <a:ahLst/>
              <a:cxnLst>
                <a:cxn ang="0">
                  <a:pos x="T0" y="T1"/>
                </a:cxn>
                <a:cxn ang="0">
                  <a:pos x="T2" y="T3"/>
                </a:cxn>
                <a:cxn ang="0">
                  <a:pos x="T4" y="T5"/>
                </a:cxn>
                <a:cxn ang="0">
                  <a:pos x="T6" y="T7"/>
                </a:cxn>
                <a:cxn ang="0">
                  <a:pos x="T8" y="T9"/>
                </a:cxn>
              </a:cxnLst>
              <a:rect l="0" t="0" r="r" b="b"/>
              <a:pathLst>
                <a:path w="18" h="7">
                  <a:moveTo>
                    <a:pt x="2" y="2"/>
                  </a:moveTo>
                  <a:cubicBezTo>
                    <a:pt x="4" y="3"/>
                    <a:pt x="4" y="5"/>
                    <a:pt x="4" y="6"/>
                  </a:cubicBezTo>
                  <a:cubicBezTo>
                    <a:pt x="3" y="7"/>
                    <a:pt x="11" y="5"/>
                    <a:pt x="15" y="4"/>
                  </a:cubicBezTo>
                  <a:cubicBezTo>
                    <a:pt x="18" y="4"/>
                    <a:pt x="12" y="2"/>
                    <a:pt x="8" y="1"/>
                  </a:cubicBezTo>
                  <a:cubicBezTo>
                    <a:pt x="4" y="0"/>
                    <a:pt x="0" y="1"/>
                    <a:pt x="2"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5" name="Freeform 65"/>
            <p:cNvSpPr/>
            <p:nvPr/>
          </p:nvSpPr>
          <p:spPr bwMode="auto">
            <a:xfrm>
              <a:off x="4140065" y="3771292"/>
              <a:ext cx="41321" cy="10119"/>
            </a:xfrm>
            <a:custGeom>
              <a:avLst/>
              <a:gdLst>
                <a:gd name="T0" fmla="*/ 4 w 21"/>
                <a:gd name="T1" fmla="*/ 2 h 5"/>
                <a:gd name="T2" fmla="*/ 17 w 21"/>
                <a:gd name="T3" fmla="*/ 4 h 5"/>
                <a:gd name="T4" fmla="*/ 9 w 21"/>
                <a:gd name="T5" fmla="*/ 0 h 5"/>
                <a:gd name="T6" fmla="*/ 4 w 21"/>
                <a:gd name="T7" fmla="*/ 2 h 5"/>
              </a:gdLst>
              <a:ahLst/>
              <a:cxnLst>
                <a:cxn ang="0">
                  <a:pos x="T0" y="T1"/>
                </a:cxn>
                <a:cxn ang="0">
                  <a:pos x="T2" y="T3"/>
                </a:cxn>
                <a:cxn ang="0">
                  <a:pos x="T4" y="T5"/>
                </a:cxn>
                <a:cxn ang="0">
                  <a:pos x="T6" y="T7"/>
                </a:cxn>
              </a:cxnLst>
              <a:rect l="0" t="0" r="r" b="b"/>
              <a:pathLst>
                <a:path w="21" h="5">
                  <a:moveTo>
                    <a:pt x="4" y="2"/>
                  </a:moveTo>
                  <a:cubicBezTo>
                    <a:pt x="7" y="4"/>
                    <a:pt x="14" y="5"/>
                    <a:pt x="17" y="4"/>
                  </a:cubicBezTo>
                  <a:cubicBezTo>
                    <a:pt x="21" y="2"/>
                    <a:pt x="14" y="0"/>
                    <a:pt x="9" y="0"/>
                  </a:cubicBezTo>
                  <a:cubicBezTo>
                    <a:pt x="5" y="0"/>
                    <a:pt x="0" y="1"/>
                    <a:pt x="4"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6" name="Freeform 66"/>
            <p:cNvSpPr/>
            <p:nvPr/>
          </p:nvSpPr>
          <p:spPr bwMode="auto">
            <a:xfrm>
              <a:off x="4163678" y="3743463"/>
              <a:ext cx="97820" cy="37948"/>
            </a:xfrm>
            <a:custGeom>
              <a:avLst/>
              <a:gdLst>
                <a:gd name="T0" fmla="*/ 7 w 49"/>
                <a:gd name="T1" fmla="*/ 11 h 19"/>
                <a:gd name="T2" fmla="*/ 8 w 49"/>
                <a:gd name="T3" fmla="*/ 12 h 19"/>
                <a:gd name="T4" fmla="*/ 9 w 49"/>
                <a:gd name="T5" fmla="*/ 13 h 19"/>
                <a:gd name="T6" fmla="*/ 9 w 49"/>
                <a:gd name="T7" fmla="*/ 13 h 19"/>
                <a:gd name="T8" fmla="*/ 11 w 49"/>
                <a:gd name="T9" fmla="*/ 14 h 19"/>
                <a:gd name="T10" fmla="*/ 11 w 49"/>
                <a:gd name="T11" fmla="*/ 15 h 19"/>
                <a:gd name="T12" fmla="*/ 13 w 49"/>
                <a:gd name="T13" fmla="*/ 16 h 19"/>
                <a:gd name="T14" fmla="*/ 13 w 49"/>
                <a:gd name="T15" fmla="*/ 16 h 19"/>
                <a:gd name="T16" fmla="*/ 13 w 49"/>
                <a:gd name="T17" fmla="*/ 16 h 19"/>
                <a:gd name="T18" fmla="*/ 15 w 49"/>
                <a:gd name="T19" fmla="*/ 18 h 19"/>
                <a:gd name="T20" fmla="*/ 16 w 49"/>
                <a:gd name="T21" fmla="*/ 18 h 19"/>
                <a:gd name="T22" fmla="*/ 18 w 49"/>
                <a:gd name="T23" fmla="*/ 19 h 19"/>
                <a:gd name="T24" fmla="*/ 24 w 49"/>
                <a:gd name="T25" fmla="*/ 15 h 19"/>
                <a:gd name="T26" fmla="*/ 28 w 49"/>
                <a:gd name="T27" fmla="*/ 18 h 19"/>
                <a:gd name="T28" fmla="*/ 37 w 49"/>
                <a:gd name="T29" fmla="*/ 16 h 19"/>
                <a:gd name="T30" fmla="*/ 47 w 49"/>
                <a:gd name="T31" fmla="*/ 17 h 19"/>
                <a:gd name="T32" fmla="*/ 45 w 49"/>
                <a:gd name="T33" fmla="*/ 13 h 19"/>
                <a:gd name="T34" fmla="*/ 40 w 49"/>
                <a:gd name="T35" fmla="*/ 5 h 19"/>
                <a:gd name="T36" fmla="*/ 27 w 49"/>
                <a:gd name="T37" fmla="*/ 3 h 19"/>
                <a:gd name="T38" fmla="*/ 25 w 49"/>
                <a:gd name="T39" fmla="*/ 3 h 19"/>
                <a:gd name="T40" fmla="*/ 24 w 49"/>
                <a:gd name="T41" fmla="*/ 3 h 19"/>
                <a:gd name="T42" fmla="*/ 23 w 49"/>
                <a:gd name="T43" fmla="*/ 3 h 19"/>
                <a:gd name="T44" fmla="*/ 22 w 49"/>
                <a:gd name="T45" fmla="*/ 3 h 19"/>
                <a:gd name="T46" fmla="*/ 20 w 49"/>
                <a:gd name="T47" fmla="*/ 2 h 19"/>
                <a:gd name="T48" fmla="*/ 18 w 49"/>
                <a:gd name="T49" fmla="*/ 2 h 19"/>
                <a:gd name="T50" fmla="*/ 17 w 49"/>
                <a:gd name="T51" fmla="*/ 2 h 19"/>
                <a:gd name="T52" fmla="*/ 15 w 49"/>
                <a:gd name="T53" fmla="*/ 2 h 19"/>
                <a:gd name="T54" fmla="*/ 14 w 49"/>
                <a:gd name="T55" fmla="*/ 2 h 19"/>
                <a:gd name="T56" fmla="*/ 13 w 49"/>
                <a:gd name="T57" fmla="*/ 2 h 19"/>
                <a:gd name="T58" fmla="*/ 11 w 49"/>
                <a:gd name="T59" fmla="*/ 1 h 19"/>
                <a:gd name="T60" fmla="*/ 10 w 49"/>
                <a:gd name="T61" fmla="*/ 1 h 19"/>
                <a:gd name="T62" fmla="*/ 9 w 49"/>
                <a:gd name="T63" fmla="*/ 1 h 19"/>
                <a:gd name="T64" fmla="*/ 7 w 49"/>
                <a:gd name="T65" fmla="*/ 1 h 19"/>
                <a:gd name="T66" fmla="*/ 2 w 49"/>
                <a:gd name="T67" fmla="*/ 4 h 19"/>
                <a:gd name="T68" fmla="*/ 6 w 49"/>
                <a:gd name="T69" fmla="*/ 10 h 19"/>
                <a:gd name="T70" fmla="*/ 7 w 49"/>
                <a:gd name="T7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 h="19">
                  <a:moveTo>
                    <a:pt x="7" y="11"/>
                  </a:moveTo>
                  <a:cubicBezTo>
                    <a:pt x="7" y="11"/>
                    <a:pt x="7" y="11"/>
                    <a:pt x="8" y="12"/>
                  </a:cubicBezTo>
                  <a:cubicBezTo>
                    <a:pt x="8" y="12"/>
                    <a:pt x="8" y="12"/>
                    <a:pt x="9" y="13"/>
                  </a:cubicBezTo>
                  <a:cubicBezTo>
                    <a:pt x="9" y="13"/>
                    <a:pt x="9" y="13"/>
                    <a:pt x="9" y="13"/>
                  </a:cubicBezTo>
                  <a:cubicBezTo>
                    <a:pt x="10" y="14"/>
                    <a:pt x="10" y="14"/>
                    <a:pt x="11" y="14"/>
                  </a:cubicBezTo>
                  <a:cubicBezTo>
                    <a:pt x="11" y="15"/>
                    <a:pt x="11" y="15"/>
                    <a:pt x="11" y="15"/>
                  </a:cubicBezTo>
                  <a:cubicBezTo>
                    <a:pt x="12" y="16"/>
                    <a:pt x="12" y="16"/>
                    <a:pt x="13" y="16"/>
                  </a:cubicBezTo>
                  <a:cubicBezTo>
                    <a:pt x="13" y="16"/>
                    <a:pt x="13" y="16"/>
                    <a:pt x="13" y="16"/>
                  </a:cubicBezTo>
                  <a:cubicBezTo>
                    <a:pt x="13" y="16"/>
                    <a:pt x="13" y="16"/>
                    <a:pt x="13" y="16"/>
                  </a:cubicBezTo>
                  <a:cubicBezTo>
                    <a:pt x="14" y="17"/>
                    <a:pt x="15" y="17"/>
                    <a:pt x="15" y="18"/>
                  </a:cubicBezTo>
                  <a:cubicBezTo>
                    <a:pt x="15" y="18"/>
                    <a:pt x="16" y="18"/>
                    <a:pt x="16" y="18"/>
                  </a:cubicBezTo>
                  <a:cubicBezTo>
                    <a:pt x="16" y="18"/>
                    <a:pt x="17" y="19"/>
                    <a:pt x="18" y="19"/>
                  </a:cubicBezTo>
                  <a:cubicBezTo>
                    <a:pt x="20" y="19"/>
                    <a:pt x="22" y="16"/>
                    <a:pt x="24" y="15"/>
                  </a:cubicBezTo>
                  <a:cubicBezTo>
                    <a:pt x="26" y="14"/>
                    <a:pt x="26" y="16"/>
                    <a:pt x="28" y="18"/>
                  </a:cubicBezTo>
                  <a:cubicBezTo>
                    <a:pt x="29" y="19"/>
                    <a:pt x="33" y="17"/>
                    <a:pt x="37" y="16"/>
                  </a:cubicBezTo>
                  <a:cubicBezTo>
                    <a:pt x="41" y="14"/>
                    <a:pt x="46" y="17"/>
                    <a:pt x="47" y="17"/>
                  </a:cubicBezTo>
                  <a:cubicBezTo>
                    <a:pt x="49" y="17"/>
                    <a:pt x="47" y="13"/>
                    <a:pt x="45" y="13"/>
                  </a:cubicBezTo>
                  <a:cubicBezTo>
                    <a:pt x="42" y="12"/>
                    <a:pt x="42" y="8"/>
                    <a:pt x="40" y="5"/>
                  </a:cubicBezTo>
                  <a:cubicBezTo>
                    <a:pt x="38" y="3"/>
                    <a:pt x="30" y="2"/>
                    <a:pt x="27" y="3"/>
                  </a:cubicBezTo>
                  <a:cubicBezTo>
                    <a:pt x="26" y="3"/>
                    <a:pt x="26" y="3"/>
                    <a:pt x="25" y="3"/>
                  </a:cubicBezTo>
                  <a:cubicBezTo>
                    <a:pt x="25" y="3"/>
                    <a:pt x="24" y="3"/>
                    <a:pt x="24" y="3"/>
                  </a:cubicBezTo>
                  <a:cubicBezTo>
                    <a:pt x="24" y="3"/>
                    <a:pt x="23" y="3"/>
                    <a:pt x="23" y="3"/>
                  </a:cubicBezTo>
                  <a:cubicBezTo>
                    <a:pt x="22" y="3"/>
                    <a:pt x="22" y="3"/>
                    <a:pt x="22" y="3"/>
                  </a:cubicBezTo>
                  <a:cubicBezTo>
                    <a:pt x="21" y="3"/>
                    <a:pt x="20" y="2"/>
                    <a:pt x="20" y="2"/>
                  </a:cubicBezTo>
                  <a:cubicBezTo>
                    <a:pt x="19" y="2"/>
                    <a:pt x="19" y="2"/>
                    <a:pt x="18" y="2"/>
                  </a:cubicBezTo>
                  <a:cubicBezTo>
                    <a:pt x="18" y="2"/>
                    <a:pt x="17" y="2"/>
                    <a:pt x="17" y="2"/>
                  </a:cubicBezTo>
                  <a:cubicBezTo>
                    <a:pt x="16" y="2"/>
                    <a:pt x="16" y="2"/>
                    <a:pt x="15" y="2"/>
                  </a:cubicBezTo>
                  <a:cubicBezTo>
                    <a:pt x="15" y="2"/>
                    <a:pt x="14" y="2"/>
                    <a:pt x="14" y="2"/>
                  </a:cubicBezTo>
                  <a:cubicBezTo>
                    <a:pt x="13" y="2"/>
                    <a:pt x="13" y="2"/>
                    <a:pt x="13" y="2"/>
                  </a:cubicBezTo>
                  <a:cubicBezTo>
                    <a:pt x="12" y="2"/>
                    <a:pt x="12" y="1"/>
                    <a:pt x="11" y="1"/>
                  </a:cubicBezTo>
                  <a:cubicBezTo>
                    <a:pt x="11" y="1"/>
                    <a:pt x="11" y="1"/>
                    <a:pt x="10" y="1"/>
                  </a:cubicBezTo>
                  <a:cubicBezTo>
                    <a:pt x="10" y="1"/>
                    <a:pt x="9" y="1"/>
                    <a:pt x="9" y="1"/>
                  </a:cubicBezTo>
                  <a:cubicBezTo>
                    <a:pt x="8" y="1"/>
                    <a:pt x="7" y="1"/>
                    <a:pt x="7" y="1"/>
                  </a:cubicBezTo>
                  <a:cubicBezTo>
                    <a:pt x="3" y="0"/>
                    <a:pt x="0" y="2"/>
                    <a:pt x="2" y="4"/>
                  </a:cubicBezTo>
                  <a:cubicBezTo>
                    <a:pt x="3" y="5"/>
                    <a:pt x="5" y="7"/>
                    <a:pt x="6" y="10"/>
                  </a:cubicBezTo>
                  <a:cubicBezTo>
                    <a:pt x="6" y="10"/>
                    <a:pt x="7" y="11"/>
                    <a:pt x="7" y="1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7" name="Freeform 67"/>
            <p:cNvSpPr/>
            <p:nvPr/>
          </p:nvSpPr>
          <p:spPr bwMode="auto">
            <a:xfrm>
              <a:off x="4285109" y="3773822"/>
              <a:ext cx="43850" cy="13492"/>
            </a:xfrm>
            <a:custGeom>
              <a:avLst/>
              <a:gdLst>
                <a:gd name="T0" fmla="*/ 7 w 22"/>
                <a:gd name="T1" fmla="*/ 0 h 7"/>
                <a:gd name="T2" fmla="*/ 0 w 22"/>
                <a:gd name="T3" fmla="*/ 4 h 7"/>
                <a:gd name="T4" fmla="*/ 9 w 22"/>
                <a:gd name="T5" fmla="*/ 5 h 7"/>
                <a:gd name="T6" fmla="*/ 7 w 22"/>
                <a:gd name="T7" fmla="*/ 0 h 7"/>
              </a:gdLst>
              <a:ahLst/>
              <a:cxnLst>
                <a:cxn ang="0">
                  <a:pos x="T0" y="T1"/>
                </a:cxn>
                <a:cxn ang="0">
                  <a:pos x="T2" y="T3"/>
                </a:cxn>
                <a:cxn ang="0">
                  <a:pos x="T4" y="T5"/>
                </a:cxn>
                <a:cxn ang="0">
                  <a:pos x="T6" y="T7"/>
                </a:cxn>
              </a:cxnLst>
              <a:rect l="0" t="0" r="r" b="b"/>
              <a:pathLst>
                <a:path w="22" h="7">
                  <a:moveTo>
                    <a:pt x="7" y="0"/>
                  </a:moveTo>
                  <a:cubicBezTo>
                    <a:pt x="2" y="1"/>
                    <a:pt x="1" y="2"/>
                    <a:pt x="0" y="4"/>
                  </a:cubicBezTo>
                  <a:cubicBezTo>
                    <a:pt x="0" y="6"/>
                    <a:pt x="3" y="7"/>
                    <a:pt x="9" y="5"/>
                  </a:cubicBezTo>
                  <a:cubicBezTo>
                    <a:pt x="22" y="0"/>
                    <a:pt x="13" y="0"/>
                    <a:pt x="7"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8" name="Freeform 68"/>
            <p:cNvSpPr/>
            <p:nvPr/>
          </p:nvSpPr>
          <p:spPr bwMode="auto">
            <a:xfrm>
              <a:off x="4365220" y="3787314"/>
              <a:ext cx="7590" cy="10119"/>
            </a:xfrm>
            <a:custGeom>
              <a:avLst/>
              <a:gdLst>
                <a:gd name="T0" fmla="*/ 3 w 4"/>
                <a:gd name="T1" fmla="*/ 3 h 5"/>
                <a:gd name="T2" fmla="*/ 2 w 4"/>
                <a:gd name="T3" fmla="*/ 0 h 5"/>
                <a:gd name="T4" fmla="*/ 3 w 4"/>
                <a:gd name="T5" fmla="*/ 3 h 5"/>
              </a:gdLst>
              <a:ahLst/>
              <a:cxnLst>
                <a:cxn ang="0">
                  <a:pos x="T0" y="T1"/>
                </a:cxn>
                <a:cxn ang="0">
                  <a:pos x="T2" y="T3"/>
                </a:cxn>
                <a:cxn ang="0">
                  <a:pos x="T4" y="T5"/>
                </a:cxn>
              </a:cxnLst>
              <a:rect l="0" t="0" r="r" b="b"/>
              <a:pathLst>
                <a:path w="4" h="5">
                  <a:moveTo>
                    <a:pt x="3" y="3"/>
                  </a:moveTo>
                  <a:cubicBezTo>
                    <a:pt x="4" y="3"/>
                    <a:pt x="4" y="0"/>
                    <a:pt x="2" y="0"/>
                  </a:cubicBezTo>
                  <a:cubicBezTo>
                    <a:pt x="0" y="1"/>
                    <a:pt x="1" y="5"/>
                    <a:pt x="3"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69" name="Freeform 69"/>
            <p:cNvSpPr/>
            <p:nvPr/>
          </p:nvSpPr>
          <p:spPr bwMode="auto">
            <a:xfrm>
              <a:off x="4381241" y="3797434"/>
              <a:ext cx="16023" cy="5903"/>
            </a:xfrm>
            <a:custGeom>
              <a:avLst/>
              <a:gdLst>
                <a:gd name="T0" fmla="*/ 3 w 8"/>
                <a:gd name="T1" fmla="*/ 3 h 3"/>
                <a:gd name="T2" fmla="*/ 6 w 8"/>
                <a:gd name="T3" fmla="*/ 1 h 3"/>
                <a:gd name="T4" fmla="*/ 3 w 8"/>
                <a:gd name="T5" fmla="*/ 3 h 3"/>
              </a:gdLst>
              <a:ahLst/>
              <a:cxnLst>
                <a:cxn ang="0">
                  <a:pos x="T0" y="T1"/>
                </a:cxn>
                <a:cxn ang="0">
                  <a:pos x="T2" y="T3"/>
                </a:cxn>
                <a:cxn ang="0">
                  <a:pos x="T4" y="T5"/>
                </a:cxn>
              </a:cxnLst>
              <a:rect l="0" t="0" r="r" b="b"/>
              <a:pathLst>
                <a:path w="8" h="3">
                  <a:moveTo>
                    <a:pt x="3" y="3"/>
                  </a:moveTo>
                  <a:cubicBezTo>
                    <a:pt x="4" y="3"/>
                    <a:pt x="8" y="2"/>
                    <a:pt x="6" y="1"/>
                  </a:cubicBezTo>
                  <a:cubicBezTo>
                    <a:pt x="5" y="0"/>
                    <a:pt x="0" y="2"/>
                    <a:pt x="3"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0" name="Freeform 70"/>
            <p:cNvSpPr/>
            <p:nvPr/>
          </p:nvSpPr>
          <p:spPr bwMode="auto">
            <a:xfrm>
              <a:off x="4388831" y="3833695"/>
              <a:ext cx="5903" cy="9277"/>
            </a:xfrm>
            <a:custGeom>
              <a:avLst/>
              <a:gdLst>
                <a:gd name="T0" fmla="*/ 2 w 3"/>
                <a:gd name="T1" fmla="*/ 3 h 5"/>
                <a:gd name="T2" fmla="*/ 2 w 3"/>
                <a:gd name="T3" fmla="*/ 1 h 5"/>
                <a:gd name="T4" fmla="*/ 2 w 3"/>
                <a:gd name="T5" fmla="*/ 3 h 5"/>
              </a:gdLst>
              <a:ahLst/>
              <a:cxnLst>
                <a:cxn ang="0">
                  <a:pos x="T0" y="T1"/>
                </a:cxn>
                <a:cxn ang="0">
                  <a:pos x="T2" y="T3"/>
                </a:cxn>
                <a:cxn ang="0">
                  <a:pos x="T4" y="T5"/>
                </a:cxn>
              </a:cxnLst>
              <a:rect l="0" t="0" r="r" b="b"/>
              <a:pathLst>
                <a:path w="3" h="5">
                  <a:moveTo>
                    <a:pt x="2" y="3"/>
                  </a:moveTo>
                  <a:cubicBezTo>
                    <a:pt x="3" y="1"/>
                    <a:pt x="3" y="0"/>
                    <a:pt x="2" y="1"/>
                  </a:cubicBezTo>
                  <a:cubicBezTo>
                    <a:pt x="0" y="1"/>
                    <a:pt x="0" y="5"/>
                    <a:pt x="2"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1" name="Freeform 71"/>
            <p:cNvSpPr/>
            <p:nvPr/>
          </p:nvSpPr>
          <p:spPr bwMode="auto">
            <a:xfrm>
              <a:off x="4381241" y="3877545"/>
              <a:ext cx="10119" cy="7590"/>
            </a:xfrm>
            <a:custGeom>
              <a:avLst/>
              <a:gdLst>
                <a:gd name="T0" fmla="*/ 3 w 5"/>
                <a:gd name="T1" fmla="*/ 3 h 4"/>
                <a:gd name="T2" fmla="*/ 2 w 5"/>
                <a:gd name="T3" fmla="*/ 1 h 4"/>
                <a:gd name="T4" fmla="*/ 3 w 5"/>
                <a:gd name="T5" fmla="*/ 3 h 4"/>
              </a:gdLst>
              <a:ahLst/>
              <a:cxnLst>
                <a:cxn ang="0">
                  <a:pos x="T0" y="T1"/>
                </a:cxn>
                <a:cxn ang="0">
                  <a:pos x="T2" y="T3"/>
                </a:cxn>
                <a:cxn ang="0">
                  <a:pos x="T4" y="T5"/>
                </a:cxn>
              </a:cxnLst>
              <a:rect l="0" t="0" r="r" b="b"/>
              <a:pathLst>
                <a:path w="5" h="4">
                  <a:moveTo>
                    <a:pt x="3" y="3"/>
                  </a:moveTo>
                  <a:cubicBezTo>
                    <a:pt x="5" y="2"/>
                    <a:pt x="5" y="0"/>
                    <a:pt x="2" y="1"/>
                  </a:cubicBezTo>
                  <a:cubicBezTo>
                    <a:pt x="0" y="1"/>
                    <a:pt x="0" y="4"/>
                    <a:pt x="3"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2" name="Freeform 72"/>
            <p:cNvSpPr/>
            <p:nvPr/>
          </p:nvSpPr>
          <p:spPr bwMode="auto">
            <a:xfrm>
              <a:off x="4382928" y="3863208"/>
              <a:ext cx="8433" cy="5903"/>
            </a:xfrm>
            <a:custGeom>
              <a:avLst/>
              <a:gdLst>
                <a:gd name="T0" fmla="*/ 2 w 4"/>
                <a:gd name="T1" fmla="*/ 3 h 3"/>
                <a:gd name="T2" fmla="*/ 3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3" y="0"/>
                  </a:cubicBezTo>
                  <a:cubicBezTo>
                    <a:pt x="1" y="0"/>
                    <a:pt x="0" y="3"/>
                    <a:pt x="2"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3" name="Freeform 73"/>
            <p:cNvSpPr/>
            <p:nvPr/>
          </p:nvSpPr>
          <p:spPr bwMode="auto">
            <a:xfrm>
              <a:off x="4363533" y="3901157"/>
              <a:ext cx="13492" cy="10119"/>
            </a:xfrm>
            <a:custGeom>
              <a:avLst/>
              <a:gdLst>
                <a:gd name="T0" fmla="*/ 4 w 7"/>
                <a:gd name="T1" fmla="*/ 3 h 5"/>
                <a:gd name="T2" fmla="*/ 2 w 7"/>
                <a:gd name="T3" fmla="*/ 1 h 5"/>
                <a:gd name="T4" fmla="*/ 4 w 7"/>
                <a:gd name="T5" fmla="*/ 3 h 5"/>
              </a:gdLst>
              <a:ahLst/>
              <a:cxnLst>
                <a:cxn ang="0">
                  <a:pos x="T0" y="T1"/>
                </a:cxn>
                <a:cxn ang="0">
                  <a:pos x="T2" y="T3"/>
                </a:cxn>
                <a:cxn ang="0">
                  <a:pos x="T4" y="T5"/>
                </a:cxn>
              </a:cxnLst>
              <a:rect l="0" t="0" r="r" b="b"/>
              <a:pathLst>
                <a:path w="7" h="5">
                  <a:moveTo>
                    <a:pt x="4" y="3"/>
                  </a:moveTo>
                  <a:cubicBezTo>
                    <a:pt x="7" y="1"/>
                    <a:pt x="4" y="0"/>
                    <a:pt x="2" y="1"/>
                  </a:cubicBezTo>
                  <a:cubicBezTo>
                    <a:pt x="0" y="2"/>
                    <a:pt x="2" y="5"/>
                    <a:pt x="4"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4" name="Freeform 74"/>
            <p:cNvSpPr/>
            <p:nvPr/>
          </p:nvSpPr>
          <p:spPr bwMode="auto">
            <a:xfrm>
              <a:off x="4413287" y="3875015"/>
              <a:ext cx="17709" cy="11806"/>
            </a:xfrm>
            <a:custGeom>
              <a:avLst/>
              <a:gdLst>
                <a:gd name="T0" fmla="*/ 2 w 9"/>
                <a:gd name="T1" fmla="*/ 2 h 6"/>
                <a:gd name="T2" fmla="*/ 5 w 9"/>
                <a:gd name="T3" fmla="*/ 4 h 6"/>
                <a:gd name="T4" fmla="*/ 2 w 9"/>
                <a:gd name="T5" fmla="*/ 2 h 6"/>
              </a:gdLst>
              <a:ahLst/>
              <a:cxnLst>
                <a:cxn ang="0">
                  <a:pos x="T0" y="T1"/>
                </a:cxn>
                <a:cxn ang="0">
                  <a:pos x="T2" y="T3"/>
                </a:cxn>
                <a:cxn ang="0">
                  <a:pos x="T4" y="T5"/>
                </a:cxn>
              </a:cxnLst>
              <a:rect l="0" t="0" r="r" b="b"/>
              <a:pathLst>
                <a:path w="9" h="6">
                  <a:moveTo>
                    <a:pt x="2" y="2"/>
                  </a:moveTo>
                  <a:cubicBezTo>
                    <a:pt x="0" y="3"/>
                    <a:pt x="4" y="6"/>
                    <a:pt x="5" y="4"/>
                  </a:cubicBezTo>
                  <a:cubicBezTo>
                    <a:pt x="9" y="0"/>
                    <a:pt x="5" y="0"/>
                    <a:pt x="2"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5" name="Freeform 75"/>
            <p:cNvSpPr/>
            <p:nvPr/>
          </p:nvSpPr>
          <p:spPr bwMode="auto">
            <a:xfrm>
              <a:off x="4090312" y="3638055"/>
              <a:ext cx="11806" cy="11806"/>
            </a:xfrm>
            <a:custGeom>
              <a:avLst/>
              <a:gdLst>
                <a:gd name="T0" fmla="*/ 3 w 6"/>
                <a:gd name="T1" fmla="*/ 0 h 6"/>
                <a:gd name="T2" fmla="*/ 0 w 6"/>
                <a:gd name="T3" fmla="*/ 3 h 6"/>
                <a:gd name="T4" fmla="*/ 4 w 6"/>
                <a:gd name="T5" fmla="*/ 5 h 6"/>
                <a:gd name="T6" fmla="*/ 3 w 6"/>
                <a:gd name="T7" fmla="*/ 0 h 6"/>
              </a:gdLst>
              <a:ahLst/>
              <a:cxnLst>
                <a:cxn ang="0">
                  <a:pos x="T0" y="T1"/>
                </a:cxn>
                <a:cxn ang="0">
                  <a:pos x="T2" y="T3"/>
                </a:cxn>
                <a:cxn ang="0">
                  <a:pos x="T4" y="T5"/>
                </a:cxn>
                <a:cxn ang="0">
                  <a:pos x="T6" y="T7"/>
                </a:cxn>
              </a:cxnLst>
              <a:rect l="0" t="0" r="r" b="b"/>
              <a:pathLst>
                <a:path w="6" h="6">
                  <a:moveTo>
                    <a:pt x="3" y="0"/>
                  </a:moveTo>
                  <a:cubicBezTo>
                    <a:pt x="0" y="0"/>
                    <a:pt x="1" y="1"/>
                    <a:pt x="0" y="3"/>
                  </a:cubicBezTo>
                  <a:cubicBezTo>
                    <a:pt x="0" y="5"/>
                    <a:pt x="3" y="6"/>
                    <a:pt x="4" y="5"/>
                  </a:cubicBezTo>
                  <a:cubicBezTo>
                    <a:pt x="6" y="4"/>
                    <a:pt x="6" y="0"/>
                    <a:pt x="3"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6" name="Freeform 76"/>
            <p:cNvSpPr/>
            <p:nvPr/>
          </p:nvSpPr>
          <p:spPr bwMode="auto">
            <a:xfrm>
              <a:off x="4090312" y="3654077"/>
              <a:ext cx="11806" cy="7590"/>
            </a:xfrm>
            <a:custGeom>
              <a:avLst/>
              <a:gdLst>
                <a:gd name="T0" fmla="*/ 3 w 6"/>
                <a:gd name="T1" fmla="*/ 3 h 4"/>
                <a:gd name="T2" fmla="*/ 4 w 6"/>
                <a:gd name="T3" fmla="*/ 0 h 4"/>
                <a:gd name="T4" fmla="*/ 3 w 6"/>
                <a:gd name="T5" fmla="*/ 3 h 4"/>
              </a:gdLst>
              <a:ahLst/>
              <a:cxnLst>
                <a:cxn ang="0">
                  <a:pos x="T0" y="T1"/>
                </a:cxn>
                <a:cxn ang="0">
                  <a:pos x="T2" y="T3"/>
                </a:cxn>
                <a:cxn ang="0">
                  <a:pos x="T4" y="T5"/>
                </a:cxn>
              </a:cxnLst>
              <a:rect l="0" t="0" r="r" b="b"/>
              <a:pathLst>
                <a:path w="6" h="4">
                  <a:moveTo>
                    <a:pt x="3" y="3"/>
                  </a:moveTo>
                  <a:cubicBezTo>
                    <a:pt x="5" y="3"/>
                    <a:pt x="6" y="0"/>
                    <a:pt x="4" y="0"/>
                  </a:cubicBezTo>
                  <a:cubicBezTo>
                    <a:pt x="3" y="0"/>
                    <a:pt x="0" y="4"/>
                    <a:pt x="3"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7" name="Freeform 77"/>
            <p:cNvSpPr/>
            <p:nvPr/>
          </p:nvSpPr>
          <p:spPr bwMode="auto">
            <a:xfrm>
              <a:off x="4385458" y="3480362"/>
              <a:ext cx="13492" cy="11806"/>
            </a:xfrm>
            <a:custGeom>
              <a:avLst/>
              <a:gdLst>
                <a:gd name="T0" fmla="*/ 4 w 7"/>
                <a:gd name="T1" fmla="*/ 1 h 6"/>
                <a:gd name="T2" fmla="*/ 2 w 7"/>
                <a:gd name="T3" fmla="*/ 5 h 6"/>
                <a:gd name="T4" fmla="*/ 4 w 7"/>
                <a:gd name="T5" fmla="*/ 1 h 6"/>
              </a:gdLst>
              <a:ahLst/>
              <a:cxnLst>
                <a:cxn ang="0">
                  <a:pos x="T0" y="T1"/>
                </a:cxn>
                <a:cxn ang="0">
                  <a:pos x="T2" y="T3"/>
                </a:cxn>
                <a:cxn ang="0">
                  <a:pos x="T4" y="T5"/>
                </a:cxn>
              </a:cxnLst>
              <a:rect l="0" t="0" r="r" b="b"/>
              <a:pathLst>
                <a:path w="7" h="6">
                  <a:moveTo>
                    <a:pt x="4" y="1"/>
                  </a:moveTo>
                  <a:cubicBezTo>
                    <a:pt x="2" y="2"/>
                    <a:pt x="0" y="6"/>
                    <a:pt x="2" y="5"/>
                  </a:cubicBezTo>
                  <a:cubicBezTo>
                    <a:pt x="5" y="3"/>
                    <a:pt x="7" y="0"/>
                    <a:pt x="4"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8" name="Freeform 78"/>
            <p:cNvSpPr/>
            <p:nvPr/>
          </p:nvSpPr>
          <p:spPr bwMode="auto">
            <a:xfrm>
              <a:off x="4486651" y="3065472"/>
              <a:ext cx="55656" cy="23611"/>
            </a:xfrm>
            <a:custGeom>
              <a:avLst/>
              <a:gdLst>
                <a:gd name="T0" fmla="*/ 17 w 28"/>
                <a:gd name="T1" fmla="*/ 3 h 12"/>
                <a:gd name="T2" fmla="*/ 5 w 28"/>
                <a:gd name="T3" fmla="*/ 2 h 12"/>
                <a:gd name="T4" fmla="*/ 25 w 28"/>
                <a:gd name="T5" fmla="*/ 10 h 12"/>
                <a:gd name="T6" fmla="*/ 17 w 28"/>
                <a:gd name="T7" fmla="*/ 3 h 12"/>
              </a:gdLst>
              <a:ahLst/>
              <a:cxnLst>
                <a:cxn ang="0">
                  <a:pos x="T0" y="T1"/>
                </a:cxn>
                <a:cxn ang="0">
                  <a:pos x="T2" y="T3"/>
                </a:cxn>
                <a:cxn ang="0">
                  <a:pos x="T4" y="T5"/>
                </a:cxn>
                <a:cxn ang="0">
                  <a:pos x="T6" y="T7"/>
                </a:cxn>
              </a:cxnLst>
              <a:rect l="0" t="0" r="r" b="b"/>
              <a:pathLst>
                <a:path w="28" h="12">
                  <a:moveTo>
                    <a:pt x="17" y="3"/>
                  </a:moveTo>
                  <a:cubicBezTo>
                    <a:pt x="11" y="0"/>
                    <a:pt x="0" y="1"/>
                    <a:pt x="5" y="2"/>
                  </a:cubicBezTo>
                  <a:cubicBezTo>
                    <a:pt x="9" y="4"/>
                    <a:pt x="18" y="12"/>
                    <a:pt x="25" y="10"/>
                  </a:cubicBezTo>
                  <a:cubicBezTo>
                    <a:pt x="28" y="9"/>
                    <a:pt x="24" y="6"/>
                    <a:pt x="17"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79" name="Freeform 79"/>
            <p:cNvSpPr/>
            <p:nvPr/>
          </p:nvSpPr>
          <p:spPr bwMode="auto">
            <a:xfrm>
              <a:off x="4526286" y="3137149"/>
              <a:ext cx="24455" cy="29515"/>
            </a:xfrm>
            <a:custGeom>
              <a:avLst/>
              <a:gdLst>
                <a:gd name="T0" fmla="*/ 3 w 12"/>
                <a:gd name="T1" fmla="*/ 15 h 15"/>
                <a:gd name="T2" fmla="*/ 11 w 12"/>
                <a:gd name="T3" fmla="*/ 9 h 15"/>
                <a:gd name="T4" fmla="*/ 10 w 12"/>
                <a:gd name="T5" fmla="*/ 3 h 15"/>
                <a:gd name="T6" fmla="*/ 4 w 12"/>
                <a:gd name="T7" fmla="*/ 9 h 15"/>
                <a:gd name="T8" fmla="*/ 3 w 12"/>
                <a:gd name="T9" fmla="*/ 15 h 15"/>
              </a:gdLst>
              <a:ahLst/>
              <a:cxnLst>
                <a:cxn ang="0">
                  <a:pos x="T0" y="T1"/>
                </a:cxn>
                <a:cxn ang="0">
                  <a:pos x="T2" y="T3"/>
                </a:cxn>
                <a:cxn ang="0">
                  <a:pos x="T4" y="T5"/>
                </a:cxn>
                <a:cxn ang="0">
                  <a:pos x="T6" y="T7"/>
                </a:cxn>
                <a:cxn ang="0">
                  <a:pos x="T8" y="T9"/>
                </a:cxn>
              </a:cxnLst>
              <a:rect l="0" t="0" r="r" b="b"/>
              <a:pathLst>
                <a:path w="12" h="15">
                  <a:moveTo>
                    <a:pt x="3" y="15"/>
                  </a:moveTo>
                  <a:cubicBezTo>
                    <a:pt x="4" y="15"/>
                    <a:pt x="12" y="10"/>
                    <a:pt x="11" y="9"/>
                  </a:cubicBezTo>
                  <a:cubicBezTo>
                    <a:pt x="9" y="8"/>
                    <a:pt x="10" y="5"/>
                    <a:pt x="10" y="3"/>
                  </a:cubicBezTo>
                  <a:cubicBezTo>
                    <a:pt x="10" y="0"/>
                    <a:pt x="7" y="5"/>
                    <a:pt x="4" y="9"/>
                  </a:cubicBezTo>
                  <a:cubicBezTo>
                    <a:pt x="1" y="12"/>
                    <a:pt x="0" y="15"/>
                    <a:pt x="3" y="1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0" name="Freeform 80"/>
            <p:cNvSpPr/>
            <p:nvPr/>
          </p:nvSpPr>
          <p:spPr bwMode="auto">
            <a:xfrm>
              <a:off x="4574351" y="3015717"/>
              <a:ext cx="125648" cy="134924"/>
            </a:xfrm>
            <a:custGeom>
              <a:avLst/>
              <a:gdLst>
                <a:gd name="T0" fmla="*/ 39 w 63"/>
                <a:gd name="T1" fmla="*/ 26 h 68"/>
                <a:gd name="T2" fmla="*/ 37 w 63"/>
                <a:gd name="T3" fmla="*/ 22 h 68"/>
                <a:gd name="T4" fmla="*/ 30 w 63"/>
                <a:gd name="T5" fmla="*/ 27 h 68"/>
                <a:gd name="T6" fmla="*/ 33 w 63"/>
                <a:gd name="T7" fmla="*/ 17 h 68"/>
                <a:gd name="T8" fmla="*/ 40 w 63"/>
                <a:gd name="T9" fmla="*/ 9 h 68"/>
                <a:gd name="T10" fmla="*/ 41 w 63"/>
                <a:gd name="T11" fmla="*/ 5 h 68"/>
                <a:gd name="T12" fmla="*/ 45 w 63"/>
                <a:gd name="T13" fmla="*/ 1 h 68"/>
                <a:gd name="T14" fmla="*/ 34 w 63"/>
                <a:gd name="T15" fmla="*/ 5 h 68"/>
                <a:gd name="T16" fmla="*/ 24 w 63"/>
                <a:gd name="T17" fmla="*/ 15 h 68"/>
                <a:gd name="T18" fmla="*/ 16 w 63"/>
                <a:gd name="T19" fmla="*/ 29 h 68"/>
                <a:gd name="T20" fmla="*/ 16 w 63"/>
                <a:gd name="T21" fmla="*/ 34 h 68"/>
                <a:gd name="T22" fmla="*/ 12 w 63"/>
                <a:gd name="T23" fmla="*/ 36 h 68"/>
                <a:gd name="T24" fmla="*/ 4 w 63"/>
                <a:gd name="T25" fmla="*/ 42 h 68"/>
                <a:gd name="T26" fmla="*/ 7 w 63"/>
                <a:gd name="T27" fmla="*/ 44 h 68"/>
                <a:gd name="T28" fmla="*/ 2 w 63"/>
                <a:gd name="T29" fmla="*/ 51 h 68"/>
                <a:gd name="T30" fmla="*/ 8 w 63"/>
                <a:gd name="T31" fmla="*/ 54 h 68"/>
                <a:gd name="T32" fmla="*/ 27 w 63"/>
                <a:gd name="T33" fmla="*/ 53 h 68"/>
                <a:gd name="T34" fmla="*/ 29 w 63"/>
                <a:gd name="T35" fmla="*/ 56 h 68"/>
                <a:gd name="T36" fmla="*/ 29 w 63"/>
                <a:gd name="T37" fmla="*/ 62 h 68"/>
                <a:gd name="T38" fmla="*/ 35 w 63"/>
                <a:gd name="T39" fmla="*/ 64 h 68"/>
                <a:gd name="T40" fmla="*/ 41 w 63"/>
                <a:gd name="T41" fmla="*/ 58 h 68"/>
                <a:gd name="T42" fmla="*/ 44 w 63"/>
                <a:gd name="T43" fmla="*/ 56 h 68"/>
                <a:gd name="T44" fmla="*/ 49 w 63"/>
                <a:gd name="T45" fmla="*/ 51 h 68"/>
                <a:gd name="T46" fmla="*/ 50 w 63"/>
                <a:gd name="T47" fmla="*/ 55 h 68"/>
                <a:gd name="T48" fmla="*/ 48 w 63"/>
                <a:gd name="T49" fmla="*/ 62 h 68"/>
                <a:gd name="T50" fmla="*/ 53 w 63"/>
                <a:gd name="T51" fmla="*/ 60 h 68"/>
                <a:gd name="T52" fmla="*/ 56 w 63"/>
                <a:gd name="T53" fmla="*/ 66 h 68"/>
                <a:gd name="T54" fmla="*/ 63 w 63"/>
                <a:gd name="T55" fmla="*/ 54 h 68"/>
                <a:gd name="T56" fmla="*/ 59 w 63"/>
                <a:gd name="T57" fmla="*/ 54 h 68"/>
                <a:gd name="T58" fmla="*/ 61 w 63"/>
                <a:gd name="T59" fmla="*/ 49 h 68"/>
                <a:gd name="T60" fmla="*/ 55 w 63"/>
                <a:gd name="T61" fmla="*/ 51 h 68"/>
                <a:gd name="T62" fmla="*/ 60 w 63"/>
                <a:gd name="T63" fmla="*/ 44 h 68"/>
                <a:gd name="T64" fmla="*/ 58 w 63"/>
                <a:gd name="T65" fmla="*/ 44 h 68"/>
                <a:gd name="T66" fmla="*/ 57 w 63"/>
                <a:gd name="T67" fmla="*/ 38 h 68"/>
                <a:gd name="T68" fmla="*/ 59 w 63"/>
                <a:gd name="T69" fmla="*/ 32 h 68"/>
                <a:gd name="T70" fmla="*/ 49 w 63"/>
                <a:gd name="T71" fmla="*/ 30 h 68"/>
                <a:gd name="T72" fmla="*/ 43 w 63"/>
                <a:gd name="T73" fmla="*/ 31 h 68"/>
                <a:gd name="T74" fmla="*/ 39 w 63"/>
                <a:gd name="T75"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 h="68">
                  <a:moveTo>
                    <a:pt x="39" y="26"/>
                  </a:moveTo>
                  <a:cubicBezTo>
                    <a:pt x="39" y="25"/>
                    <a:pt x="39" y="22"/>
                    <a:pt x="37" y="22"/>
                  </a:cubicBezTo>
                  <a:cubicBezTo>
                    <a:pt x="36" y="21"/>
                    <a:pt x="31" y="25"/>
                    <a:pt x="30" y="27"/>
                  </a:cubicBezTo>
                  <a:cubicBezTo>
                    <a:pt x="29" y="28"/>
                    <a:pt x="33" y="18"/>
                    <a:pt x="33" y="17"/>
                  </a:cubicBezTo>
                  <a:cubicBezTo>
                    <a:pt x="33" y="16"/>
                    <a:pt x="40" y="9"/>
                    <a:pt x="40" y="9"/>
                  </a:cubicBezTo>
                  <a:cubicBezTo>
                    <a:pt x="41" y="8"/>
                    <a:pt x="40" y="6"/>
                    <a:pt x="41" y="5"/>
                  </a:cubicBezTo>
                  <a:cubicBezTo>
                    <a:pt x="41" y="4"/>
                    <a:pt x="44" y="2"/>
                    <a:pt x="45" y="1"/>
                  </a:cubicBezTo>
                  <a:cubicBezTo>
                    <a:pt x="45" y="0"/>
                    <a:pt x="35" y="4"/>
                    <a:pt x="34" y="5"/>
                  </a:cubicBezTo>
                  <a:cubicBezTo>
                    <a:pt x="33" y="6"/>
                    <a:pt x="28" y="12"/>
                    <a:pt x="24" y="15"/>
                  </a:cubicBezTo>
                  <a:cubicBezTo>
                    <a:pt x="21" y="19"/>
                    <a:pt x="17" y="27"/>
                    <a:pt x="16" y="29"/>
                  </a:cubicBezTo>
                  <a:cubicBezTo>
                    <a:pt x="15" y="31"/>
                    <a:pt x="15" y="31"/>
                    <a:pt x="16" y="34"/>
                  </a:cubicBezTo>
                  <a:cubicBezTo>
                    <a:pt x="17" y="36"/>
                    <a:pt x="13" y="35"/>
                    <a:pt x="12" y="36"/>
                  </a:cubicBezTo>
                  <a:cubicBezTo>
                    <a:pt x="11" y="36"/>
                    <a:pt x="6" y="39"/>
                    <a:pt x="4" y="42"/>
                  </a:cubicBezTo>
                  <a:cubicBezTo>
                    <a:pt x="1" y="44"/>
                    <a:pt x="6" y="44"/>
                    <a:pt x="7" y="44"/>
                  </a:cubicBezTo>
                  <a:cubicBezTo>
                    <a:pt x="9" y="44"/>
                    <a:pt x="4" y="48"/>
                    <a:pt x="2" y="51"/>
                  </a:cubicBezTo>
                  <a:cubicBezTo>
                    <a:pt x="0" y="53"/>
                    <a:pt x="5" y="54"/>
                    <a:pt x="8" y="54"/>
                  </a:cubicBezTo>
                  <a:cubicBezTo>
                    <a:pt x="12" y="54"/>
                    <a:pt x="25" y="53"/>
                    <a:pt x="27" y="53"/>
                  </a:cubicBezTo>
                  <a:cubicBezTo>
                    <a:pt x="30" y="53"/>
                    <a:pt x="32" y="55"/>
                    <a:pt x="29" y="56"/>
                  </a:cubicBezTo>
                  <a:cubicBezTo>
                    <a:pt x="27" y="58"/>
                    <a:pt x="28" y="59"/>
                    <a:pt x="29" y="62"/>
                  </a:cubicBezTo>
                  <a:cubicBezTo>
                    <a:pt x="30" y="65"/>
                    <a:pt x="33" y="64"/>
                    <a:pt x="35" y="64"/>
                  </a:cubicBezTo>
                  <a:cubicBezTo>
                    <a:pt x="37" y="63"/>
                    <a:pt x="40" y="60"/>
                    <a:pt x="41" y="58"/>
                  </a:cubicBezTo>
                  <a:cubicBezTo>
                    <a:pt x="41" y="57"/>
                    <a:pt x="43" y="56"/>
                    <a:pt x="44" y="56"/>
                  </a:cubicBezTo>
                  <a:cubicBezTo>
                    <a:pt x="45" y="56"/>
                    <a:pt x="47" y="52"/>
                    <a:pt x="49" y="51"/>
                  </a:cubicBezTo>
                  <a:cubicBezTo>
                    <a:pt x="50" y="50"/>
                    <a:pt x="49" y="53"/>
                    <a:pt x="50" y="55"/>
                  </a:cubicBezTo>
                  <a:cubicBezTo>
                    <a:pt x="52" y="57"/>
                    <a:pt x="48" y="61"/>
                    <a:pt x="48" y="62"/>
                  </a:cubicBezTo>
                  <a:cubicBezTo>
                    <a:pt x="47" y="64"/>
                    <a:pt x="51" y="60"/>
                    <a:pt x="53" y="60"/>
                  </a:cubicBezTo>
                  <a:cubicBezTo>
                    <a:pt x="55" y="60"/>
                    <a:pt x="53" y="64"/>
                    <a:pt x="56" y="66"/>
                  </a:cubicBezTo>
                  <a:cubicBezTo>
                    <a:pt x="59" y="68"/>
                    <a:pt x="62" y="56"/>
                    <a:pt x="63" y="54"/>
                  </a:cubicBezTo>
                  <a:cubicBezTo>
                    <a:pt x="63" y="52"/>
                    <a:pt x="60" y="53"/>
                    <a:pt x="59" y="54"/>
                  </a:cubicBezTo>
                  <a:cubicBezTo>
                    <a:pt x="57" y="55"/>
                    <a:pt x="60" y="50"/>
                    <a:pt x="61" y="49"/>
                  </a:cubicBezTo>
                  <a:cubicBezTo>
                    <a:pt x="62" y="47"/>
                    <a:pt x="54" y="52"/>
                    <a:pt x="55" y="51"/>
                  </a:cubicBezTo>
                  <a:cubicBezTo>
                    <a:pt x="55" y="50"/>
                    <a:pt x="58" y="46"/>
                    <a:pt x="60" y="44"/>
                  </a:cubicBezTo>
                  <a:cubicBezTo>
                    <a:pt x="61" y="42"/>
                    <a:pt x="59" y="43"/>
                    <a:pt x="58" y="44"/>
                  </a:cubicBezTo>
                  <a:cubicBezTo>
                    <a:pt x="57" y="45"/>
                    <a:pt x="58" y="41"/>
                    <a:pt x="57" y="38"/>
                  </a:cubicBezTo>
                  <a:cubicBezTo>
                    <a:pt x="56" y="36"/>
                    <a:pt x="58" y="33"/>
                    <a:pt x="59" y="32"/>
                  </a:cubicBezTo>
                  <a:cubicBezTo>
                    <a:pt x="61" y="31"/>
                    <a:pt x="51" y="30"/>
                    <a:pt x="49" y="30"/>
                  </a:cubicBezTo>
                  <a:cubicBezTo>
                    <a:pt x="47" y="30"/>
                    <a:pt x="46" y="30"/>
                    <a:pt x="43" y="31"/>
                  </a:cubicBezTo>
                  <a:cubicBezTo>
                    <a:pt x="41" y="31"/>
                    <a:pt x="39" y="27"/>
                    <a:pt x="39" y="2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1" name="Freeform 81"/>
            <p:cNvSpPr/>
            <p:nvPr/>
          </p:nvSpPr>
          <p:spPr bwMode="auto">
            <a:xfrm>
              <a:off x="4271616" y="2697803"/>
              <a:ext cx="23611" cy="30358"/>
            </a:xfrm>
            <a:custGeom>
              <a:avLst/>
              <a:gdLst>
                <a:gd name="T0" fmla="*/ 3 w 12"/>
                <a:gd name="T1" fmla="*/ 14 h 15"/>
                <a:gd name="T2" fmla="*/ 11 w 12"/>
                <a:gd name="T3" fmla="*/ 5 h 15"/>
                <a:gd name="T4" fmla="*/ 8 w 12"/>
                <a:gd name="T5" fmla="*/ 0 h 15"/>
                <a:gd name="T6" fmla="*/ 3 w 12"/>
                <a:gd name="T7" fmla="*/ 14 h 15"/>
              </a:gdLst>
              <a:ahLst/>
              <a:cxnLst>
                <a:cxn ang="0">
                  <a:pos x="T0" y="T1"/>
                </a:cxn>
                <a:cxn ang="0">
                  <a:pos x="T2" y="T3"/>
                </a:cxn>
                <a:cxn ang="0">
                  <a:pos x="T4" y="T5"/>
                </a:cxn>
                <a:cxn ang="0">
                  <a:pos x="T6" y="T7"/>
                </a:cxn>
              </a:cxnLst>
              <a:rect l="0" t="0" r="r" b="b"/>
              <a:pathLst>
                <a:path w="12" h="15">
                  <a:moveTo>
                    <a:pt x="3" y="14"/>
                  </a:moveTo>
                  <a:cubicBezTo>
                    <a:pt x="6" y="15"/>
                    <a:pt x="11" y="7"/>
                    <a:pt x="11" y="5"/>
                  </a:cubicBezTo>
                  <a:cubicBezTo>
                    <a:pt x="12" y="4"/>
                    <a:pt x="11" y="0"/>
                    <a:pt x="8" y="0"/>
                  </a:cubicBezTo>
                  <a:cubicBezTo>
                    <a:pt x="4" y="1"/>
                    <a:pt x="0" y="14"/>
                    <a:pt x="3" y="14"/>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2" name="Freeform 82"/>
            <p:cNvSpPr/>
            <p:nvPr/>
          </p:nvSpPr>
          <p:spPr bwMode="auto">
            <a:xfrm>
              <a:off x="4211743" y="2681781"/>
              <a:ext cx="51440" cy="36261"/>
            </a:xfrm>
            <a:custGeom>
              <a:avLst/>
              <a:gdLst>
                <a:gd name="T0" fmla="*/ 14 w 26"/>
                <a:gd name="T1" fmla="*/ 3 h 18"/>
                <a:gd name="T2" fmla="*/ 5 w 26"/>
                <a:gd name="T3" fmla="*/ 10 h 18"/>
                <a:gd name="T4" fmla="*/ 1 w 26"/>
                <a:gd name="T5" fmla="*/ 16 h 18"/>
                <a:gd name="T6" fmla="*/ 4 w 26"/>
                <a:gd name="T7" fmla="*/ 15 h 18"/>
                <a:gd name="T8" fmla="*/ 7 w 26"/>
                <a:gd name="T9" fmla="*/ 15 h 18"/>
                <a:gd name="T10" fmla="*/ 14 w 26"/>
                <a:gd name="T11" fmla="*/ 13 h 18"/>
                <a:gd name="T12" fmla="*/ 25 w 26"/>
                <a:gd name="T13" fmla="*/ 2 h 18"/>
                <a:gd name="T14" fmla="*/ 22 w 26"/>
                <a:gd name="T15" fmla="*/ 3 h 18"/>
                <a:gd name="T16" fmla="*/ 14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4" y="3"/>
                  </a:moveTo>
                  <a:cubicBezTo>
                    <a:pt x="11" y="4"/>
                    <a:pt x="7" y="8"/>
                    <a:pt x="5" y="10"/>
                  </a:cubicBezTo>
                  <a:cubicBezTo>
                    <a:pt x="2" y="13"/>
                    <a:pt x="0" y="15"/>
                    <a:pt x="1" y="16"/>
                  </a:cubicBezTo>
                  <a:cubicBezTo>
                    <a:pt x="2" y="18"/>
                    <a:pt x="3" y="16"/>
                    <a:pt x="4" y="15"/>
                  </a:cubicBezTo>
                  <a:cubicBezTo>
                    <a:pt x="6" y="14"/>
                    <a:pt x="4" y="16"/>
                    <a:pt x="7" y="15"/>
                  </a:cubicBezTo>
                  <a:cubicBezTo>
                    <a:pt x="8" y="15"/>
                    <a:pt x="10" y="14"/>
                    <a:pt x="14" y="13"/>
                  </a:cubicBezTo>
                  <a:cubicBezTo>
                    <a:pt x="19" y="12"/>
                    <a:pt x="25" y="5"/>
                    <a:pt x="25" y="2"/>
                  </a:cubicBezTo>
                  <a:cubicBezTo>
                    <a:pt x="26" y="0"/>
                    <a:pt x="24" y="2"/>
                    <a:pt x="22" y="3"/>
                  </a:cubicBezTo>
                  <a:cubicBezTo>
                    <a:pt x="20" y="3"/>
                    <a:pt x="18" y="3"/>
                    <a:pt x="14"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3" name="Freeform 83"/>
            <p:cNvSpPr/>
            <p:nvPr/>
          </p:nvSpPr>
          <p:spPr bwMode="auto">
            <a:xfrm>
              <a:off x="4166207" y="2583961"/>
              <a:ext cx="121432" cy="102037"/>
            </a:xfrm>
            <a:custGeom>
              <a:avLst/>
              <a:gdLst>
                <a:gd name="T0" fmla="*/ 61 w 61"/>
                <a:gd name="T1" fmla="*/ 36 h 51"/>
                <a:gd name="T2" fmla="*/ 55 w 61"/>
                <a:gd name="T3" fmla="*/ 32 h 51"/>
                <a:gd name="T4" fmla="*/ 50 w 61"/>
                <a:gd name="T5" fmla="*/ 35 h 51"/>
                <a:gd name="T6" fmla="*/ 49 w 61"/>
                <a:gd name="T7" fmla="*/ 22 h 51"/>
                <a:gd name="T8" fmla="*/ 41 w 61"/>
                <a:gd name="T9" fmla="*/ 18 h 51"/>
                <a:gd name="T10" fmla="*/ 38 w 61"/>
                <a:gd name="T11" fmla="*/ 12 h 51"/>
                <a:gd name="T12" fmla="*/ 33 w 61"/>
                <a:gd name="T13" fmla="*/ 7 h 51"/>
                <a:gd name="T14" fmla="*/ 29 w 61"/>
                <a:gd name="T15" fmla="*/ 12 h 51"/>
                <a:gd name="T16" fmla="*/ 30 w 61"/>
                <a:gd name="T17" fmla="*/ 5 h 51"/>
                <a:gd name="T18" fmla="*/ 27 w 61"/>
                <a:gd name="T19" fmla="*/ 0 h 51"/>
                <a:gd name="T20" fmla="*/ 22 w 61"/>
                <a:gd name="T21" fmla="*/ 6 h 51"/>
                <a:gd name="T22" fmla="*/ 15 w 61"/>
                <a:gd name="T23" fmla="*/ 28 h 51"/>
                <a:gd name="T24" fmla="*/ 6 w 61"/>
                <a:gd name="T25" fmla="*/ 33 h 51"/>
                <a:gd name="T26" fmla="*/ 1 w 61"/>
                <a:gd name="T27" fmla="*/ 39 h 51"/>
                <a:gd name="T28" fmla="*/ 11 w 61"/>
                <a:gd name="T29" fmla="*/ 41 h 51"/>
                <a:gd name="T30" fmla="*/ 10 w 61"/>
                <a:gd name="T31" fmla="*/ 51 h 51"/>
                <a:gd name="T32" fmla="*/ 23 w 61"/>
                <a:gd name="T33" fmla="*/ 48 h 51"/>
                <a:gd name="T34" fmla="*/ 30 w 61"/>
                <a:gd name="T35" fmla="*/ 40 h 51"/>
                <a:gd name="T36" fmla="*/ 31 w 61"/>
                <a:gd name="T37" fmla="*/ 36 h 51"/>
                <a:gd name="T38" fmla="*/ 39 w 61"/>
                <a:gd name="T39" fmla="*/ 30 h 51"/>
                <a:gd name="T40" fmla="*/ 39 w 61"/>
                <a:gd name="T41" fmla="*/ 35 h 51"/>
                <a:gd name="T42" fmla="*/ 43 w 61"/>
                <a:gd name="T43" fmla="*/ 38 h 51"/>
                <a:gd name="T44" fmla="*/ 53 w 61"/>
                <a:gd name="T45" fmla="*/ 42 h 51"/>
                <a:gd name="T46" fmla="*/ 61 w 61"/>
                <a:gd name="T47"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51">
                  <a:moveTo>
                    <a:pt x="61" y="36"/>
                  </a:moveTo>
                  <a:cubicBezTo>
                    <a:pt x="61" y="34"/>
                    <a:pt x="58" y="33"/>
                    <a:pt x="55" y="32"/>
                  </a:cubicBezTo>
                  <a:cubicBezTo>
                    <a:pt x="51" y="32"/>
                    <a:pt x="53" y="34"/>
                    <a:pt x="50" y="35"/>
                  </a:cubicBezTo>
                  <a:cubicBezTo>
                    <a:pt x="47" y="36"/>
                    <a:pt x="52" y="23"/>
                    <a:pt x="49" y="22"/>
                  </a:cubicBezTo>
                  <a:cubicBezTo>
                    <a:pt x="46" y="21"/>
                    <a:pt x="41" y="21"/>
                    <a:pt x="41" y="18"/>
                  </a:cubicBezTo>
                  <a:cubicBezTo>
                    <a:pt x="41" y="16"/>
                    <a:pt x="40" y="13"/>
                    <a:pt x="38" y="12"/>
                  </a:cubicBezTo>
                  <a:cubicBezTo>
                    <a:pt x="36" y="11"/>
                    <a:pt x="35" y="9"/>
                    <a:pt x="33" y="7"/>
                  </a:cubicBezTo>
                  <a:cubicBezTo>
                    <a:pt x="31" y="6"/>
                    <a:pt x="31" y="11"/>
                    <a:pt x="29" y="12"/>
                  </a:cubicBezTo>
                  <a:cubicBezTo>
                    <a:pt x="26" y="12"/>
                    <a:pt x="29" y="7"/>
                    <a:pt x="30" y="5"/>
                  </a:cubicBezTo>
                  <a:cubicBezTo>
                    <a:pt x="31" y="3"/>
                    <a:pt x="29" y="0"/>
                    <a:pt x="27" y="0"/>
                  </a:cubicBezTo>
                  <a:cubicBezTo>
                    <a:pt x="25" y="1"/>
                    <a:pt x="24" y="4"/>
                    <a:pt x="22" y="6"/>
                  </a:cubicBezTo>
                  <a:cubicBezTo>
                    <a:pt x="21" y="8"/>
                    <a:pt x="16" y="25"/>
                    <a:pt x="15" y="28"/>
                  </a:cubicBezTo>
                  <a:cubicBezTo>
                    <a:pt x="15" y="31"/>
                    <a:pt x="12" y="31"/>
                    <a:pt x="6" y="33"/>
                  </a:cubicBezTo>
                  <a:cubicBezTo>
                    <a:pt x="0" y="36"/>
                    <a:pt x="0" y="37"/>
                    <a:pt x="1" y="39"/>
                  </a:cubicBezTo>
                  <a:cubicBezTo>
                    <a:pt x="1" y="42"/>
                    <a:pt x="9" y="41"/>
                    <a:pt x="11" y="41"/>
                  </a:cubicBezTo>
                  <a:cubicBezTo>
                    <a:pt x="13" y="42"/>
                    <a:pt x="6" y="50"/>
                    <a:pt x="10" y="51"/>
                  </a:cubicBezTo>
                  <a:cubicBezTo>
                    <a:pt x="13" y="51"/>
                    <a:pt x="22" y="48"/>
                    <a:pt x="23" y="48"/>
                  </a:cubicBezTo>
                  <a:cubicBezTo>
                    <a:pt x="24" y="48"/>
                    <a:pt x="28" y="41"/>
                    <a:pt x="30" y="40"/>
                  </a:cubicBezTo>
                  <a:cubicBezTo>
                    <a:pt x="32" y="38"/>
                    <a:pt x="31" y="37"/>
                    <a:pt x="31" y="36"/>
                  </a:cubicBezTo>
                  <a:cubicBezTo>
                    <a:pt x="31" y="35"/>
                    <a:pt x="37" y="30"/>
                    <a:pt x="39" y="30"/>
                  </a:cubicBezTo>
                  <a:cubicBezTo>
                    <a:pt x="41" y="29"/>
                    <a:pt x="40" y="33"/>
                    <a:pt x="39" y="35"/>
                  </a:cubicBezTo>
                  <a:cubicBezTo>
                    <a:pt x="38" y="36"/>
                    <a:pt x="39" y="38"/>
                    <a:pt x="43" y="38"/>
                  </a:cubicBezTo>
                  <a:cubicBezTo>
                    <a:pt x="47" y="39"/>
                    <a:pt x="49" y="42"/>
                    <a:pt x="53" y="42"/>
                  </a:cubicBezTo>
                  <a:cubicBezTo>
                    <a:pt x="57" y="42"/>
                    <a:pt x="61" y="37"/>
                    <a:pt x="61" y="3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4" name="Freeform 84"/>
            <p:cNvSpPr/>
            <p:nvPr/>
          </p:nvSpPr>
          <p:spPr bwMode="auto">
            <a:xfrm>
              <a:off x="4319682" y="2665759"/>
              <a:ext cx="23611" cy="18552"/>
            </a:xfrm>
            <a:custGeom>
              <a:avLst/>
              <a:gdLst>
                <a:gd name="T0" fmla="*/ 3 w 12"/>
                <a:gd name="T1" fmla="*/ 1 h 9"/>
                <a:gd name="T2" fmla="*/ 3 w 12"/>
                <a:gd name="T3" fmla="*/ 8 h 9"/>
                <a:gd name="T4" fmla="*/ 10 w 12"/>
                <a:gd name="T5" fmla="*/ 6 h 9"/>
                <a:gd name="T6" fmla="*/ 7 w 12"/>
                <a:gd name="T7" fmla="*/ 4 h 9"/>
                <a:gd name="T8" fmla="*/ 3 w 12"/>
                <a:gd name="T9" fmla="*/ 1 h 9"/>
              </a:gdLst>
              <a:ahLst/>
              <a:cxnLst>
                <a:cxn ang="0">
                  <a:pos x="T0" y="T1"/>
                </a:cxn>
                <a:cxn ang="0">
                  <a:pos x="T2" y="T3"/>
                </a:cxn>
                <a:cxn ang="0">
                  <a:pos x="T4" y="T5"/>
                </a:cxn>
                <a:cxn ang="0">
                  <a:pos x="T6" y="T7"/>
                </a:cxn>
                <a:cxn ang="0">
                  <a:pos x="T8" y="T9"/>
                </a:cxn>
              </a:cxnLst>
              <a:rect l="0" t="0" r="r" b="b"/>
              <a:pathLst>
                <a:path w="12" h="9">
                  <a:moveTo>
                    <a:pt x="3" y="1"/>
                  </a:moveTo>
                  <a:cubicBezTo>
                    <a:pt x="0" y="2"/>
                    <a:pt x="1" y="6"/>
                    <a:pt x="3" y="8"/>
                  </a:cubicBezTo>
                  <a:cubicBezTo>
                    <a:pt x="4" y="9"/>
                    <a:pt x="8" y="7"/>
                    <a:pt x="10" y="6"/>
                  </a:cubicBezTo>
                  <a:cubicBezTo>
                    <a:pt x="12" y="5"/>
                    <a:pt x="7" y="4"/>
                    <a:pt x="7" y="4"/>
                  </a:cubicBezTo>
                  <a:cubicBezTo>
                    <a:pt x="6" y="4"/>
                    <a:pt x="5" y="0"/>
                    <a:pt x="3"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5" name="Freeform 85"/>
            <p:cNvSpPr/>
            <p:nvPr/>
          </p:nvSpPr>
          <p:spPr bwMode="auto">
            <a:xfrm>
              <a:off x="4339078" y="2659855"/>
              <a:ext cx="20238" cy="12650"/>
            </a:xfrm>
            <a:custGeom>
              <a:avLst/>
              <a:gdLst>
                <a:gd name="T0" fmla="*/ 1 w 10"/>
                <a:gd name="T1" fmla="*/ 2 h 6"/>
                <a:gd name="T2" fmla="*/ 7 w 10"/>
                <a:gd name="T3" fmla="*/ 6 h 6"/>
                <a:gd name="T4" fmla="*/ 6 w 10"/>
                <a:gd name="T5" fmla="*/ 2 h 6"/>
                <a:gd name="T6" fmla="*/ 1 w 10"/>
                <a:gd name="T7" fmla="*/ 2 h 6"/>
              </a:gdLst>
              <a:ahLst/>
              <a:cxnLst>
                <a:cxn ang="0">
                  <a:pos x="T0" y="T1"/>
                </a:cxn>
                <a:cxn ang="0">
                  <a:pos x="T2" y="T3"/>
                </a:cxn>
                <a:cxn ang="0">
                  <a:pos x="T4" y="T5"/>
                </a:cxn>
                <a:cxn ang="0">
                  <a:pos x="T6" y="T7"/>
                </a:cxn>
              </a:cxnLst>
              <a:rect l="0" t="0" r="r" b="b"/>
              <a:pathLst>
                <a:path w="10" h="6">
                  <a:moveTo>
                    <a:pt x="1" y="2"/>
                  </a:moveTo>
                  <a:cubicBezTo>
                    <a:pt x="0" y="3"/>
                    <a:pt x="3" y="6"/>
                    <a:pt x="7" y="6"/>
                  </a:cubicBezTo>
                  <a:cubicBezTo>
                    <a:pt x="10" y="6"/>
                    <a:pt x="7" y="3"/>
                    <a:pt x="6" y="2"/>
                  </a:cubicBezTo>
                  <a:cubicBezTo>
                    <a:pt x="4" y="0"/>
                    <a:pt x="3" y="0"/>
                    <a:pt x="1"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6" name="Freeform 86"/>
            <p:cNvSpPr/>
            <p:nvPr/>
          </p:nvSpPr>
          <p:spPr bwMode="auto">
            <a:xfrm>
              <a:off x="4404854" y="2500477"/>
              <a:ext cx="26142" cy="23611"/>
            </a:xfrm>
            <a:custGeom>
              <a:avLst/>
              <a:gdLst>
                <a:gd name="T0" fmla="*/ 5 w 13"/>
                <a:gd name="T1" fmla="*/ 12 h 12"/>
                <a:gd name="T2" fmla="*/ 11 w 13"/>
                <a:gd name="T3" fmla="*/ 9 h 12"/>
                <a:gd name="T4" fmla="*/ 9 w 13"/>
                <a:gd name="T5" fmla="*/ 0 h 12"/>
                <a:gd name="T6" fmla="*/ 0 w 13"/>
                <a:gd name="T7" fmla="*/ 5 h 12"/>
                <a:gd name="T8" fmla="*/ 5 w 13"/>
                <a:gd name="T9" fmla="*/ 12 h 12"/>
              </a:gdLst>
              <a:ahLst/>
              <a:cxnLst>
                <a:cxn ang="0">
                  <a:pos x="T0" y="T1"/>
                </a:cxn>
                <a:cxn ang="0">
                  <a:pos x="T2" y="T3"/>
                </a:cxn>
                <a:cxn ang="0">
                  <a:pos x="T4" y="T5"/>
                </a:cxn>
                <a:cxn ang="0">
                  <a:pos x="T6" y="T7"/>
                </a:cxn>
                <a:cxn ang="0">
                  <a:pos x="T8" y="T9"/>
                </a:cxn>
              </a:cxnLst>
              <a:rect l="0" t="0" r="r" b="b"/>
              <a:pathLst>
                <a:path w="13" h="12">
                  <a:moveTo>
                    <a:pt x="5" y="12"/>
                  </a:moveTo>
                  <a:cubicBezTo>
                    <a:pt x="8" y="12"/>
                    <a:pt x="9" y="11"/>
                    <a:pt x="11" y="9"/>
                  </a:cubicBezTo>
                  <a:cubicBezTo>
                    <a:pt x="12" y="6"/>
                    <a:pt x="13" y="1"/>
                    <a:pt x="9" y="0"/>
                  </a:cubicBezTo>
                  <a:cubicBezTo>
                    <a:pt x="5" y="0"/>
                    <a:pt x="1" y="4"/>
                    <a:pt x="0" y="5"/>
                  </a:cubicBezTo>
                  <a:cubicBezTo>
                    <a:pt x="0" y="7"/>
                    <a:pt x="0" y="12"/>
                    <a:pt x="5" y="1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7" name="Freeform 87"/>
            <p:cNvSpPr/>
            <p:nvPr/>
          </p:nvSpPr>
          <p:spPr bwMode="auto">
            <a:xfrm>
              <a:off x="4328959" y="2427111"/>
              <a:ext cx="34575" cy="17709"/>
            </a:xfrm>
            <a:custGeom>
              <a:avLst/>
              <a:gdLst>
                <a:gd name="T0" fmla="*/ 16 w 17"/>
                <a:gd name="T1" fmla="*/ 8 h 9"/>
                <a:gd name="T2" fmla="*/ 17 w 17"/>
                <a:gd name="T3" fmla="*/ 2 h 9"/>
                <a:gd name="T4" fmla="*/ 4 w 17"/>
                <a:gd name="T5" fmla="*/ 2 h 9"/>
                <a:gd name="T6" fmla="*/ 8 w 17"/>
                <a:gd name="T7" fmla="*/ 7 h 9"/>
                <a:gd name="T8" fmla="*/ 16 w 17"/>
                <a:gd name="T9" fmla="*/ 8 h 9"/>
              </a:gdLst>
              <a:ahLst/>
              <a:cxnLst>
                <a:cxn ang="0">
                  <a:pos x="T0" y="T1"/>
                </a:cxn>
                <a:cxn ang="0">
                  <a:pos x="T2" y="T3"/>
                </a:cxn>
                <a:cxn ang="0">
                  <a:pos x="T4" y="T5"/>
                </a:cxn>
                <a:cxn ang="0">
                  <a:pos x="T6" y="T7"/>
                </a:cxn>
                <a:cxn ang="0">
                  <a:pos x="T8" y="T9"/>
                </a:cxn>
              </a:cxnLst>
              <a:rect l="0" t="0" r="r" b="b"/>
              <a:pathLst>
                <a:path w="17" h="9">
                  <a:moveTo>
                    <a:pt x="16" y="8"/>
                  </a:moveTo>
                  <a:cubicBezTo>
                    <a:pt x="17" y="8"/>
                    <a:pt x="17" y="3"/>
                    <a:pt x="17" y="2"/>
                  </a:cubicBezTo>
                  <a:cubicBezTo>
                    <a:pt x="16" y="0"/>
                    <a:pt x="8" y="2"/>
                    <a:pt x="4" y="2"/>
                  </a:cubicBezTo>
                  <a:cubicBezTo>
                    <a:pt x="0" y="3"/>
                    <a:pt x="5" y="5"/>
                    <a:pt x="8" y="7"/>
                  </a:cubicBezTo>
                  <a:cubicBezTo>
                    <a:pt x="11" y="9"/>
                    <a:pt x="14" y="8"/>
                    <a:pt x="16" y="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8" name="Freeform 88"/>
            <p:cNvSpPr/>
            <p:nvPr/>
          </p:nvSpPr>
          <p:spPr bwMode="auto">
            <a:xfrm>
              <a:off x="4536405" y="2718042"/>
              <a:ext cx="27828" cy="21925"/>
            </a:xfrm>
            <a:custGeom>
              <a:avLst/>
              <a:gdLst>
                <a:gd name="T0" fmla="*/ 7 w 14"/>
                <a:gd name="T1" fmla="*/ 1 h 11"/>
                <a:gd name="T2" fmla="*/ 2 w 14"/>
                <a:gd name="T3" fmla="*/ 4 h 11"/>
                <a:gd name="T4" fmla="*/ 6 w 14"/>
                <a:gd name="T5" fmla="*/ 10 h 11"/>
                <a:gd name="T6" fmla="*/ 12 w 14"/>
                <a:gd name="T7" fmla="*/ 6 h 11"/>
                <a:gd name="T8" fmla="*/ 8 w 14"/>
                <a:gd name="T9" fmla="*/ 4 h 11"/>
                <a:gd name="T10" fmla="*/ 7 w 14"/>
                <a:gd name="T11" fmla="*/ 1 h 11"/>
              </a:gdLst>
              <a:ahLst/>
              <a:cxnLst>
                <a:cxn ang="0">
                  <a:pos x="T0" y="T1"/>
                </a:cxn>
                <a:cxn ang="0">
                  <a:pos x="T2" y="T3"/>
                </a:cxn>
                <a:cxn ang="0">
                  <a:pos x="T4" y="T5"/>
                </a:cxn>
                <a:cxn ang="0">
                  <a:pos x="T6" y="T7"/>
                </a:cxn>
                <a:cxn ang="0">
                  <a:pos x="T8" y="T9"/>
                </a:cxn>
                <a:cxn ang="0">
                  <a:pos x="T10" y="T11"/>
                </a:cxn>
              </a:cxnLst>
              <a:rect l="0" t="0" r="r" b="b"/>
              <a:pathLst>
                <a:path w="14" h="11">
                  <a:moveTo>
                    <a:pt x="7" y="1"/>
                  </a:moveTo>
                  <a:cubicBezTo>
                    <a:pt x="7" y="0"/>
                    <a:pt x="3" y="2"/>
                    <a:pt x="2" y="4"/>
                  </a:cubicBezTo>
                  <a:cubicBezTo>
                    <a:pt x="0" y="5"/>
                    <a:pt x="3" y="9"/>
                    <a:pt x="6" y="10"/>
                  </a:cubicBezTo>
                  <a:cubicBezTo>
                    <a:pt x="9" y="11"/>
                    <a:pt x="10" y="7"/>
                    <a:pt x="12" y="6"/>
                  </a:cubicBezTo>
                  <a:cubicBezTo>
                    <a:pt x="14" y="4"/>
                    <a:pt x="10" y="4"/>
                    <a:pt x="8" y="4"/>
                  </a:cubicBezTo>
                  <a:cubicBezTo>
                    <a:pt x="7" y="4"/>
                    <a:pt x="7" y="2"/>
                    <a:pt x="7"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89" name="Freeform 89"/>
            <p:cNvSpPr/>
            <p:nvPr/>
          </p:nvSpPr>
          <p:spPr bwMode="auto">
            <a:xfrm>
              <a:off x="4205841" y="2240748"/>
              <a:ext cx="448622" cy="487413"/>
            </a:xfrm>
            <a:custGeom>
              <a:avLst/>
              <a:gdLst>
                <a:gd name="T0" fmla="*/ 13 w 225"/>
                <a:gd name="T1" fmla="*/ 65 h 244"/>
                <a:gd name="T2" fmla="*/ 19 w 225"/>
                <a:gd name="T3" fmla="*/ 77 h 244"/>
                <a:gd name="T4" fmla="*/ 26 w 225"/>
                <a:gd name="T5" fmla="*/ 85 h 244"/>
                <a:gd name="T6" fmla="*/ 54 w 225"/>
                <a:gd name="T7" fmla="*/ 92 h 244"/>
                <a:gd name="T8" fmla="*/ 79 w 225"/>
                <a:gd name="T9" fmla="*/ 91 h 244"/>
                <a:gd name="T10" fmla="*/ 103 w 225"/>
                <a:gd name="T11" fmla="*/ 91 h 244"/>
                <a:gd name="T12" fmla="*/ 119 w 225"/>
                <a:gd name="T13" fmla="*/ 108 h 244"/>
                <a:gd name="T14" fmla="*/ 124 w 225"/>
                <a:gd name="T15" fmla="*/ 131 h 244"/>
                <a:gd name="T16" fmla="*/ 116 w 225"/>
                <a:gd name="T17" fmla="*/ 152 h 244"/>
                <a:gd name="T18" fmla="*/ 99 w 225"/>
                <a:gd name="T19" fmla="*/ 174 h 244"/>
                <a:gd name="T20" fmla="*/ 72 w 225"/>
                <a:gd name="T21" fmla="*/ 176 h 244"/>
                <a:gd name="T22" fmla="*/ 68 w 225"/>
                <a:gd name="T23" fmla="*/ 201 h 244"/>
                <a:gd name="T24" fmla="*/ 104 w 225"/>
                <a:gd name="T25" fmla="*/ 199 h 244"/>
                <a:gd name="T26" fmla="*/ 122 w 225"/>
                <a:gd name="T27" fmla="*/ 213 h 244"/>
                <a:gd name="T28" fmla="*/ 129 w 225"/>
                <a:gd name="T29" fmla="*/ 229 h 244"/>
                <a:gd name="T30" fmla="*/ 150 w 225"/>
                <a:gd name="T31" fmla="*/ 234 h 244"/>
                <a:gd name="T32" fmla="*/ 163 w 225"/>
                <a:gd name="T33" fmla="*/ 228 h 244"/>
                <a:gd name="T34" fmla="*/ 149 w 225"/>
                <a:gd name="T35" fmla="*/ 215 h 244"/>
                <a:gd name="T36" fmla="*/ 156 w 225"/>
                <a:gd name="T37" fmla="*/ 214 h 244"/>
                <a:gd name="T38" fmla="*/ 175 w 225"/>
                <a:gd name="T39" fmla="*/ 226 h 244"/>
                <a:gd name="T40" fmla="*/ 184 w 225"/>
                <a:gd name="T41" fmla="*/ 230 h 244"/>
                <a:gd name="T42" fmla="*/ 184 w 225"/>
                <a:gd name="T43" fmla="*/ 219 h 244"/>
                <a:gd name="T44" fmla="*/ 184 w 225"/>
                <a:gd name="T45" fmla="*/ 205 h 244"/>
                <a:gd name="T46" fmla="*/ 172 w 225"/>
                <a:gd name="T47" fmla="*/ 190 h 244"/>
                <a:gd name="T48" fmla="*/ 167 w 225"/>
                <a:gd name="T49" fmla="*/ 179 h 244"/>
                <a:gd name="T50" fmla="*/ 165 w 225"/>
                <a:gd name="T51" fmla="*/ 168 h 244"/>
                <a:gd name="T52" fmla="*/ 177 w 225"/>
                <a:gd name="T53" fmla="*/ 165 h 244"/>
                <a:gd name="T54" fmla="*/ 187 w 225"/>
                <a:gd name="T55" fmla="*/ 171 h 244"/>
                <a:gd name="T56" fmla="*/ 190 w 225"/>
                <a:gd name="T57" fmla="*/ 179 h 244"/>
                <a:gd name="T58" fmla="*/ 199 w 225"/>
                <a:gd name="T59" fmla="*/ 182 h 244"/>
                <a:gd name="T60" fmla="*/ 211 w 225"/>
                <a:gd name="T61" fmla="*/ 175 h 244"/>
                <a:gd name="T62" fmla="*/ 219 w 225"/>
                <a:gd name="T63" fmla="*/ 160 h 244"/>
                <a:gd name="T64" fmla="*/ 217 w 225"/>
                <a:gd name="T65" fmla="*/ 154 h 244"/>
                <a:gd name="T66" fmla="*/ 205 w 225"/>
                <a:gd name="T67" fmla="*/ 149 h 244"/>
                <a:gd name="T68" fmla="*/ 202 w 225"/>
                <a:gd name="T69" fmla="*/ 146 h 244"/>
                <a:gd name="T70" fmla="*/ 192 w 225"/>
                <a:gd name="T71" fmla="*/ 133 h 244"/>
                <a:gd name="T72" fmla="*/ 180 w 225"/>
                <a:gd name="T73" fmla="*/ 123 h 244"/>
                <a:gd name="T74" fmla="*/ 172 w 225"/>
                <a:gd name="T75" fmla="*/ 116 h 244"/>
                <a:gd name="T76" fmla="*/ 179 w 225"/>
                <a:gd name="T77" fmla="*/ 109 h 244"/>
                <a:gd name="T78" fmla="*/ 185 w 225"/>
                <a:gd name="T79" fmla="*/ 96 h 244"/>
                <a:gd name="T80" fmla="*/ 173 w 225"/>
                <a:gd name="T81" fmla="*/ 84 h 244"/>
                <a:gd name="T82" fmla="*/ 164 w 225"/>
                <a:gd name="T83" fmla="*/ 71 h 244"/>
                <a:gd name="T84" fmla="*/ 151 w 225"/>
                <a:gd name="T85" fmla="*/ 61 h 244"/>
                <a:gd name="T86" fmla="*/ 134 w 225"/>
                <a:gd name="T87" fmla="*/ 51 h 244"/>
                <a:gd name="T88" fmla="*/ 118 w 225"/>
                <a:gd name="T89" fmla="*/ 36 h 244"/>
                <a:gd name="T90" fmla="*/ 96 w 225"/>
                <a:gd name="T91" fmla="*/ 40 h 244"/>
                <a:gd name="T92" fmla="*/ 83 w 225"/>
                <a:gd name="T93" fmla="*/ 38 h 244"/>
                <a:gd name="T94" fmla="*/ 73 w 225"/>
                <a:gd name="T95" fmla="*/ 37 h 244"/>
                <a:gd name="T96" fmla="*/ 83 w 225"/>
                <a:gd name="T97" fmla="*/ 16 h 244"/>
                <a:gd name="T98" fmla="*/ 73 w 225"/>
                <a:gd name="T99" fmla="*/ 5 h 244"/>
                <a:gd name="T100" fmla="*/ 69 w 225"/>
                <a:gd name="T101" fmla="*/ 13 h 244"/>
                <a:gd name="T102" fmla="*/ 55 w 225"/>
                <a:gd name="T103" fmla="*/ 20 h 244"/>
                <a:gd name="T104" fmla="*/ 48 w 225"/>
                <a:gd name="T105" fmla="*/ 39 h 244"/>
                <a:gd name="T106" fmla="*/ 64 w 225"/>
                <a:gd name="T107" fmla="*/ 61 h 244"/>
                <a:gd name="T108" fmla="*/ 52 w 225"/>
                <a:gd name="T109" fmla="*/ 64 h 244"/>
                <a:gd name="T110" fmla="*/ 45 w 225"/>
                <a:gd name="T111" fmla="*/ 54 h 244"/>
                <a:gd name="T112" fmla="*/ 58 w 225"/>
                <a:gd name="T113" fmla="*/ 8 h 244"/>
                <a:gd name="T114" fmla="*/ 29 w 225"/>
                <a:gd name="T115" fmla="*/ 8 h 244"/>
                <a:gd name="T116" fmla="*/ 3 w 225"/>
                <a:gd name="T117" fmla="*/ 4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244">
                  <a:moveTo>
                    <a:pt x="4" y="51"/>
                  </a:moveTo>
                  <a:cubicBezTo>
                    <a:pt x="6" y="54"/>
                    <a:pt x="6" y="54"/>
                    <a:pt x="5" y="55"/>
                  </a:cubicBezTo>
                  <a:cubicBezTo>
                    <a:pt x="4" y="56"/>
                    <a:pt x="5" y="60"/>
                    <a:pt x="6" y="62"/>
                  </a:cubicBezTo>
                  <a:cubicBezTo>
                    <a:pt x="7" y="64"/>
                    <a:pt x="9" y="64"/>
                    <a:pt x="13" y="65"/>
                  </a:cubicBezTo>
                  <a:cubicBezTo>
                    <a:pt x="17" y="66"/>
                    <a:pt x="19" y="68"/>
                    <a:pt x="19" y="70"/>
                  </a:cubicBezTo>
                  <a:cubicBezTo>
                    <a:pt x="20" y="71"/>
                    <a:pt x="13" y="69"/>
                    <a:pt x="11" y="69"/>
                  </a:cubicBezTo>
                  <a:cubicBezTo>
                    <a:pt x="9" y="69"/>
                    <a:pt x="11" y="72"/>
                    <a:pt x="13" y="75"/>
                  </a:cubicBezTo>
                  <a:cubicBezTo>
                    <a:pt x="15" y="78"/>
                    <a:pt x="15" y="76"/>
                    <a:pt x="19" y="77"/>
                  </a:cubicBezTo>
                  <a:cubicBezTo>
                    <a:pt x="22" y="78"/>
                    <a:pt x="22" y="80"/>
                    <a:pt x="22" y="81"/>
                  </a:cubicBezTo>
                  <a:cubicBezTo>
                    <a:pt x="23" y="83"/>
                    <a:pt x="16" y="79"/>
                    <a:pt x="17" y="80"/>
                  </a:cubicBezTo>
                  <a:cubicBezTo>
                    <a:pt x="18" y="81"/>
                    <a:pt x="21" y="85"/>
                    <a:pt x="22" y="86"/>
                  </a:cubicBezTo>
                  <a:cubicBezTo>
                    <a:pt x="24" y="87"/>
                    <a:pt x="25" y="85"/>
                    <a:pt x="26" y="85"/>
                  </a:cubicBezTo>
                  <a:cubicBezTo>
                    <a:pt x="28" y="84"/>
                    <a:pt x="30" y="88"/>
                    <a:pt x="31" y="88"/>
                  </a:cubicBezTo>
                  <a:cubicBezTo>
                    <a:pt x="32" y="88"/>
                    <a:pt x="35" y="87"/>
                    <a:pt x="36" y="86"/>
                  </a:cubicBezTo>
                  <a:cubicBezTo>
                    <a:pt x="37" y="86"/>
                    <a:pt x="38" y="90"/>
                    <a:pt x="41" y="91"/>
                  </a:cubicBezTo>
                  <a:cubicBezTo>
                    <a:pt x="43" y="92"/>
                    <a:pt x="52" y="91"/>
                    <a:pt x="54" y="92"/>
                  </a:cubicBezTo>
                  <a:cubicBezTo>
                    <a:pt x="56" y="93"/>
                    <a:pt x="57" y="93"/>
                    <a:pt x="59" y="93"/>
                  </a:cubicBezTo>
                  <a:cubicBezTo>
                    <a:pt x="60" y="93"/>
                    <a:pt x="61" y="92"/>
                    <a:pt x="62" y="92"/>
                  </a:cubicBezTo>
                  <a:cubicBezTo>
                    <a:pt x="64" y="91"/>
                    <a:pt x="63" y="93"/>
                    <a:pt x="64" y="93"/>
                  </a:cubicBezTo>
                  <a:cubicBezTo>
                    <a:pt x="64" y="93"/>
                    <a:pt x="77" y="91"/>
                    <a:pt x="79" y="91"/>
                  </a:cubicBezTo>
                  <a:cubicBezTo>
                    <a:pt x="81" y="91"/>
                    <a:pt x="87" y="90"/>
                    <a:pt x="89" y="90"/>
                  </a:cubicBezTo>
                  <a:cubicBezTo>
                    <a:pt x="91" y="89"/>
                    <a:pt x="94" y="95"/>
                    <a:pt x="96" y="96"/>
                  </a:cubicBezTo>
                  <a:cubicBezTo>
                    <a:pt x="98" y="98"/>
                    <a:pt x="98" y="96"/>
                    <a:pt x="98" y="94"/>
                  </a:cubicBezTo>
                  <a:cubicBezTo>
                    <a:pt x="99" y="93"/>
                    <a:pt x="101" y="91"/>
                    <a:pt x="103" y="91"/>
                  </a:cubicBezTo>
                  <a:cubicBezTo>
                    <a:pt x="105" y="91"/>
                    <a:pt x="104" y="94"/>
                    <a:pt x="103" y="95"/>
                  </a:cubicBezTo>
                  <a:cubicBezTo>
                    <a:pt x="102" y="96"/>
                    <a:pt x="102" y="99"/>
                    <a:pt x="103" y="102"/>
                  </a:cubicBezTo>
                  <a:cubicBezTo>
                    <a:pt x="105" y="104"/>
                    <a:pt x="107" y="104"/>
                    <a:pt x="110" y="106"/>
                  </a:cubicBezTo>
                  <a:cubicBezTo>
                    <a:pt x="113" y="108"/>
                    <a:pt x="117" y="108"/>
                    <a:pt x="119" y="108"/>
                  </a:cubicBezTo>
                  <a:cubicBezTo>
                    <a:pt x="122" y="108"/>
                    <a:pt x="125" y="110"/>
                    <a:pt x="122" y="111"/>
                  </a:cubicBezTo>
                  <a:cubicBezTo>
                    <a:pt x="120" y="113"/>
                    <a:pt x="119" y="118"/>
                    <a:pt x="120" y="120"/>
                  </a:cubicBezTo>
                  <a:cubicBezTo>
                    <a:pt x="121" y="123"/>
                    <a:pt x="121" y="125"/>
                    <a:pt x="123" y="126"/>
                  </a:cubicBezTo>
                  <a:cubicBezTo>
                    <a:pt x="125" y="126"/>
                    <a:pt x="125" y="126"/>
                    <a:pt x="124" y="131"/>
                  </a:cubicBezTo>
                  <a:cubicBezTo>
                    <a:pt x="123" y="136"/>
                    <a:pt x="127" y="139"/>
                    <a:pt x="127" y="141"/>
                  </a:cubicBezTo>
                  <a:cubicBezTo>
                    <a:pt x="126" y="144"/>
                    <a:pt x="124" y="144"/>
                    <a:pt x="122" y="145"/>
                  </a:cubicBezTo>
                  <a:cubicBezTo>
                    <a:pt x="121" y="146"/>
                    <a:pt x="123" y="148"/>
                    <a:pt x="125" y="149"/>
                  </a:cubicBezTo>
                  <a:cubicBezTo>
                    <a:pt x="126" y="150"/>
                    <a:pt x="120" y="151"/>
                    <a:pt x="116" y="152"/>
                  </a:cubicBezTo>
                  <a:cubicBezTo>
                    <a:pt x="113" y="153"/>
                    <a:pt x="108" y="157"/>
                    <a:pt x="107" y="160"/>
                  </a:cubicBezTo>
                  <a:cubicBezTo>
                    <a:pt x="106" y="162"/>
                    <a:pt x="110" y="167"/>
                    <a:pt x="111" y="170"/>
                  </a:cubicBezTo>
                  <a:cubicBezTo>
                    <a:pt x="111" y="172"/>
                    <a:pt x="107" y="174"/>
                    <a:pt x="104" y="175"/>
                  </a:cubicBezTo>
                  <a:cubicBezTo>
                    <a:pt x="101" y="176"/>
                    <a:pt x="101" y="175"/>
                    <a:pt x="99" y="174"/>
                  </a:cubicBezTo>
                  <a:cubicBezTo>
                    <a:pt x="97" y="174"/>
                    <a:pt x="96" y="174"/>
                    <a:pt x="93" y="175"/>
                  </a:cubicBezTo>
                  <a:cubicBezTo>
                    <a:pt x="90" y="175"/>
                    <a:pt x="88" y="173"/>
                    <a:pt x="87" y="172"/>
                  </a:cubicBezTo>
                  <a:cubicBezTo>
                    <a:pt x="86" y="171"/>
                    <a:pt x="79" y="172"/>
                    <a:pt x="77" y="173"/>
                  </a:cubicBezTo>
                  <a:cubicBezTo>
                    <a:pt x="76" y="174"/>
                    <a:pt x="74" y="175"/>
                    <a:pt x="72" y="176"/>
                  </a:cubicBezTo>
                  <a:cubicBezTo>
                    <a:pt x="70" y="177"/>
                    <a:pt x="73" y="178"/>
                    <a:pt x="74" y="179"/>
                  </a:cubicBezTo>
                  <a:cubicBezTo>
                    <a:pt x="75" y="180"/>
                    <a:pt x="73" y="184"/>
                    <a:pt x="72" y="186"/>
                  </a:cubicBezTo>
                  <a:cubicBezTo>
                    <a:pt x="71" y="188"/>
                    <a:pt x="66" y="189"/>
                    <a:pt x="65" y="191"/>
                  </a:cubicBezTo>
                  <a:cubicBezTo>
                    <a:pt x="64" y="193"/>
                    <a:pt x="67" y="200"/>
                    <a:pt x="68" y="201"/>
                  </a:cubicBezTo>
                  <a:cubicBezTo>
                    <a:pt x="70" y="202"/>
                    <a:pt x="75" y="203"/>
                    <a:pt x="78" y="202"/>
                  </a:cubicBezTo>
                  <a:cubicBezTo>
                    <a:pt x="82" y="202"/>
                    <a:pt x="90" y="198"/>
                    <a:pt x="93" y="198"/>
                  </a:cubicBezTo>
                  <a:cubicBezTo>
                    <a:pt x="95" y="198"/>
                    <a:pt x="98" y="199"/>
                    <a:pt x="100" y="200"/>
                  </a:cubicBezTo>
                  <a:cubicBezTo>
                    <a:pt x="103" y="201"/>
                    <a:pt x="103" y="201"/>
                    <a:pt x="104" y="199"/>
                  </a:cubicBezTo>
                  <a:cubicBezTo>
                    <a:pt x="105" y="198"/>
                    <a:pt x="110" y="201"/>
                    <a:pt x="111" y="203"/>
                  </a:cubicBezTo>
                  <a:cubicBezTo>
                    <a:pt x="112" y="204"/>
                    <a:pt x="109" y="208"/>
                    <a:pt x="111" y="209"/>
                  </a:cubicBezTo>
                  <a:cubicBezTo>
                    <a:pt x="112" y="211"/>
                    <a:pt x="114" y="210"/>
                    <a:pt x="117" y="210"/>
                  </a:cubicBezTo>
                  <a:cubicBezTo>
                    <a:pt x="120" y="210"/>
                    <a:pt x="120" y="212"/>
                    <a:pt x="122" y="213"/>
                  </a:cubicBezTo>
                  <a:cubicBezTo>
                    <a:pt x="124" y="214"/>
                    <a:pt x="119" y="215"/>
                    <a:pt x="117" y="217"/>
                  </a:cubicBezTo>
                  <a:cubicBezTo>
                    <a:pt x="114" y="218"/>
                    <a:pt x="117" y="220"/>
                    <a:pt x="121" y="221"/>
                  </a:cubicBezTo>
                  <a:cubicBezTo>
                    <a:pt x="124" y="222"/>
                    <a:pt x="122" y="224"/>
                    <a:pt x="123" y="226"/>
                  </a:cubicBezTo>
                  <a:cubicBezTo>
                    <a:pt x="125" y="227"/>
                    <a:pt x="127" y="229"/>
                    <a:pt x="129" y="229"/>
                  </a:cubicBezTo>
                  <a:cubicBezTo>
                    <a:pt x="131" y="229"/>
                    <a:pt x="128" y="226"/>
                    <a:pt x="129" y="226"/>
                  </a:cubicBezTo>
                  <a:cubicBezTo>
                    <a:pt x="129" y="225"/>
                    <a:pt x="132" y="228"/>
                    <a:pt x="136" y="229"/>
                  </a:cubicBezTo>
                  <a:cubicBezTo>
                    <a:pt x="140" y="231"/>
                    <a:pt x="138" y="231"/>
                    <a:pt x="139" y="232"/>
                  </a:cubicBezTo>
                  <a:cubicBezTo>
                    <a:pt x="140" y="233"/>
                    <a:pt x="148" y="234"/>
                    <a:pt x="150" y="234"/>
                  </a:cubicBezTo>
                  <a:cubicBezTo>
                    <a:pt x="152" y="234"/>
                    <a:pt x="157" y="242"/>
                    <a:pt x="161" y="243"/>
                  </a:cubicBezTo>
                  <a:cubicBezTo>
                    <a:pt x="165" y="244"/>
                    <a:pt x="166" y="239"/>
                    <a:pt x="167" y="238"/>
                  </a:cubicBezTo>
                  <a:cubicBezTo>
                    <a:pt x="169" y="237"/>
                    <a:pt x="167" y="235"/>
                    <a:pt x="167" y="233"/>
                  </a:cubicBezTo>
                  <a:cubicBezTo>
                    <a:pt x="168" y="232"/>
                    <a:pt x="166" y="229"/>
                    <a:pt x="163" y="228"/>
                  </a:cubicBezTo>
                  <a:cubicBezTo>
                    <a:pt x="161" y="227"/>
                    <a:pt x="159" y="224"/>
                    <a:pt x="156" y="222"/>
                  </a:cubicBezTo>
                  <a:cubicBezTo>
                    <a:pt x="153" y="219"/>
                    <a:pt x="155" y="219"/>
                    <a:pt x="156" y="218"/>
                  </a:cubicBezTo>
                  <a:cubicBezTo>
                    <a:pt x="156" y="216"/>
                    <a:pt x="154" y="217"/>
                    <a:pt x="153" y="217"/>
                  </a:cubicBezTo>
                  <a:cubicBezTo>
                    <a:pt x="151" y="218"/>
                    <a:pt x="150" y="217"/>
                    <a:pt x="149" y="215"/>
                  </a:cubicBezTo>
                  <a:cubicBezTo>
                    <a:pt x="148" y="213"/>
                    <a:pt x="146" y="209"/>
                    <a:pt x="146" y="209"/>
                  </a:cubicBezTo>
                  <a:cubicBezTo>
                    <a:pt x="147" y="208"/>
                    <a:pt x="148" y="209"/>
                    <a:pt x="149" y="209"/>
                  </a:cubicBezTo>
                  <a:cubicBezTo>
                    <a:pt x="149" y="210"/>
                    <a:pt x="150" y="209"/>
                    <a:pt x="151" y="208"/>
                  </a:cubicBezTo>
                  <a:cubicBezTo>
                    <a:pt x="152" y="207"/>
                    <a:pt x="154" y="212"/>
                    <a:pt x="156" y="214"/>
                  </a:cubicBezTo>
                  <a:cubicBezTo>
                    <a:pt x="157" y="216"/>
                    <a:pt x="158" y="214"/>
                    <a:pt x="159" y="213"/>
                  </a:cubicBezTo>
                  <a:cubicBezTo>
                    <a:pt x="159" y="212"/>
                    <a:pt x="161" y="216"/>
                    <a:pt x="162" y="218"/>
                  </a:cubicBezTo>
                  <a:cubicBezTo>
                    <a:pt x="164" y="220"/>
                    <a:pt x="168" y="221"/>
                    <a:pt x="168" y="223"/>
                  </a:cubicBezTo>
                  <a:cubicBezTo>
                    <a:pt x="169" y="224"/>
                    <a:pt x="174" y="225"/>
                    <a:pt x="175" y="226"/>
                  </a:cubicBezTo>
                  <a:cubicBezTo>
                    <a:pt x="177" y="227"/>
                    <a:pt x="174" y="229"/>
                    <a:pt x="174" y="231"/>
                  </a:cubicBezTo>
                  <a:cubicBezTo>
                    <a:pt x="173" y="233"/>
                    <a:pt x="175" y="232"/>
                    <a:pt x="176" y="232"/>
                  </a:cubicBezTo>
                  <a:cubicBezTo>
                    <a:pt x="178" y="232"/>
                    <a:pt x="178" y="233"/>
                    <a:pt x="180" y="234"/>
                  </a:cubicBezTo>
                  <a:cubicBezTo>
                    <a:pt x="181" y="235"/>
                    <a:pt x="183" y="231"/>
                    <a:pt x="184" y="230"/>
                  </a:cubicBezTo>
                  <a:cubicBezTo>
                    <a:pt x="185" y="229"/>
                    <a:pt x="180" y="229"/>
                    <a:pt x="180" y="228"/>
                  </a:cubicBezTo>
                  <a:cubicBezTo>
                    <a:pt x="180" y="227"/>
                    <a:pt x="181" y="224"/>
                    <a:pt x="182" y="223"/>
                  </a:cubicBezTo>
                  <a:cubicBezTo>
                    <a:pt x="183" y="221"/>
                    <a:pt x="182" y="219"/>
                    <a:pt x="182" y="218"/>
                  </a:cubicBezTo>
                  <a:cubicBezTo>
                    <a:pt x="182" y="216"/>
                    <a:pt x="184" y="218"/>
                    <a:pt x="184" y="219"/>
                  </a:cubicBezTo>
                  <a:cubicBezTo>
                    <a:pt x="185" y="220"/>
                    <a:pt x="187" y="218"/>
                    <a:pt x="188" y="218"/>
                  </a:cubicBezTo>
                  <a:cubicBezTo>
                    <a:pt x="190" y="218"/>
                    <a:pt x="187" y="215"/>
                    <a:pt x="188" y="214"/>
                  </a:cubicBezTo>
                  <a:cubicBezTo>
                    <a:pt x="189" y="212"/>
                    <a:pt x="187" y="211"/>
                    <a:pt x="186" y="210"/>
                  </a:cubicBezTo>
                  <a:cubicBezTo>
                    <a:pt x="186" y="209"/>
                    <a:pt x="186" y="206"/>
                    <a:pt x="184" y="205"/>
                  </a:cubicBezTo>
                  <a:cubicBezTo>
                    <a:pt x="182" y="204"/>
                    <a:pt x="183" y="198"/>
                    <a:pt x="180" y="196"/>
                  </a:cubicBezTo>
                  <a:cubicBezTo>
                    <a:pt x="178" y="195"/>
                    <a:pt x="178" y="191"/>
                    <a:pt x="178" y="190"/>
                  </a:cubicBezTo>
                  <a:cubicBezTo>
                    <a:pt x="177" y="190"/>
                    <a:pt x="176" y="191"/>
                    <a:pt x="175" y="192"/>
                  </a:cubicBezTo>
                  <a:cubicBezTo>
                    <a:pt x="174" y="193"/>
                    <a:pt x="174" y="190"/>
                    <a:pt x="172" y="190"/>
                  </a:cubicBezTo>
                  <a:cubicBezTo>
                    <a:pt x="170" y="190"/>
                    <a:pt x="170" y="189"/>
                    <a:pt x="168" y="189"/>
                  </a:cubicBezTo>
                  <a:cubicBezTo>
                    <a:pt x="166" y="189"/>
                    <a:pt x="167" y="186"/>
                    <a:pt x="170" y="185"/>
                  </a:cubicBezTo>
                  <a:cubicBezTo>
                    <a:pt x="172" y="184"/>
                    <a:pt x="170" y="183"/>
                    <a:pt x="169" y="182"/>
                  </a:cubicBezTo>
                  <a:cubicBezTo>
                    <a:pt x="168" y="180"/>
                    <a:pt x="169" y="179"/>
                    <a:pt x="167" y="179"/>
                  </a:cubicBezTo>
                  <a:cubicBezTo>
                    <a:pt x="166" y="178"/>
                    <a:pt x="166" y="177"/>
                    <a:pt x="167" y="176"/>
                  </a:cubicBezTo>
                  <a:cubicBezTo>
                    <a:pt x="168" y="175"/>
                    <a:pt x="163" y="175"/>
                    <a:pt x="163" y="175"/>
                  </a:cubicBezTo>
                  <a:cubicBezTo>
                    <a:pt x="163" y="174"/>
                    <a:pt x="165" y="171"/>
                    <a:pt x="167" y="171"/>
                  </a:cubicBezTo>
                  <a:cubicBezTo>
                    <a:pt x="169" y="170"/>
                    <a:pt x="166" y="169"/>
                    <a:pt x="165" y="168"/>
                  </a:cubicBezTo>
                  <a:cubicBezTo>
                    <a:pt x="164" y="168"/>
                    <a:pt x="166" y="166"/>
                    <a:pt x="167" y="166"/>
                  </a:cubicBezTo>
                  <a:cubicBezTo>
                    <a:pt x="168" y="166"/>
                    <a:pt x="169" y="163"/>
                    <a:pt x="171" y="162"/>
                  </a:cubicBezTo>
                  <a:cubicBezTo>
                    <a:pt x="173" y="162"/>
                    <a:pt x="174" y="161"/>
                    <a:pt x="175" y="160"/>
                  </a:cubicBezTo>
                  <a:cubicBezTo>
                    <a:pt x="176" y="160"/>
                    <a:pt x="177" y="163"/>
                    <a:pt x="177" y="165"/>
                  </a:cubicBezTo>
                  <a:cubicBezTo>
                    <a:pt x="178" y="166"/>
                    <a:pt x="178" y="168"/>
                    <a:pt x="179" y="169"/>
                  </a:cubicBezTo>
                  <a:cubicBezTo>
                    <a:pt x="180" y="170"/>
                    <a:pt x="182" y="168"/>
                    <a:pt x="184" y="168"/>
                  </a:cubicBezTo>
                  <a:cubicBezTo>
                    <a:pt x="185" y="167"/>
                    <a:pt x="183" y="169"/>
                    <a:pt x="183" y="170"/>
                  </a:cubicBezTo>
                  <a:cubicBezTo>
                    <a:pt x="182" y="172"/>
                    <a:pt x="184" y="171"/>
                    <a:pt x="187" y="171"/>
                  </a:cubicBezTo>
                  <a:cubicBezTo>
                    <a:pt x="189" y="171"/>
                    <a:pt x="186" y="173"/>
                    <a:pt x="185" y="174"/>
                  </a:cubicBezTo>
                  <a:cubicBezTo>
                    <a:pt x="184" y="175"/>
                    <a:pt x="186" y="176"/>
                    <a:pt x="188" y="177"/>
                  </a:cubicBezTo>
                  <a:cubicBezTo>
                    <a:pt x="190" y="177"/>
                    <a:pt x="189" y="177"/>
                    <a:pt x="187" y="179"/>
                  </a:cubicBezTo>
                  <a:cubicBezTo>
                    <a:pt x="185" y="180"/>
                    <a:pt x="188" y="179"/>
                    <a:pt x="190" y="179"/>
                  </a:cubicBezTo>
                  <a:cubicBezTo>
                    <a:pt x="192" y="180"/>
                    <a:pt x="188" y="184"/>
                    <a:pt x="188" y="184"/>
                  </a:cubicBezTo>
                  <a:cubicBezTo>
                    <a:pt x="188" y="184"/>
                    <a:pt x="192" y="184"/>
                    <a:pt x="194" y="183"/>
                  </a:cubicBezTo>
                  <a:cubicBezTo>
                    <a:pt x="196" y="182"/>
                    <a:pt x="198" y="186"/>
                    <a:pt x="201" y="187"/>
                  </a:cubicBezTo>
                  <a:cubicBezTo>
                    <a:pt x="203" y="187"/>
                    <a:pt x="198" y="181"/>
                    <a:pt x="199" y="182"/>
                  </a:cubicBezTo>
                  <a:cubicBezTo>
                    <a:pt x="200" y="182"/>
                    <a:pt x="199" y="178"/>
                    <a:pt x="201" y="178"/>
                  </a:cubicBezTo>
                  <a:cubicBezTo>
                    <a:pt x="203" y="178"/>
                    <a:pt x="203" y="175"/>
                    <a:pt x="203" y="173"/>
                  </a:cubicBezTo>
                  <a:cubicBezTo>
                    <a:pt x="203" y="172"/>
                    <a:pt x="206" y="176"/>
                    <a:pt x="207" y="178"/>
                  </a:cubicBezTo>
                  <a:cubicBezTo>
                    <a:pt x="209" y="179"/>
                    <a:pt x="209" y="176"/>
                    <a:pt x="211" y="175"/>
                  </a:cubicBezTo>
                  <a:cubicBezTo>
                    <a:pt x="213" y="174"/>
                    <a:pt x="217" y="175"/>
                    <a:pt x="219" y="175"/>
                  </a:cubicBezTo>
                  <a:cubicBezTo>
                    <a:pt x="220" y="175"/>
                    <a:pt x="220" y="172"/>
                    <a:pt x="218" y="170"/>
                  </a:cubicBezTo>
                  <a:cubicBezTo>
                    <a:pt x="216" y="168"/>
                    <a:pt x="214" y="164"/>
                    <a:pt x="213" y="162"/>
                  </a:cubicBezTo>
                  <a:cubicBezTo>
                    <a:pt x="212" y="159"/>
                    <a:pt x="216" y="160"/>
                    <a:pt x="219" y="160"/>
                  </a:cubicBezTo>
                  <a:cubicBezTo>
                    <a:pt x="222" y="160"/>
                    <a:pt x="223" y="158"/>
                    <a:pt x="224" y="156"/>
                  </a:cubicBezTo>
                  <a:cubicBezTo>
                    <a:pt x="225" y="155"/>
                    <a:pt x="224" y="154"/>
                    <a:pt x="222" y="155"/>
                  </a:cubicBezTo>
                  <a:cubicBezTo>
                    <a:pt x="221" y="155"/>
                    <a:pt x="220" y="150"/>
                    <a:pt x="219" y="150"/>
                  </a:cubicBezTo>
                  <a:cubicBezTo>
                    <a:pt x="218" y="149"/>
                    <a:pt x="217" y="153"/>
                    <a:pt x="217" y="154"/>
                  </a:cubicBezTo>
                  <a:cubicBezTo>
                    <a:pt x="216" y="154"/>
                    <a:pt x="212" y="153"/>
                    <a:pt x="211" y="153"/>
                  </a:cubicBezTo>
                  <a:cubicBezTo>
                    <a:pt x="209" y="153"/>
                    <a:pt x="212" y="149"/>
                    <a:pt x="212" y="148"/>
                  </a:cubicBezTo>
                  <a:cubicBezTo>
                    <a:pt x="212" y="147"/>
                    <a:pt x="208" y="150"/>
                    <a:pt x="207" y="151"/>
                  </a:cubicBezTo>
                  <a:cubicBezTo>
                    <a:pt x="205" y="152"/>
                    <a:pt x="206" y="149"/>
                    <a:pt x="205" y="149"/>
                  </a:cubicBezTo>
                  <a:cubicBezTo>
                    <a:pt x="204" y="149"/>
                    <a:pt x="199" y="152"/>
                    <a:pt x="196" y="153"/>
                  </a:cubicBezTo>
                  <a:cubicBezTo>
                    <a:pt x="193" y="155"/>
                    <a:pt x="196" y="150"/>
                    <a:pt x="198" y="150"/>
                  </a:cubicBezTo>
                  <a:cubicBezTo>
                    <a:pt x="199" y="150"/>
                    <a:pt x="197" y="147"/>
                    <a:pt x="197" y="146"/>
                  </a:cubicBezTo>
                  <a:cubicBezTo>
                    <a:pt x="197" y="146"/>
                    <a:pt x="201" y="146"/>
                    <a:pt x="202" y="146"/>
                  </a:cubicBezTo>
                  <a:cubicBezTo>
                    <a:pt x="203" y="146"/>
                    <a:pt x="202" y="139"/>
                    <a:pt x="201" y="137"/>
                  </a:cubicBezTo>
                  <a:cubicBezTo>
                    <a:pt x="199" y="135"/>
                    <a:pt x="196" y="139"/>
                    <a:pt x="195" y="137"/>
                  </a:cubicBezTo>
                  <a:cubicBezTo>
                    <a:pt x="193" y="135"/>
                    <a:pt x="197" y="132"/>
                    <a:pt x="197" y="131"/>
                  </a:cubicBezTo>
                  <a:cubicBezTo>
                    <a:pt x="197" y="131"/>
                    <a:pt x="195" y="131"/>
                    <a:pt x="192" y="133"/>
                  </a:cubicBezTo>
                  <a:cubicBezTo>
                    <a:pt x="189" y="135"/>
                    <a:pt x="191" y="132"/>
                    <a:pt x="188" y="132"/>
                  </a:cubicBezTo>
                  <a:cubicBezTo>
                    <a:pt x="185" y="132"/>
                    <a:pt x="185" y="129"/>
                    <a:pt x="183" y="128"/>
                  </a:cubicBezTo>
                  <a:cubicBezTo>
                    <a:pt x="181" y="128"/>
                    <a:pt x="182" y="127"/>
                    <a:pt x="184" y="126"/>
                  </a:cubicBezTo>
                  <a:cubicBezTo>
                    <a:pt x="186" y="126"/>
                    <a:pt x="183" y="123"/>
                    <a:pt x="180" y="123"/>
                  </a:cubicBezTo>
                  <a:cubicBezTo>
                    <a:pt x="177" y="123"/>
                    <a:pt x="176" y="123"/>
                    <a:pt x="173" y="122"/>
                  </a:cubicBezTo>
                  <a:cubicBezTo>
                    <a:pt x="170" y="121"/>
                    <a:pt x="168" y="121"/>
                    <a:pt x="169" y="120"/>
                  </a:cubicBezTo>
                  <a:cubicBezTo>
                    <a:pt x="169" y="119"/>
                    <a:pt x="173" y="120"/>
                    <a:pt x="176" y="120"/>
                  </a:cubicBezTo>
                  <a:cubicBezTo>
                    <a:pt x="178" y="120"/>
                    <a:pt x="174" y="117"/>
                    <a:pt x="172" y="116"/>
                  </a:cubicBezTo>
                  <a:cubicBezTo>
                    <a:pt x="171" y="116"/>
                    <a:pt x="172" y="116"/>
                    <a:pt x="175" y="115"/>
                  </a:cubicBezTo>
                  <a:cubicBezTo>
                    <a:pt x="177" y="114"/>
                    <a:pt x="172" y="113"/>
                    <a:pt x="175" y="112"/>
                  </a:cubicBezTo>
                  <a:cubicBezTo>
                    <a:pt x="177" y="112"/>
                    <a:pt x="173" y="110"/>
                    <a:pt x="170" y="110"/>
                  </a:cubicBezTo>
                  <a:cubicBezTo>
                    <a:pt x="168" y="109"/>
                    <a:pt x="177" y="109"/>
                    <a:pt x="179" y="109"/>
                  </a:cubicBezTo>
                  <a:cubicBezTo>
                    <a:pt x="182" y="109"/>
                    <a:pt x="185" y="108"/>
                    <a:pt x="186" y="106"/>
                  </a:cubicBezTo>
                  <a:cubicBezTo>
                    <a:pt x="186" y="105"/>
                    <a:pt x="178" y="104"/>
                    <a:pt x="175" y="103"/>
                  </a:cubicBezTo>
                  <a:cubicBezTo>
                    <a:pt x="172" y="102"/>
                    <a:pt x="177" y="100"/>
                    <a:pt x="179" y="99"/>
                  </a:cubicBezTo>
                  <a:cubicBezTo>
                    <a:pt x="182" y="97"/>
                    <a:pt x="184" y="96"/>
                    <a:pt x="185" y="96"/>
                  </a:cubicBezTo>
                  <a:cubicBezTo>
                    <a:pt x="186" y="96"/>
                    <a:pt x="186" y="88"/>
                    <a:pt x="186" y="85"/>
                  </a:cubicBezTo>
                  <a:cubicBezTo>
                    <a:pt x="185" y="83"/>
                    <a:pt x="183" y="85"/>
                    <a:pt x="179" y="86"/>
                  </a:cubicBezTo>
                  <a:cubicBezTo>
                    <a:pt x="176" y="87"/>
                    <a:pt x="174" y="87"/>
                    <a:pt x="170" y="87"/>
                  </a:cubicBezTo>
                  <a:cubicBezTo>
                    <a:pt x="165" y="87"/>
                    <a:pt x="169" y="85"/>
                    <a:pt x="173" y="84"/>
                  </a:cubicBezTo>
                  <a:cubicBezTo>
                    <a:pt x="176" y="83"/>
                    <a:pt x="179" y="80"/>
                    <a:pt x="181" y="79"/>
                  </a:cubicBezTo>
                  <a:cubicBezTo>
                    <a:pt x="182" y="78"/>
                    <a:pt x="180" y="77"/>
                    <a:pt x="178" y="76"/>
                  </a:cubicBezTo>
                  <a:cubicBezTo>
                    <a:pt x="176" y="76"/>
                    <a:pt x="174" y="73"/>
                    <a:pt x="172" y="73"/>
                  </a:cubicBezTo>
                  <a:cubicBezTo>
                    <a:pt x="169" y="72"/>
                    <a:pt x="166" y="72"/>
                    <a:pt x="164" y="71"/>
                  </a:cubicBezTo>
                  <a:cubicBezTo>
                    <a:pt x="162" y="69"/>
                    <a:pt x="163" y="68"/>
                    <a:pt x="161" y="68"/>
                  </a:cubicBezTo>
                  <a:cubicBezTo>
                    <a:pt x="159" y="68"/>
                    <a:pt x="159" y="66"/>
                    <a:pt x="159" y="65"/>
                  </a:cubicBezTo>
                  <a:cubicBezTo>
                    <a:pt x="159" y="64"/>
                    <a:pt x="161" y="63"/>
                    <a:pt x="159" y="61"/>
                  </a:cubicBezTo>
                  <a:cubicBezTo>
                    <a:pt x="157" y="59"/>
                    <a:pt x="154" y="60"/>
                    <a:pt x="151" y="61"/>
                  </a:cubicBezTo>
                  <a:cubicBezTo>
                    <a:pt x="148" y="61"/>
                    <a:pt x="143" y="57"/>
                    <a:pt x="140" y="57"/>
                  </a:cubicBezTo>
                  <a:cubicBezTo>
                    <a:pt x="137" y="57"/>
                    <a:pt x="138" y="56"/>
                    <a:pt x="137" y="55"/>
                  </a:cubicBezTo>
                  <a:cubicBezTo>
                    <a:pt x="136" y="54"/>
                    <a:pt x="134" y="54"/>
                    <a:pt x="133" y="54"/>
                  </a:cubicBezTo>
                  <a:cubicBezTo>
                    <a:pt x="133" y="54"/>
                    <a:pt x="134" y="51"/>
                    <a:pt x="134" y="51"/>
                  </a:cubicBezTo>
                  <a:cubicBezTo>
                    <a:pt x="133" y="50"/>
                    <a:pt x="131" y="49"/>
                    <a:pt x="129" y="49"/>
                  </a:cubicBezTo>
                  <a:cubicBezTo>
                    <a:pt x="127" y="48"/>
                    <a:pt x="130" y="44"/>
                    <a:pt x="129" y="43"/>
                  </a:cubicBezTo>
                  <a:cubicBezTo>
                    <a:pt x="128" y="42"/>
                    <a:pt x="126" y="38"/>
                    <a:pt x="123" y="38"/>
                  </a:cubicBezTo>
                  <a:cubicBezTo>
                    <a:pt x="121" y="37"/>
                    <a:pt x="120" y="37"/>
                    <a:pt x="118" y="36"/>
                  </a:cubicBezTo>
                  <a:cubicBezTo>
                    <a:pt x="116" y="35"/>
                    <a:pt x="105" y="34"/>
                    <a:pt x="103" y="35"/>
                  </a:cubicBezTo>
                  <a:cubicBezTo>
                    <a:pt x="101" y="35"/>
                    <a:pt x="100" y="37"/>
                    <a:pt x="99" y="38"/>
                  </a:cubicBezTo>
                  <a:cubicBezTo>
                    <a:pt x="98" y="39"/>
                    <a:pt x="103" y="40"/>
                    <a:pt x="102" y="41"/>
                  </a:cubicBezTo>
                  <a:cubicBezTo>
                    <a:pt x="102" y="42"/>
                    <a:pt x="98" y="41"/>
                    <a:pt x="96" y="40"/>
                  </a:cubicBezTo>
                  <a:cubicBezTo>
                    <a:pt x="94" y="40"/>
                    <a:pt x="94" y="46"/>
                    <a:pt x="91" y="47"/>
                  </a:cubicBezTo>
                  <a:cubicBezTo>
                    <a:pt x="88" y="49"/>
                    <a:pt x="91" y="39"/>
                    <a:pt x="92" y="37"/>
                  </a:cubicBezTo>
                  <a:cubicBezTo>
                    <a:pt x="92" y="35"/>
                    <a:pt x="90" y="34"/>
                    <a:pt x="89" y="34"/>
                  </a:cubicBezTo>
                  <a:cubicBezTo>
                    <a:pt x="88" y="34"/>
                    <a:pt x="84" y="37"/>
                    <a:pt x="83" y="38"/>
                  </a:cubicBezTo>
                  <a:cubicBezTo>
                    <a:pt x="83" y="39"/>
                    <a:pt x="81" y="38"/>
                    <a:pt x="80" y="38"/>
                  </a:cubicBezTo>
                  <a:cubicBezTo>
                    <a:pt x="79" y="37"/>
                    <a:pt x="76" y="42"/>
                    <a:pt x="74" y="44"/>
                  </a:cubicBezTo>
                  <a:cubicBezTo>
                    <a:pt x="72" y="47"/>
                    <a:pt x="69" y="49"/>
                    <a:pt x="67" y="48"/>
                  </a:cubicBezTo>
                  <a:cubicBezTo>
                    <a:pt x="64" y="47"/>
                    <a:pt x="71" y="40"/>
                    <a:pt x="73" y="37"/>
                  </a:cubicBezTo>
                  <a:cubicBezTo>
                    <a:pt x="75" y="34"/>
                    <a:pt x="77" y="34"/>
                    <a:pt x="79" y="32"/>
                  </a:cubicBezTo>
                  <a:cubicBezTo>
                    <a:pt x="80" y="31"/>
                    <a:pt x="80" y="24"/>
                    <a:pt x="80" y="23"/>
                  </a:cubicBezTo>
                  <a:cubicBezTo>
                    <a:pt x="79" y="21"/>
                    <a:pt x="82" y="20"/>
                    <a:pt x="83" y="18"/>
                  </a:cubicBezTo>
                  <a:cubicBezTo>
                    <a:pt x="85" y="17"/>
                    <a:pt x="84" y="17"/>
                    <a:pt x="83" y="16"/>
                  </a:cubicBezTo>
                  <a:cubicBezTo>
                    <a:pt x="82" y="14"/>
                    <a:pt x="85" y="14"/>
                    <a:pt x="85" y="11"/>
                  </a:cubicBezTo>
                  <a:cubicBezTo>
                    <a:pt x="86" y="8"/>
                    <a:pt x="87" y="6"/>
                    <a:pt x="87" y="4"/>
                  </a:cubicBezTo>
                  <a:cubicBezTo>
                    <a:pt x="87" y="2"/>
                    <a:pt x="81" y="3"/>
                    <a:pt x="80" y="3"/>
                  </a:cubicBezTo>
                  <a:cubicBezTo>
                    <a:pt x="78" y="4"/>
                    <a:pt x="74" y="4"/>
                    <a:pt x="73" y="5"/>
                  </a:cubicBezTo>
                  <a:cubicBezTo>
                    <a:pt x="72" y="6"/>
                    <a:pt x="75" y="9"/>
                    <a:pt x="74" y="10"/>
                  </a:cubicBezTo>
                  <a:cubicBezTo>
                    <a:pt x="74" y="10"/>
                    <a:pt x="72" y="9"/>
                    <a:pt x="70" y="8"/>
                  </a:cubicBezTo>
                  <a:cubicBezTo>
                    <a:pt x="68" y="8"/>
                    <a:pt x="64" y="9"/>
                    <a:pt x="64" y="10"/>
                  </a:cubicBezTo>
                  <a:cubicBezTo>
                    <a:pt x="63" y="11"/>
                    <a:pt x="69" y="12"/>
                    <a:pt x="69" y="13"/>
                  </a:cubicBezTo>
                  <a:cubicBezTo>
                    <a:pt x="70" y="14"/>
                    <a:pt x="71" y="15"/>
                    <a:pt x="72" y="16"/>
                  </a:cubicBezTo>
                  <a:cubicBezTo>
                    <a:pt x="73" y="18"/>
                    <a:pt x="68" y="20"/>
                    <a:pt x="65" y="20"/>
                  </a:cubicBezTo>
                  <a:cubicBezTo>
                    <a:pt x="62" y="20"/>
                    <a:pt x="62" y="19"/>
                    <a:pt x="59" y="20"/>
                  </a:cubicBezTo>
                  <a:cubicBezTo>
                    <a:pt x="56" y="21"/>
                    <a:pt x="57" y="19"/>
                    <a:pt x="55" y="20"/>
                  </a:cubicBezTo>
                  <a:cubicBezTo>
                    <a:pt x="52" y="20"/>
                    <a:pt x="52" y="27"/>
                    <a:pt x="51" y="30"/>
                  </a:cubicBezTo>
                  <a:cubicBezTo>
                    <a:pt x="51" y="33"/>
                    <a:pt x="52" y="34"/>
                    <a:pt x="54" y="36"/>
                  </a:cubicBezTo>
                  <a:cubicBezTo>
                    <a:pt x="56" y="38"/>
                    <a:pt x="55" y="39"/>
                    <a:pt x="53" y="39"/>
                  </a:cubicBezTo>
                  <a:cubicBezTo>
                    <a:pt x="52" y="40"/>
                    <a:pt x="49" y="38"/>
                    <a:pt x="48" y="39"/>
                  </a:cubicBezTo>
                  <a:cubicBezTo>
                    <a:pt x="47" y="39"/>
                    <a:pt x="49" y="43"/>
                    <a:pt x="48" y="46"/>
                  </a:cubicBezTo>
                  <a:cubicBezTo>
                    <a:pt x="47" y="48"/>
                    <a:pt x="51" y="51"/>
                    <a:pt x="54" y="52"/>
                  </a:cubicBezTo>
                  <a:cubicBezTo>
                    <a:pt x="56" y="52"/>
                    <a:pt x="55" y="53"/>
                    <a:pt x="55" y="55"/>
                  </a:cubicBezTo>
                  <a:cubicBezTo>
                    <a:pt x="56" y="56"/>
                    <a:pt x="63" y="59"/>
                    <a:pt x="64" y="61"/>
                  </a:cubicBezTo>
                  <a:cubicBezTo>
                    <a:pt x="64" y="63"/>
                    <a:pt x="61" y="64"/>
                    <a:pt x="60" y="65"/>
                  </a:cubicBezTo>
                  <a:cubicBezTo>
                    <a:pt x="58" y="66"/>
                    <a:pt x="58" y="65"/>
                    <a:pt x="57" y="65"/>
                  </a:cubicBezTo>
                  <a:cubicBezTo>
                    <a:pt x="56" y="65"/>
                    <a:pt x="55" y="67"/>
                    <a:pt x="53" y="68"/>
                  </a:cubicBezTo>
                  <a:cubicBezTo>
                    <a:pt x="52" y="69"/>
                    <a:pt x="52" y="65"/>
                    <a:pt x="52" y="64"/>
                  </a:cubicBezTo>
                  <a:cubicBezTo>
                    <a:pt x="52" y="63"/>
                    <a:pt x="46" y="67"/>
                    <a:pt x="43" y="67"/>
                  </a:cubicBezTo>
                  <a:cubicBezTo>
                    <a:pt x="40" y="68"/>
                    <a:pt x="46" y="63"/>
                    <a:pt x="48" y="62"/>
                  </a:cubicBezTo>
                  <a:cubicBezTo>
                    <a:pt x="49" y="60"/>
                    <a:pt x="48" y="59"/>
                    <a:pt x="47" y="59"/>
                  </a:cubicBezTo>
                  <a:cubicBezTo>
                    <a:pt x="46" y="59"/>
                    <a:pt x="48" y="57"/>
                    <a:pt x="45" y="54"/>
                  </a:cubicBezTo>
                  <a:cubicBezTo>
                    <a:pt x="42" y="52"/>
                    <a:pt x="39" y="49"/>
                    <a:pt x="38" y="45"/>
                  </a:cubicBezTo>
                  <a:cubicBezTo>
                    <a:pt x="37" y="41"/>
                    <a:pt x="43" y="35"/>
                    <a:pt x="44" y="33"/>
                  </a:cubicBezTo>
                  <a:cubicBezTo>
                    <a:pt x="44" y="30"/>
                    <a:pt x="44" y="26"/>
                    <a:pt x="45" y="21"/>
                  </a:cubicBezTo>
                  <a:cubicBezTo>
                    <a:pt x="46" y="17"/>
                    <a:pt x="56" y="10"/>
                    <a:pt x="58" y="8"/>
                  </a:cubicBezTo>
                  <a:cubicBezTo>
                    <a:pt x="60" y="7"/>
                    <a:pt x="64" y="3"/>
                    <a:pt x="65" y="2"/>
                  </a:cubicBezTo>
                  <a:cubicBezTo>
                    <a:pt x="65" y="0"/>
                    <a:pt x="64" y="1"/>
                    <a:pt x="62" y="2"/>
                  </a:cubicBezTo>
                  <a:cubicBezTo>
                    <a:pt x="60" y="3"/>
                    <a:pt x="45" y="2"/>
                    <a:pt x="43" y="2"/>
                  </a:cubicBezTo>
                  <a:cubicBezTo>
                    <a:pt x="41" y="3"/>
                    <a:pt x="30" y="7"/>
                    <a:pt x="29" y="8"/>
                  </a:cubicBezTo>
                  <a:cubicBezTo>
                    <a:pt x="28" y="8"/>
                    <a:pt x="25" y="10"/>
                    <a:pt x="23" y="12"/>
                  </a:cubicBezTo>
                  <a:cubicBezTo>
                    <a:pt x="21" y="14"/>
                    <a:pt x="17" y="16"/>
                    <a:pt x="15" y="17"/>
                  </a:cubicBezTo>
                  <a:cubicBezTo>
                    <a:pt x="13" y="18"/>
                    <a:pt x="13" y="25"/>
                    <a:pt x="13" y="27"/>
                  </a:cubicBezTo>
                  <a:cubicBezTo>
                    <a:pt x="12" y="30"/>
                    <a:pt x="6" y="39"/>
                    <a:pt x="3" y="42"/>
                  </a:cubicBezTo>
                  <a:cubicBezTo>
                    <a:pt x="0" y="44"/>
                    <a:pt x="1" y="49"/>
                    <a:pt x="4" y="5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0" name="Freeform 90"/>
            <p:cNvSpPr/>
            <p:nvPr/>
          </p:nvSpPr>
          <p:spPr bwMode="auto">
            <a:xfrm>
              <a:off x="4375339" y="2243278"/>
              <a:ext cx="81797" cy="59872"/>
            </a:xfrm>
            <a:custGeom>
              <a:avLst/>
              <a:gdLst>
                <a:gd name="T0" fmla="*/ 1 w 41"/>
                <a:gd name="T1" fmla="*/ 29 h 30"/>
                <a:gd name="T2" fmla="*/ 23 w 41"/>
                <a:gd name="T3" fmla="*/ 29 h 30"/>
                <a:gd name="T4" fmla="*/ 32 w 41"/>
                <a:gd name="T5" fmla="*/ 30 h 30"/>
                <a:gd name="T6" fmla="*/ 38 w 41"/>
                <a:gd name="T7" fmla="*/ 21 h 30"/>
                <a:gd name="T8" fmla="*/ 37 w 41"/>
                <a:gd name="T9" fmla="*/ 14 h 30"/>
                <a:gd name="T10" fmla="*/ 38 w 41"/>
                <a:gd name="T11" fmla="*/ 9 h 30"/>
                <a:gd name="T12" fmla="*/ 34 w 41"/>
                <a:gd name="T13" fmla="*/ 5 h 30"/>
                <a:gd name="T14" fmla="*/ 23 w 41"/>
                <a:gd name="T15" fmla="*/ 6 h 30"/>
                <a:gd name="T16" fmla="*/ 16 w 41"/>
                <a:gd name="T17" fmla="*/ 2 h 30"/>
                <a:gd name="T18" fmla="*/ 9 w 41"/>
                <a:gd name="T19" fmla="*/ 3 h 30"/>
                <a:gd name="T20" fmla="*/ 5 w 41"/>
                <a:gd name="T21" fmla="*/ 7 h 30"/>
                <a:gd name="T22" fmla="*/ 3 w 41"/>
                <a:gd name="T23" fmla="*/ 19 h 30"/>
                <a:gd name="T24" fmla="*/ 1 w 41"/>
                <a:gd name="T2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0">
                  <a:moveTo>
                    <a:pt x="1" y="29"/>
                  </a:moveTo>
                  <a:cubicBezTo>
                    <a:pt x="3" y="30"/>
                    <a:pt x="20" y="29"/>
                    <a:pt x="23" y="29"/>
                  </a:cubicBezTo>
                  <a:cubicBezTo>
                    <a:pt x="26" y="28"/>
                    <a:pt x="28" y="30"/>
                    <a:pt x="32" y="30"/>
                  </a:cubicBezTo>
                  <a:cubicBezTo>
                    <a:pt x="41" y="29"/>
                    <a:pt x="38" y="24"/>
                    <a:pt x="38" y="21"/>
                  </a:cubicBezTo>
                  <a:cubicBezTo>
                    <a:pt x="37" y="18"/>
                    <a:pt x="38" y="15"/>
                    <a:pt x="37" y="14"/>
                  </a:cubicBezTo>
                  <a:cubicBezTo>
                    <a:pt x="36" y="12"/>
                    <a:pt x="37" y="10"/>
                    <a:pt x="38" y="9"/>
                  </a:cubicBezTo>
                  <a:cubicBezTo>
                    <a:pt x="38" y="7"/>
                    <a:pt x="36" y="6"/>
                    <a:pt x="34" y="5"/>
                  </a:cubicBezTo>
                  <a:cubicBezTo>
                    <a:pt x="32" y="5"/>
                    <a:pt x="25" y="5"/>
                    <a:pt x="23" y="6"/>
                  </a:cubicBezTo>
                  <a:cubicBezTo>
                    <a:pt x="21" y="6"/>
                    <a:pt x="17" y="4"/>
                    <a:pt x="16" y="2"/>
                  </a:cubicBezTo>
                  <a:cubicBezTo>
                    <a:pt x="15" y="0"/>
                    <a:pt x="12" y="1"/>
                    <a:pt x="9" y="3"/>
                  </a:cubicBezTo>
                  <a:cubicBezTo>
                    <a:pt x="5" y="4"/>
                    <a:pt x="5" y="5"/>
                    <a:pt x="5" y="7"/>
                  </a:cubicBezTo>
                  <a:cubicBezTo>
                    <a:pt x="4" y="9"/>
                    <a:pt x="3" y="16"/>
                    <a:pt x="3" y="19"/>
                  </a:cubicBezTo>
                  <a:cubicBezTo>
                    <a:pt x="2" y="23"/>
                    <a:pt x="0" y="28"/>
                    <a:pt x="1" y="29"/>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1" name="Freeform 91"/>
            <p:cNvSpPr/>
            <p:nvPr/>
          </p:nvSpPr>
          <p:spPr bwMode="auto">
            <a:xfrm>
              <a:off x="3998395" y="2422896"/>
              <a:ext cx="77582" cy="61559"/>
            </a:xfrm>
            <a:custGeom>
              <a:avLst/>
              <a:gdLst>
                <a:gd name="T0" fmla="*/ 34 w 39"/>
                <a:gd name="T1" fmla="*/ 15 h 31"/>
                <a:gd name="T2" fmla="*/ 32 w 39"/>
                <a:gd name="T3" fmla="*/ 10 h 31"/>
                <a:gd name="T4" fmla="*/ 29 w 39"/>
                <a:gd name="T5" fmla="*/ 8 h 31"/>
                <a:gd name="T6" fmla="*/ 27 w 39"/>
                <a:gd name="T7" fmla="*/ 5 h 31"/>
                <a:gd name="T8" fmla="*/ 22 w 39"/>
                <a:gd name="T9" fmla="*/ 1 h 31"/>
                <a:gd name="T10" fmla="*/ 18 w 39"/>
                <a:gd name="T11" fmla="*/ 4 h 31"/>
                <a:gd name="T12" fmla="*/ 15 w 39"/>
                <a:gd name="T13" fmla="*/ 10 h 31"/>
                <a:gd name="T14" fmla="*/ 14 w 39"/>
                <a:gd name="T15" fmla="*/ 12 h 31"/>
                <a:gd name="T16" fmla="*/ 10 w 39"/>
                <a:gd name="T17" fmla="*/ 18 h 31"/>
                <a:gd name="T18" fmla="*/ 2 w 39"/>
                <a:gd name="T19" fmla="*/ 19 h 31"/>
                <a:gd name="T20" fmla="*/ 3 w 39"/>
                <a:gd name="T21" fmla="*/ 24 h 31"/>
                <a:gd name="T22" fmla="*/ 8 w 39"/>
                <a:gd name="T23" fmla="*/ 26 h 31"/>
                <a:gd name="T24" fmla="*/ 17 w 39"/>
                <a:gd name="T25" fmla="*/ 29 h 31"/>
                <a:gd name="T26" fmla="*/ 26 w 39"/>
                <a:gd name="T27" fmla="*/ 31 h 31"/>
                <a:gd name="T28" fmla="*/ 37 w 39"/>
                <a:gd name="T29" fmla="*/ 26 h 31"/>
                <a:gd name="T30" fmla="*/ 36 w 39"/>
                <a:gd name="T31" fmla="*/ 24 h 31"/>
                <a:gd name="T32" fmla="*/ 34 w 39"/>
                <a:gd name="T33" fmla="*/ 19 h 31"/>
                <a:gd name="T34" fmla="*/ 34 w 39"/>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1">
                  <a:moveTo>
                    <a:pt x="34" y="15"/>
                  </a:moveTo>
                  <a:cubicBezTo>
                    <a:pt x="35" y="15"/>
                    <a:pt x="33" y="11"/>
                    <a:pt x="32" y="10"/>
                  </a:cubicBezTo>
                  <a:cubicBezTo>
                    <a:pt x="31" y="8"/>
                    <a:pt x="30" y="8"/>
                    <a:pt x="29" y="8"/>
                  </a:cubicBezTo>
                  <a:cubicBezTo>
                    <a:pt x="27" y="9"/>
                    <a:pt x="26" y="6"/>
                    <a:pt x="27" y="5"/>
                  </a:cubicBezTo>
                  <a:cubicBezTo>
                    <a:pt x="28" y="4"/>
                    <a:pt x="23" y="2"/>
                    <a:pt x="22" y="1"/>
                  </a:cubicBezTo>
                  <a:cubicBezTo>
                    <a:pt x="21" y="0"/>
                    <a:pt x="19" y="4"/>
                    <a:pt x="18" y="4"/>
                  </a:cubicBezTo>
                  <a:cubicBezTo>
                    <a:pt x="17" y="5"/>
                    <a:pt x="16" y="9"/>
                    <a:pt x="15" y="10"/>
                  </a:cubicBezTo>
                  <a:cubicBezTo>
                    <a:pt x="14" y="10"/>
                    <a:pt x="13" y="11"/>
                    <a:pt x="14" y="12"/>
                  </a:cubicBezTo>
                  <a:cubicBezTo>
                    <a:pt x="15" y="13"/>
                    <a:pt x="12" y="17"/>
                    <a:pt x="10" y="18"/>
                  </a:cubicBezTo>
                  <a:cubicBezTo>
                    <a:pt x="7" y="19"/>
                    <a:pt x="3" y="19"/>
                    <a:pt x="2" y="19"/>
                  </a:cubicBezTo>
                  <a:cubicBezTo>
                    <a:pt x="0" y="19"/>
                    <a:pt x="1" y="23"/>
                    <a:pt x="3" y="24"/>
                  </a:cubicBezTo>
                  <a:cubicBezTo>
                    <a:pt x="4" y="25"/>
                    <a:pt x="7" y="25"/>
                    <a:pt x="8" y="26"/>
                  </a:cubicBezTo>
                  <a:cubicBezTo>
                    <a:pt x="9" y="26"/>
                    <a:pt x="14" y="28"/>
                    <a:pt x="17" y="29"/>
                  </a:cubicBezTo>
                  <a:cubicBezTo>
                    <a:pt x="20" y="29"/>
                    <a:pt x="24" y="31"/>
                    <a:pt x="26" y="31"/>
                  </a:cubicBezTo>
                  <a:cubicBezTo>
                    <a:pt x="28" y="31"/>
                    <a:pt x="36" y="27"/>
                    <a:pt x="37" y="26"/>
                  </a:cubicBezTo>
                  <a:cubicBezTo>
                    <a:pt x="39" y="25"/>
                    <a:pt x="38" y="25"/>
                    <a:pt x="36" y="24"/>
                  </a:cubicBezTo>
                  <a:cubicBezTo>
                    <a:pt x="35" y="22"/>
                    <a:pt x="35" y="19"/>
                    <a:pt x="34" y="19"/>
                  </a:cubicBezTo>
                  <a:cubicBezTo>
                    <a:pt x="32" y="18"/>
                    <a:pt x="33" y="16"/>
                    <a:pt x="34" y="1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2" name="Freeform 92"/>
            <p:cNvSpPr/>
            <p:nvPr/>
          </p:nvSpPr>
          <p:spPr bwMode="auto">
            <a:xfrm>
              <a:off x="3602056" y="2212919"/>
              <a:ext cx="199013" cy="166125"/>
            </a:xfrm>
            <a:custGeom>
              <a:avLst/>
              <a:gdLst>
                <a:gd name="T0" fmla="*/ 7 w 100"/>
                <a:gd name="T1" fmla="*/ 67 h 83"/>
                <a:gd name="T2" fmla="*/ 10 w 100"/>
                <a:gd name="T3" fmla="*/ 80 h 83"/>
                <a:gd name="T4" fmla="*/ 16 w 100"/>
                <a:gd name="T5" fmla="*/ 81 h 83"/>
                <a:gd name="T6" fmla="*/ 22 w 100"/>
                <a:gd name="T7" fmla="*/ 80 h 83"/>
                <a:gd name="T8" fmla="*/ 25 w 100"/>
                <a:gd name="T9" fmla="*/ 75 h 83"/>
                <a:gd name="T10" fmla="*/ 32 w 100"/>
                <a:gd name="T11" fmla="*/ 75 h 83"/>
                <a:gd name="T12" fmla="*/ 46 w 100"/>
                <a:gd name="T13" fmla="*/ 68 h 83"/>
                <a:gd name="T14" fmla="*/ 58 w 100"/>
                <a:gd name="T15" fmla="*/ 47 h 83"/>
                <a:gd name="T16" fmla="*/ 67 w 100"/>
                <a:gd name="T17" fmla="*/ 41 h 83"/>
                <a:gd name="T18" fmla="*/ 75 w 100"/>
                <a:gd name="T19" fmla="*/ 38 h 83"/>
                <a:gd name="T20" fmla="*/ 87 w 100"/>
                <a:gd name="T21" fmla="*/ 34 h 83"/>
                <a:gd name="T22" fmla="*/ 100 w 100"/>
                <a:gd name="T23" fmla="*/ 24 h 83"/>
                <a:gd name="T24" fmla="*/ 95 w 100"/>
                <a:gd name="T25" fmla="*/ 22 h 83"/>
                <a:gd name="T26" fmla="*/ 93 w 100"/>
                <a:gd name="T27" fmla="*/ 19 h 83"/>
                <a:gd name="T28" fmla="*/ 87 w 100"/>
                <a:gd name="T29" fmla="*/ 11 h 83"/>
                <a:gd name="T30" fmla="*/ 79 w 100"/>
                <a:gd name="T31" fmla="*/ 10 h 83"/>
                <a:gd name="T32" fmla="*/ 76 w 100"/>
                <a:gd name="T33" fmla="*/ 14 h 83"/>
                <a:gd name="T34" fmla="*/ 74 w 100"/>
                <a:gd name="T35" fmla="*/ 11 h 83"/>
                <a:gd name="T36" fmla="*/ 71 w 100"/>
                <a:gd name="T37" fmla="*/ 9 h 83"/>
                <a:gd name="T38" fmla="*/ 64 w 100"/>
                <a:gd name="T39" fmla="*/ 6 h 83"/>
                <a:gd name="T40" fmla="*/ 57 w 100"/>
                <a:gd name="T41" fmla="*/ 8 h 83"/>
                <a:gd name="T42" fmla="*/ 61 w 100"/>
                <a:gd name="T43" fmla="*/ 3 h 83"/>
                <a:gd name="T44" fmla="*/ 59 w 100"/>
                <a:gd name="T45" fmla="*/ 1 h 83"/>
                <a:gd name="T46" fmla="*/ 47 w 100"/>
                <a:gd name="T47" fmla="*/ 2 h 83"/>
                <a:gd name="T48" fmla="*/ 37 w 100"/>
                <a:gd name="T49" fmla="*/ 6 h 83"/>
                <a:gd name="T50" fmla="*/ 27 w 100"/>
                <a:gd name="T51" fmla="*/ 12 h 83"/>
                <a:gd name="T52" fmla="*/ 29 w 100"/>
                <a:gd name="T53" fmla="*/ 13 h 83"/>
                <a:gd name="T54" fmla="*/ 28 w 100"/>
                <a:gd name="T55" fmla="*/ 17 h 83"/>
                <a:gd name="T56" fmla="*/ 29 w 100"/>
                <a:gd name="T57" fmla="*/ 19 h 83"/>
                <a:gd name="T58" fmla="*/ 27 w 100"/>
                <a:gd name="T59" fmla="*/ 24 h 83"/>
                <a:gd name="T60" fmla="*/ 22 w 100"/>
                <a:gd name="T61" fmla="*/ 27 h 83"/>
                <a:gd name="T62" fmla="*/ 15 w 100"/>
                <a:gd name="T63" fmla="*/ 39 h 83"/>
                <a:gd name="T64" fmla="*/ 11 w 100"/>
                <a:gd name="T65" fmla="*/ 43 h 83"/>
                <a:gd name="T66" fmla="*/ 10 w 100"/>
                <a:gd name="T67" fmla="*/ 46 h 83"/>
                <a:gd name="T68" fmla="*/ 3 w 100"/>
                <a:gd name="T69" fmla="*/ 58 h 83"/>
                <a:gd name="T70" fmla="*/ 1 w 100"/>
                <a:gd name="T71" fmla="*/ 63 h 83"/>
                <a:gd name="T72" fmla="*/ 7 w 100"/>
                <a:gd name="T73"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3">
                  <a:moveTo>
                    <a:pt x="7" y="67"/>
                  </a:moveTo>
                  <a:cubicBezTo>
                    <a:pt x="10" y="69"/>
                    <a:pt x="10" y="78"/>
                    <a:pt x="10" y="80"/>
                  </a:cubicBezTo>
                  <a:cubicBezTo>
                    <a:pt x="11" y="83"/>
                    <a:pt x="14" y="81"/>
                    <a:pt x="16" y="81"/>
                  </a:cubicBezTo>
                  <a:cubicBezTo>
                    <a:pt x="18" y="81"/>
                    <a:pt x="21" y="80"/>
                    <a:pt x="22" y="80"/>
                  </a:cubicBezTo>
                  <a:cubicBezTo>
                    <a:pt x="23" y="79"/>
                    <a:pt x="23" y="78"/>
                    <a:pt x="25" y="75"/>
                  </a:cubicBezTo>
                  <a:cubicBezTo>
                    <a:pt x="27" y="72"/>
                    <a:pt x="27" y="76"/>
                    <a:pt x="32" y="75"/>
                  </a:cubicBezTo>
                  <a:cubicBezTo>
                    <a:pt x="38" y="74"/>
                    <a:pt x="43" y="71"/>
                    <a:pt x="46" y="68"/>
                  </a:cubicBezTo>
                  <a:cubicBezTo>
                    <a:pt x="50" y="65"/>
                    <a:pt x="56" y="48"/>
                    <a:pt x="58" y="47"/>
                  </a:cubicBezTo>
                  <a:cubicBezTo>
                    <a:pt x="59" y="45"/>
                    <a:pt x="63" y="41"/>
                    <a:pt x="67" y="41"/>
                  </a:cubicBezTo>
                  <a:cubicBezTo>
                    <a:pt x="70" y="41"/>
                    <a:pt x="72" y="39"/>
                    <a:pt x="75" y="38"/>
                  </a:cubicBezTo>
                  <a:cubicBezTo>
                    <a:pt x="79" y="36"/>
                    <a:pt x="84" y="35"/>
                    <a:pt x="87" y="34"/>
                  </a:cubicBezTo>
                  <a:cubicBezTo>
                    <a:pt x="90" y="34"/>
                    <a:pt x="99" y="26"/>
                    <a:pt x="100" y="24"/>
                  </a:cubicBezTo>
                  <a:cubicBezTo>
                    <a:pt x="100" y="24"/>
                    <a:pt x="98" y="22"/>
                    <a:pt x="95" y="22"/>
                  </a:cubicBezTo>
                  <a:cubicBezTo>
                    <a:pt x="93" y="21"/>
                    <a:pt x="94" y="19"/>
                    <a:pt x="93" y="19"/>
                  </a:cubicBezTo>
                  <a:cubicBezTo>
                    <a:pt x="92" y="18"/>
                    <a:pt x="88" y="14"/>
                    <a:pt x="87" y="11"/>
                  </a:cubicBezTo>
                  <a:cubicBezTo>
                    <a:pt x="86" y="9"/>
                    <a:pt x="81" y="10"/>
                    <a:pt x="79" y="10"/>
                  </a:cubicBezTo>
                  <a:cubicBezTo>
                    <a:pt x="76" y="11"/>
                    <a:pt x="78" y="13"/>
                    <a:pt x="76" y="14"/>
                  </a:cubicBezTo>
                  <a:cubicBezTo>
                    <a:pt x="73" y="15"/>
                    <a:pt x="73" y="12"/>
                    <a:pt x="74" y="11"/>
                  </a:cubicBezTo>
                  <a:cubicBezTo>
                    <a:pt x="74" y="10"/>
                    <a:pt x="74" y="8"/>
                    <a:pt x="71" y="9"/>
                  </a:cubicBezTo>
                  <a:cubicBezTo>
                    <a:pt x="69" y="10"/>
                    <a:pt x="67" y="7"/>
                    <a:pt x="64" y="6"/>
                  </a:cubicBezTo>
                  <a:cubicBezTo>
                    <a:pt x="61" y="6"/>
                    <a:pt x="60" y="8"/>
                    <a:pt x="57" y="8"/>
                  </a:cubicBezTo>
                  <a:cubicBezTo>
                    <a:pt x="53" y="8"/>
                    <a:pt x="59" y="4"/>
                    <a:pt x="61" y="3"/>
                  </a:cubicBezTo>
                  <a:cubicBezTo>
                    <a:pt x="62" y="1"/>
                    <a:pt x="63" y="0"/>
                    <a:pt x="59" y="1"/>
                  </a:cubicBezTo>
                  <a:cubicBezTo>
                    <a:pt x="56" y="3"/>
                    <a:pt x="49" y="2"/>
                    <a:pt x="47" y="2"/>
                  </a:cubicBezTo>
                  <a:cubicBezTo>
                    <a:pt x="44" y="2"/>
                    <a:pt x="42" y="6"/>
                    <a:pt x="37" y="6"/>
                  </a:cubicBezTo>
                  <a:cubicBezTo>
                    <a:pt x="33" y="6"/>
                    <a:pt x="29" y="10"/>
                    <a:pt x="27" y="12"/>
                  </a:cubicBezTo>
                  <a:cubicBezTo>
                    <a:pt x="25" y="13"/>
                    <a:pt x="28" y="13"/>
                    <a:pt x="29" y="13"/>
                  </a:cubicBezTo>
                  <a:cubicBezTo>
                    <a:pt x="30" y="13"/>
                    <a:pt x="29" y="15"/>
                    <a:pt x="28" y="17"/>
                  </a:cubicBezTo>
                  <a:cubicBezTo>
                    <a:pt x="27" y="19"/>
                    <a:pt x="29" y="19"/>
                    <a:pt x="29" y="19"/>
                  </a:cubicBezTo>
                  <a:cubicBezTo>
                    <a:pt x="29" y="19"/>
                    <a:pt x="29" y="24"/>
                    <a:pt x="27" y="24"/>
                  </a:cubicBezTo>
                  <a:cubicBezTo>
                    <a:pt x="25" y="24"/>
                    <a:pt x="25" y="24"/>
                    <a:pt x="22" y="27"/>
                  </a:cubicBezTo>
                  <a:cubicBezTo>
                    <a:pt x="19" y="30"/>
                    <a:pt x="15" y="38"/>
                    <a:pt x="15" y="39"/>
                  </a:cubicBezTo>
                  <a:cubicBezTo>
                    <a:pt x="14" y="40"/>
                    <a:pt x="14" y="42"/>
                    <a:pt x="11" y="43"/>
                  </a:cubicBezTo>
                  <a:cubicBezTo>
                    <a:pt x="9" y="44"/>
                    <a:pt x="10" y="45"/>
                    <a:pt x="10" y="46"/>
                  </a:cubicBezTo>
                  <a:cubicBezTo>
                    <a:pt x="9" y="48"/>
                    <a:pt x="5" y="57"/>
                    <a:pt x="3" y="58"/>
                  </a:cubicBezTo>
                  <a:cubicBezTo>
                    <a:pt x="2" y="59"/>
                    <a:pt x="2" y="60"/>
                    <a:pt x="1" y="63"/>
                  </a:cubicBezTo>
                  <a:cubicBezTo>
                    <a:pt x="0" y="65"/>
                    <a:pt x="4" y="65"/>
                    <a:pt x="7" y="6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3" name="Freeform 93"/>
            <p:cNvSpPr/>
            <p:nvPr/>
          </p:nvSpPr>
          <p:spPr bwMode="auto">
            <a:xfrm>
              <a:off x="3703249" y="2269420"/>
              <a:ext cx="290930" cy="210819"/>
            </a:xfrm>
            <a:custGeom>
              <a:avLst/>
              <a:gdLst>
                <a:gd name="T0" fmla="*/ 24 w 146"/>
                <a:gd name="T1" fmla="*/ 15 h 106"/>
                <a:gd name="T2" fmla="*/ 11 w 146"/>
                <a:gd name="T3" fmla="*/ 21 h 106"/>
                <a:gd name="T4" fmla="*/ 13 w 146"/>
                <a:gd name="T5" fmla="*/ 28 h 106"/>
                <a:gd name="T6" fmla="*/ 1 w 146"/>
                <a:gd name="T7" fmla="*/ 38 h 106"/>
                <a:gd name="T8" fmla="*/ 4 w 146"/>
                <a:gd name="T9" fmla="*/ 44 h 106"/>
                <a:gd name="T10" fmla="*/ 9 w 146"/>
                <a:gd name="T11" fmla="*/ 47 h 106"/>
                <a:gd name="T12" fmla="*/ 25 w 146"/>
                <a:gd name="T13" fmla="*/ 45 h 106"/>
                <a:gd name="T14" fmla="*/ 21 w 146"/>
                <a:gd name="T15" fmla="*/ 48 h 106"/>
                <a:gd name="T16" fmla="*/ 4 w 146"/>
                <a:gd name="T17" fmla="*/ 53 h 106"/>
                <a:gd name="T18" fmla="*/ 9 w 146"/>
                <a:gd name="T19" fmla="*/ 64 h 106"/>
                <a:gd name="T20" fmla="*/ 19 w 146"/>
                <a:gd name="T21" fmla="*/ 64 h 106"/>
                <a:gd name="T22" fmla="*/ 40 w 146"/>
                <a:gd name="T23" fmla="*/ 62 h 106"/>
                <a:gd name="T24" fmla="*/ 58 w 146"/>
                <a:gd name="T25" fmla="*/ 66 h 106"/>
                <a:gd name="T26" fmla="*/ 52 w 146"/>
                <a:gd name="T27" fmla="*/ 71 h 106"/>
                <a:gd name="T28" fmla="*/ 40 w 146"/>
                <a:gd name="T29" fmla="*/ 73 h 106"/>
                <a:gd name="T30" fmla="*/ 15 w 146"/>
                <a:gd name="T31" fmla="*/ 74 h 106"/>
                <a:gd name="T32" fmla="*/ 5 w 146"/>
                <a:gd name="T33" fmla="*/ 83 h 106"/>
                <a:gd name="T34" fmla="*/ 12 w 146"/>
                <a:gd name="T35" fmla="*/ 93 h 106"/>
                <a:gd name="T36" fmla="*/ 28 w 146"/>
                <a:gd name="T37" fmla="*/ 98 h 106"/>
                <a:gd name="T38" fmla="*/ 34 w 146"/>
                <a:gd name="T39" fmla="*/ 106 h 106"/>
                <a:gd name="T40" fmla="*/ 57 w 146"/>
                <a:gd name="T41" fmla="*/ 105 h 106"/>
                <a:gd name="T42" fmla="*/ 83 w 146"/>
                <a:gd name="T43" fmla="*/ 98 h 106"/>
                <a:gd name="T44" fmla="*/ 95 w 146"/>
                <a:gd name="T45" fmla="*/ 96 h 106"/>
                <a:gd name="T46" fmla="*/ 101 w 146"/>
                <a:gd name="T47" fmla="*/ 101 h 106"/>
                <a:gd name="T48" fmla="*/ 120 w 146"/>
                <a:gd name="T49" fmla="*/ 102 h 106"/>
                <a:gd name="T50" fmla="*/ 135 w 146"/>
                <a:gd name="T51" fmla="*/ 94 h 106"/>
                <a:gd name="T52" fmla="*/ 130 w 146"/>
                <a:gd name="T53" fmla="*/ 87 h 106"/>
                <a:gd name="T54" fmla="*/ 120 w 146"/>
                <a:gd name="T55" fmla="*/ 90 h 106"/>
                <a:gd name="T56" fmla="*/ 119 w 146"/>
                <a:gd name="T57" fmla="*/ 87 h 106"/>
                <a:gd name="T58" fmla="*/ 120 w 146"/>
                <a:gd name="T59" fmla="*/ 82 h 106"/>
                <a:gd name="T60" fmla="*/ 128 w 146"/>
                <a:gd name="T61" fmla="*/ 85 h 106"/>
                <a:gd name="T62" fmla="*/ 133 w 146"/>
                <a:gd name="T63" fmla="*/ 81 h 106"/>
                <a:gd name="T64" fmla="*/ 142 w 146"/>
                <a:gd name="T65" fmla="*/ 84 h 106"/>
                <a:gd name="T66" fmla="*/ 142 w 146"/>
                <a:gd name="T67" fmla="*/ 78 h 106"/>
                <a:gd name="T68" fmla="*/ 141 w 146"/>
                <a:gd name="T69" fmla="*/ 73 h 106"/>
                <a:gd name="T70" fmla="*/ 132 w 146"/>
                <a:gd name="T71" fmla="*/ 71 h 106"/>
                <a:gd name="T72" fmla="*/ 119 w 146"/>
                <a:gd name="T73" fmla="*/ 58 h 106"/>
                <a:gd name="T74" fmla="*/ 128 w 146"/>
                <a:gd name="T75" fmla="*/ 20 h 106"/>
                <a:gd name="T76" fmla="*/ 122 w 146"/>
                <a:gd name="T77" fmla="*/ 7 h 106"/>
                <a:gd name="T78" fmla="*/ 113 w 146"/>
                <a:gd name="T79" fmla="*/ 6 h 106"/>
                <a:gd name="T80" fmla="*/ 107 w 146"/>
                <a:gd name="T81" fmla="*/ 7 h 106"/>
                <a:gd name="T82" fmla="*/ 106 w 146"/>
                <a:gd name="T83" fmla="*/ 18 h 106"/>
                <a:gd name="T84" fmla="*/ 101 w 146"/>
                <a:gd name="T85" fmla="*/ 42 h 106"/>
                <a:gd name="T86" fmla="*/ 94 w 146"/>
                <a:gd name="T87" fmla="*/ 41 h 106"/>
                <a:gd name="T88" fmla="*/ 91 w 146"/>
                <a:gd name="T89" fmla="*/ 10 h 106"/>
                <a:gd name="T90" fmla="*/ 83 w 146"/>
                <a:gd name="T91" fmla="*/ 11 h 106"/>
                <a:gd name="T92" fmla="*/ 86 w 146"/>
                <a:gd name="T93" fmla="*/ 20 h 106"/>
                <a:gd name="T94" fmla="*/ 67 w 146"/>
                <a:gd name="T95" fmla="*/ 22 h 106"/>
                <a:gd name="T96" fmla="*/ 72 w 146"/>
                <a:gd name="T97" fmla="*/ 9 h 106"/>
                <a:gd name="T98" fmla="*/ 65 w 146"/>
                <a:gd name="T99" fmla="*/ 11 h 106"/>
                <a:gd name="T100" fmla="*/ 55 w 146"/>
                <a:gd name="T101" fmla="*/ 18 h 106"/>
                <a:gd name="T102" fmla="*/ 54 w 146"/>
                <a:gd name="T103" fmla="*/ 11 h 106"/>
                <a:gd name="T104" fmla="*/ 57 w 146"/>
                <a:gd name="T105" fmla="*/ 2 h 106"/>
                <a:gd name="T106" fmla="*/ 41 w 146"/>
                <a:gd name="T107" fmla="*/ 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106">
                  <a:moveTo>
                    <a:pt x="29" y="12"/>
                  </a:moveTo>
                  <a:cubicBezTo>
                    <a:pt x="28" y="12"/>
                    <a:pt x="25" y="14"/>
                    <a:pt x="24" y="15"/>
                  </a:cubicBezTo>
                  <a:cubicBezTo>
                    <a:pt x="22" y="17"/>
                    <a:pt x="21" y="18"/>
                    <a:pt x="19" y="18"/>
                  </a:cubicBezTo>
                  <a:cubicBezTo>
                    <a:pt x="16" y="18"/>
                    <a:pt x="11" y="19"/>
                    <a:pt x="11" y="21"/>
                  </a:cubicBezTo>
                  <a:cubicBezTo>
                    <a:pt x="11" y="22"/>
                    <a:pt x="12" y="24"/>
                    <a:pt x="12" y="25"/>
                  </a:cubicBezTo>
                  <a:cubicBezTo>
                    <a:pt x="11" y="26"/>
                    <a:pt x="14" y="26"/>
                    <a:pt x="13" y="28"/>
                  </a:cubicBezTo>
                  <a:cubicBezTo>
                    <a:pt x="12" y="29"/>
                    <a:pt x="6" y="31"/>
                    <a:pt x="4" y="32"/>
                  </a:cubicBezTo>
                  <a:cubicBezTo>
                    <a:pt x="3" y="33"/>
                    <a:pt x="1" y="36"/>
                    <a:pt x="1" y="38"/>
                  </a:cubicBezTo>
                  <a:cubicBezTo>
                    <a:pt x="0" y="40"/>
                    <a:pt x="0" y="41"/>
                    <a:pt x="2" y="41"/>
                  </a:cubicBezTo>
                  <a:cubicBezTo>
                    <a:pt x="3" y="41"/>
                    <a:pt x="1" y="44"/>
                    <a:pt x="4" y="44"/>
                  </a:cubicBezTo>
                  <a:cubicBezTo>
                    <a:pt x="7" y="43"/>
                    <a:pt x="8" y="43"/>
                    <a:pt x="8" y="44"/>
                  </a:cubicBezTo>
                  <a:cubicBezTo>
                    <a:pt x="8" y="45"/>
                    <a:pt x="7" y="47"/>
                    <a:pt x="9" y="47"/>
                  </a:cubicBezTo>
                  <a:cubicBezTo>
                    <a:pt x="11" y="46"/>
                    <a:pt x="16" y="48"/>
                    <a:pt x="18" y="47"/>
                  </a:cubicBezTo>
                  <a:cubicBezTo>
                    <a:pt x="20" y="45"/>
                    <a:pt x="22" y="45"/>
                    <a:pt x="25" y="45"/>
                  </a:cubicBezTo>
                  <a:cubicBezTo>
                    <a:pt x="29" y="46"/>
                    <a:pt x="32" y="47"/>
                    <a:pt x="31" y="47"/>
                  </a:cubicBezTo>
                  <a:cubicBezTo>
                    <a:pt x="29" y="47"/>
                    <a:pt x="23" y="47"/>
                    <a:pt x="21" y="48"/>
                  </a:cubicBezTo>
                  <a:cubicBezTo>
                    <a:pt x="20" y="49"/>
                    <a:pt x="18" y="50"/>
                    <a:pt x="14" y="50"/>
                  </a:cubicBezTo>
                  <a:cubicBezTo>
                    <a:pt x="11" y="50"/>
                    <a:pt x="5" y="53"/>
                    <a:pt x="4" y="53"/>
                  </a:cubicBezTo>
                  <a:cubicBezTo>
                    <a:pt x="3" y="53"/>
                    <a:pt x="3" y="60"/>
                    <a:pt x="3" y="61"/>
                  </a:cubicBezTo>
                  <a:cubicBezTo>
                    <a:pt x="4" y="62"/>
                    <a:pt x="6" y="64"/>
                    <a:pt x="9" y="64"/>
                  </a:cubicBezTo>
                  <a:cubicBezTo>
                    <a:pt x="13" y="64"/>
                    <a:pt x="14" y="66"/>
                    <a:pt x="15" y="65"/>
                  </a:cubicBezTo>
                  <a:cubicBezTo>
                    <a:pt x="17" y="64"/>
                    <a:pt x="16" y="64"/>
                    <a:pt x="19" y="64"/>
                  </a:cubicBezTo>
                  <a:cubicBezTo>
                    <a:pt x="22" y="64"/>
                    <a:pt x="23" y="65"/>
                    <a:pt x="27" y="64"/>
                  </a:cubicBezTo>
                  <a:cubicBezTo>
                    <a:pt x="30" y="63"/>
                    <a:pt x="39" y="61"/>
                    <a:pt x="40" y="62"/>
                  </a:cubicBezTo>
                  <a:cubicBezTo>
                    <a:pt x="42" y="63"/>
                    <a:pt x="45" y="64"/>
                    <a:pt x="48" y="64"/>
                  </a:cubicBezTo>
                  <a:cubicBezTo>
                    <a:pt x="51" y="64"/>
                    <a:pt x="60" y="65"/>
                    <a:pt x="58" y="66"/>
                  </a:cubicBezTo>
                  <a:cubicBezTo>
                    <a:pt x="55" y="66"/>
                    <a:pt x="49" y="68"/>
                    <a:pt x="50" y="68"/>
                  </a:cubicBezTo>
                  <a:cubicBezTo>
                    <a:pt x="51" y="68"/>
                    <a:pt x="53" y="71"/>
                    <a:pt x="52" y="71"/>
                  </a:cubicBezTo>
                  <a:cubicBezTo>
                    <a:pt x="50" y="71"/>
                    <a:pt x="50" y="74"/>
                    <a:pt x="49" y="74"/>
                  </a:cubicBezTo>
                  <a:cubicBezTo>
                    <a:pt x="47" y="74"/>
                    <a:pt x="43" y="74"/>
                    <a:pt x="40" y="73"/>
                  </a:cubicBezTo>
                  <a:cubicBezTo>
                    <a:pt x="37" y="73"/>
                    <a:pt x="28" y="75"/>
                    <a:pt x="25" y="75"/>
                  </a:cubicBezTo>
                  <a:cubicBezTo>
                    <a:pt x="22" y="76"/>
                    <a:pt x="20" y="73"/>
                    <a:pt x="15" y="74"/>
                  </a:cubicBezTo>
                  <a:cubicBezTo>
                    <a:pt x="11" y="75"/>
                    <a:pt x="5" y="75"/>
                    <a:pt x="6" y="77"/>
                  </a:cubicBezTo>
                  <a:cubicBezTo>
                    <a:pt x="7" y="78"/>
                    <a:pt x="4" y="82"/>
                    <a:pt x="5" y="83"/>
                  </a:cubicBezTo>
                  <a:cubicBezTo>
                    <a:pt x="6" y="84"/>
                    <a:pt x="9" y="85"/>
                    <a:pt x="8" y="88"/>
                  </a:cubicBezTo>
                  <a:cubicBezTo>
                    <a:pt x="7" y="90"/>
                    <a:pt x="8" y="92"/>
                    <a:pt x="12" y="93"/>
                  </a:cubicBezTo>
                  <a:cubicBezTo>
                    <a:pt x="15" y="95"/>
                    <a:pt x="23" y="94"/>
                    <a:pt x="25" y="94"/>
                  </a:cubicBezTo>
                  <a:cubicBezTo>
                    <a:pt x="27" y="95"/>
                    <a:pt x="29" y="96"/>
                    <a:pt x="28" y="98"/>
                  </a:cubicBezTo>
                  <a:cubicBezTo>
                    <a:pt x="27" y="100"/>
                    <a:pt x="26" y="101"/>
                    <a:pt x="27" y="102"/>
                  </a:cubicBezTo>
                  <a:cubicBezTo>
                    <a:pt x="28" y="104"/>
                    <a:pt x="29" y="106"/>
                    <a:pt x="34" y="106"/>
                  </a:cubicBezTo>
                  <a:cubicBezTo>
                    <a:pt x="38" y="106"/>
                    <a:pt x="47" y="103"/>
                    <a:pt x="49" y="103"/>
                  </a:cubicBezTo>
                  <a:cubicBezTo>
                    <a:pt x="52" y="104"/>
                    <a:pt x="53" y="106"/>
                    <a:pt x="57" y="105"/>
                  </a:cubicBezTo>
                  <a:cubicBezTo>
                    <a:pt x="61" y="104"/>
                    <a:pt x="66" y="100"/>
                    <a:pt x="69" y="99"/>
                  </a:cubicBezTo>
                  <a:cubicBezTo>
                    <a:pt x="71" y="99"/>
                    <a:pt x="81" y="99"/>
                    <a:pt x="83" y="98"/>
                  </a:cubicBezTo>
                  <a:cubicBezTo>
                    <a:pt x="84" y="97"/>
                    <a:pt x="87" y="94"/>
                    <a:pt x="89" y="95"/>
                  </a:cubicBezTo>
                  <a:cubicBezTo>
                    <a:pt x="91" y="95"/>
                    <a:pt x="91" y="96"/>
                    <a:pt x="95" y="96"/>
                  </a:cubicBezTo>
                  <a:cubicBezTo>
                    <a:pt x="99" y="96"/>
                    <a:pt x="105" y="97"/>
                    <a:pt x="104" y="97"/>
                  </a:cubicBezTo>
                  <a:cubicBezTo>
                    <a:pt x="103" y="98"/>
                    <a:pt x="99" y="101"/>
                    <a:pt x="101" y="101"/>
                  </a:cubicBezTo>
                  <a:cubicBezTo>
                    <a:pt x="104" y="101"/>
                    <a:pt x="109" y="99"/>
                    <a:pt x="112" y="100"/>
                  </a:cubicBezTo>
                  <a:cubicBezTo>
                    <a:pt x="115" y="102"/>
                    <a:pt x="117" y="103"/>
                    <a:pt x="120" y="102"/>
                  </a:cubicBezTo>
                  <a:cubicBezTo>
                    <a:pt x="122" y="102"/>
                    <a:pt x="131" y="97"/>
                    <a:pt x="132" y="96"/>
                  </a:cubicBezTo>
                  <a:cubicBezTo>
                    <a:pt x="132" y="95"/>
                    <a:pt x="135" y="94"/>
                    <a:pt x="135" y="94"/>
                  </a:cubicBezTo>
                  <a:cubicBezTo>
                    <a:pt x="135" y="94"/>
                    <a:pt x="133" y="95"/>
                    <a:pt x="132" y="93"/>
                  </a:cubicBezTo>
                  <a:cubicBezTo>
                    <a:pt x="131" y="92"/>
                    <a:pt x="131" y="87"/>
                    <a:pt x="130" y="87"/>
                  </a:cubicBezTo>
                  <a:cubicBezTo>
                    <a:pt x="128" y="87"/>
                    <a:pt x="125" y="91"/>
                    <a:pt x="123" y="91"/>
                  </a:cubicBezTo>
                  <a:cubicBezTo>
                    <a:pt x="122" y="91"/>
                    <a:pt x="121" y="89"/>
                    <a:pt x="120" y="90"/>
                  </a:cubicBezTo>
                  <a:cubicBezTo>
                    <a:pt x="118" y="90"/>
                    <a:pt x="115" y="92"/>
                    <a:pt x="117" y="90"/>
                  </a:cubicBezTo>
                  <a:cubicBezTo>
                    <a:pt x="119" y="88"/>
                    <a:pt x="121" y="87"/>
                    <a:pt x="119" y="87"/>
                  </a:cubicBezTo>
                  <a:cubicBezTo>
                    <a:pt x="118" y="86"/>
                    <a:pt x="116" y="87"/>
                    <a:pt x="116" y="85"/>
                  </a:cubicBezTo>
                  <a:cubicBezTo>
                    <a:pt x="117" y="84"/>
                    <a:pt x="119" y="81"/>
                    <a:pt x="120" y="82"/>
                  </a:cubicBezTo>
                  <a:cubicBezTo>
                    <a:pt x="120" y="83"/>
                    <a:pt x="121" y="86"/>
                    <a:pt x="123" y="86"/>
                  </a:cubicBezTo>
                  <a:cubicBezTo>
                    <a:pt x="125" y="86"/>
                    <a:pt x="130" y="86"/>
                    <a:pt x="128" y="85"/>
                  </a:cubicBezTo>
                  <a:cubicBezTo>
                    <a:pt x="126" y="84"/>
                    <a:pt x="124" y="84"/>
                    <a:pt x="127" y="83"/>
                  </a:cubicBezTo>
                  <a:cubicBezTo>
                    <a:pt x="130" y="82"/>
                    <a:pt x="131" y="81"/>
                    <a:pt x="133" y="81"/>
                  </a:cubicBezTo>
                  <a:cubicBezTo>
                    <a:pt x="135" y="82"/>
                    <a:pt x="137" y="81"/>
                    <a:pt x="138" y="82"/>
                  </a:cubicBezTo>
                  <a:cubicBezTo>
                    <a:pt x="139" y="83"/>
                    <a:pt x="140" y="85"/>
                    <a:pt x="142" y="84"/>
                  </a:cubicBezTo>
                  <a:cubicBezTo>
                    <a:pt x="143" y="82"/>
                    <a:pt x="145" y="81"/>
                    <a:pt x="144" y="80"/>
                  </a:cubicBezTo>
                  <a:cubicBezTo>
                    <a:pt x="143" y="79"/>
                    <a:pt x="140" y="79"/>
                    <a:pt x="142" y="78"/>
                  </a:cubicBezTo>
                  <a:cubicBezTo>
                    <a:pt x="143" y="77"/>
                    <a:pt x="146" y="76"/>
                    <a:pt x="145" y="75"/>
                  </a:cubicBezTo>
                  <a:cubicBezTo>
                    <a:pt x="144" y="74"/>
                    <a:pt x="142" y="73"/>
                    <a:pt x="141" y="73"/>
                  </a:cubicBezTo>
                  <a:cubicBezTo>
                    <a:pt x="139" y="74"/>
                    <a:pt x="136" y="77"/>
                    <a:pt x="135" y="75"/>
                  </a:cubicBezTo>
                  <a:cubicBezTo>
                    <a:pt x="134" y="74"/>
                    <a:pt x="135" y="75"/>
                    <a:pt x="132" y="71"/>
                  </a:cubicBezTo>
                  <a:cubicBezTo>
                    <a:pt x="130" y="68"/>
                    <a:pt x="130" y="66"/>
                    <a:pt x="128" y="64"/>
                  </a:cubicBezTo>
                  <a:cubicBezTo>
                    <a:pt x="125" y="63"/>
                    <a:pt x="120" y="60"/>
                    <a:pt x="119" y="58"/>
                  </a:cubicBezTo>
                  <a:cubicBezTo>
                    <a:pt x="119" y="55"/>
                    <a:pt x="126" y="33"/>
                    <a:pt x="126" y="30"/>
                  </a:cubicBezTo>
                  <a:cubicBezTo>
                    <a:pt x="126" y="28"/>
                    <a:pt x="128" y="22"/>
                    <a:pt x="128" y="20"/>
                  </a:cubicBezTo>
                  <a:cubicBezTo>
                    <a:pt x="129" y="19"/>
                    <a:pt x="127" y="17"/>
                    <a:pt x="126" y="15"/>
                  </a:cubicBezTo>
                  <a:cubicBezTo>
                    <a:pt x="125" y="13"/>
                    <a:pt x="123" y="9"/>
                    <a:pt x="122" y="7"/>
                  </a:cubicBezTo>
                  <a:cubicBezTo>
                    <a:pt x="121" y="5"/>
                    <a:pt x="118" y="2"/>
                    <a:pt x="117" y="3"/>
                  </a:cubicBezTo>
                  <a:cubicBezTo>
                    <a:pt x="116" y="3"/>
                    <a:pt x="115" y="6"/>
                    <a:pt x="113" y="6"/>
                  </a:cubicBezTo>
                  <a:cubicBezTo>
                    <a:pt x="111" y="5"/>
                    <a:pt x="108" y="2"/>
                    <a:pt x="107" y="3"/>
                  </a:cubicBezTo>
                  <a:cubicBezTo>
                    <a:pt x="107" y="5"/>
                    <a:pt x="109" y="7"/>
                    <a:pt x="107" y="7"/>
                  </a:cubicBezTo>
                  <a:cubicBezTo>
                    <a:pt x="106" y="7"/>
                    <a:pt x="105" y="7"/>
                    <a:pt x="105" y="9"/>
                  </a:cubicBezTo>
                  <a:cubicBezTo>
                    <a:pt x="105" y="11"/>
                    <a:pt x="106" y="16"/>
                    <a:pt x="106" y="18"/>
                  </a:cubicBezTo>
                  <a:cubicBezTo>
                    <a:pt x="106" y="20"/>
                    <a:pt x="105" y="30"/>
                    <a:pt x="103" y="32"/>
                  </a:cubicBezTo>
                  <a:cubicBezTo>
                    <a:pt x="102" y="34"/>
                    <a:pt x="101" y="41"/>
                    <a:pt x="101" y="42"/>
                  </a:cubicBezTo>
                  <a:cubicBezTo>
                    <a:pt x="100" y="42"/>
                    <a:pt x="98" y="42"/>
                    <a:pt x="97" y="42"/>
                  </a:cubicBezTo>
                  <a:cubicBezTo>
                    <a:pt x="96" y="42"/>
                    <a:pt x="93" y="42"/>
                    <a:pt x="94" y="41"/>
                  </a:cubicBezTo>
                  <a:cubicBezTo>
                    <a:pt x="94" y="41"/>
                    <a:pt x="96" y="21"/>
                    <a:pt x="96" y="20"/>
                  </a:cubicBezTo>
                  <a:cubicBezTo>
                    <a:pt x="97" y="19"/>
                    <a:pt x="90" y="13"/>
                    <a:pt x="91" y="10"/>
                  </a:cubicBezTo>
                  <a:cubicBezTo>
                    <a:pt x="91" y="8"/>
                    <a:pt x="83" y="5"/>
                    <a:pt x="82" y="5"/>
                  </a:cubicBezTo>
                  <a:cubicBezTo>
                    <a:pt x="81" y="6"/>
                    <a:pt x="82" y="9"/>
                    <a:pt x="83" y="11"/>
                  </a:cubicBezTo>
                  <a:cubicBezTo>
                    <a:pt x="84" y="12"/>
                    <a:pt x="87" y="11"/>
                    <a:pt x="87" y="14"/>
                  </a:cubicBezTo>
                  <a:cubicBezTo>
                    <a:pt x="86" y="18"/>
                    <a:pt x="90" y="20"/>
                    <a:pt x="86" y="20"/>
                  </a:cubicBezTo>
                  <a:cubicBezTo>
                    <a:pt x="82" y="20"/>
                    <a:pt x="82" y="19"/>
                    <a:pt x="79" y="19"/>
                  </a:cubicBezTo>
                  <a:cubicBezTo>
                    <a:pt x="76" y="19"/>
                    <a:pt x="69" y="24"/>
                    <a:pt x="67" y="22"/>
                  </a:cubicBezTo>
                  <a:cubicBezTo>
                    <a:pt x="66" y="21"/>
                    <a:pt x="78" y="17"/>
                    <a:pt x="77" y="14"/>
                  </a:cubicBezTo>
                  <a:cubicBezTo>
                    <a:pt x="77" y="11"/>
                    <a:pt x="73" y="11"/>
                    <a:pt x="72" y="9"/>
                  </a:cubicBezTo>
                  <a:cubicBezTo>
                    <a:pt x="72" y="7"/>
                    <a:pt x="68" y="5"/>
                    <a:pt x="66" y="6"/>
                  </a:cubicBezTo>
                  <a:cubicBezTo>
                    <a:pt x="65" y="7"/>
                    <a:pt x="66" y="10"/>
                    <a:pt x="65" y="11"/>
                  </a:cubicBezTo>
                  <a:cubicBezTo>
                    <a:pt x="64" y="12"/>
                    <a:pt x="61" y="20"/>
                    <a:pt x="59" y="19"/>
                  </a:cubicBezTo>
                  <a:cubicBezTo>
                    <a:pt x="57" y="19"/>
                    <a:pt x="56" y="18"/>
                    <a:pt x="55" y="18"/>
                  </a:cubicBezTo>
                  <a:cubicBezTo>
                    <a:pt x="53" y="18"/>
                    <a:pt x="50" y="20"/>
                    <a:pt x="48" y="18"/>
                  </a:cubicBezTo>
                  <a:cubicBezTo>
                    <a:pt x="47" y="17"/>
                    <a:pt x="52" y="12"/>
                    <a:pt x="54" y="11"/>
                  </a:cubicBezTo>
                  <a:cubicBezTo>
                    <a:pt x="56" y="10"/>
                    <a:pt x="57" y="10"/>
                    <a:pt x="58" y="8"/>
                  </a:cubicBezTo>
                  <a:cubicBezTo>
                    <a:pt x="58" y="5"/>
                    <a:pt x="59" y="2"/>
                    <a:pt x="57" y="2"/>
                  </a:cubicBezTo>
                  <a:cubicBezTo>
                    <a:pt x="56" y="1"/>
                    <a:pt x="52" y="0"/>
                    <a:pt x="51" y="1"/>
                  </a:cubicBezTo>
                  <a:cubicBezTo>
                    <a:pt x="49" y="2"/>
                    <a:pt x="43" y="6"/>
                    <a:pt x="41" y="7"/>
                  </a:cubicBezTo>
                  <a:cubicBezTo>
                    <a:pt x="39" y="8"/>
                    <a:pt x="31" y="12"/>
                    <a:pt x="29" y="1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4" name="Freeform 94"/>
            <p:cNvSpPr/>
            <p:nvPr/>
          </p:nvSpPr>
          <p:spPr bwMode="auto">
            <a:xfrm>
              <a:off x="3936836" y="2244965"/>
              <a:ext cx="55656" cy="49753"/>
            </a:xfrm>
            <a:custGeom>
              <a:avLst/>
              <a:gdLst>
                <a:gd name="T0" fmla="*/ 7 w 28"/>
                <a:gd name="T1" fmla="*/ 14 h 25"/>
                <a:gd name="T2" fmla="*/ 12 w 28"/>
                <a:gd name="T3" fmla="*/ 21 h 25"/>
                <a:gd name="T4" fmla="*/ 15 w 28"/>
                <a:gd name="T5" fmla="*/ 19 h 25"/>
                <a:gd name="T6" fmla="*/ 19 w 28"/>
                <a:gd name="T7" fmla="*/ 17 h 25"/>
                <a:gd name="T8" fmla="*/ 25 w 28"/>
                <a:gd name="T9" fmla="*/ 9 h 25"/>
                <a:gd name="T10" fmla="*/ 27 w 28"/>
                <a:gd name="T11" fmla="*/ 2 h 25"/>
                <a:gd name="T12" fmla="*/ 7 w 28"/>
                <a:gd name="T13" fmla="*/ 1 h 25"/>
                <a:gd name="T14" fmla="*/ 2 w 28"/>
                <a:gd name="T15" fmla="*/ 7 h 25"/>
                <a:gd name="T16" fmla="*/ 7 w 28"/>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5">
                  <a:moveTo>
                    <a:pt x="7" y="14"/>
                  </a:moveTo>
                  <a:cubicBezTo>
                    <a:pt x="10" y="15"/>
                    <a:pt x="11" y="18"/>
                    <a:pt x="12" y="21"/>
                  </a:cubicBezTo>
                  <a:cubicBezTo>
                    <a:pt x="13" y="25"/>
                    <a:pt x="14" y="21"/>
                    <a:pt x="15" y="19"/>
                  </a:cubicBezTo>
                  <a:cubicBezTo>
                    <a:pt x="17" y="17"/>
                    <a:pt x="17" y="18"/>
                    <a:pt x="19" y="17"/>
                  </a:cubicBezTo>
                  <a:cubicBezTo>
                    <a:pt x="20" y="16"/>
                    <a:pt x="22" y="11"/>
                    <a:pt x="25" y="9"/>
                  </a:cubicBezTo>
                  <a:cubicBezTo>
                    <a:pt x="27" y="6"/>
                    <a:pt x="28" y="4"/>
                    <a:pt x="27" y="2"/>
                  </a:cubicBezTo>
                  <a:cubicBezTo>
                    <a:pt x="25" y="0"/>
                    <a:pt x="8" y="1"/>
                    <a:pt x="7" y="1"/>
                  </a:cubicBezTo>
                  <a:cubicBezTo>
                    <a:pt x="7" y="2"/>
                    <a:pt x="4" y="5"/>
                    <a:pt x="2" y="7"/>
                  </a:cubicBezTo>
                  <a:cubicBezTo>
                    <a:pt x="0" y="10"/>
                    <a:pt x="5" y="12"/>
                    <a:pt x="7" y="14"/>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5" name="Freeform 95"/>
            <p:cNvSpPr/>
            <p:nvPr/>
          </p:nvSpPr>
          <p:spPr bwMode="auto">
            <a:xfrm>
              <a:off x="3404730" y="2438917"/>
              <a:ext cx="13492" cy="17709"/>
            </a:xfrm>
            <a:custGeom>
              <a:avLst/>
              <a:gdLst>
                <a:gd name="T0" fmla="*/ 5 w 7"/>
                <a:gd name="T1" fmla="*/ 7 h 9"/>
                <a:gd name="T2" fmla="*/ 4 w 7"/>
                <a:gd name="T3" fmla="*/ 0 h 9"/>
                <a:gd name="T4" fmla="*/ 0 w 7"/>
                <a:gd name="T5" fmla="*/ 7 h 9"/>
                <a:gd name="T6" fmla="*/ 5 w 7"/>
                <a:gd name="T7" fmla="*/ 7 h 9"/>
              </a:gdLst>
              <a:ahLst/>
              <a:cxnLst>
                <a:cxn ang="0">
                  <a:pos x="T0" y="T1"/>
                </a:cxn>
                <a:cxn ang="0">
                  <a:pos x="T2" y="T3"/>
                </a:cxn>
                <a:cxn ang="0">
                  <a:pos x="T4" y="T5"/>
                </a:cxn>
                <a:cxn ang="0">
                  <a:pos x="T6" y="T7"/>
                </a:cxn>
              </a:cxnLst>
              <a:rect l="0" t="0" r="r" b="b"/>
              <a:pathLst>
                <a:path w="7" h="9">
                  <a:moveTo>
                    <a:pt x="5" y="7"/>
                  </a:moveTo>
                  <a:cubicBezTo>
                    <a:pt x="7" y="7"/>
                    <a:pt x="5" y="0"/>
                    <a:pt x="4" y="0"/>
                  </a:cubicBezTo>
                  <a:cubicBezTo>
                    <a:pt x="3" y="0"/>
                    <a:pt x="0" y="4"/>
                    <a:pt x="0" y="7"/>
                  </a:cubicBezTo>
                  <a:cubicBezTo>
                    <a:pt x="0" y="9"/>
                    <a:pt x="3" y="8"/>
                    <a:pt x="5" y="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6" name="Freeform 96"/>
            <p:cNvSpPr/>
            <p:nvPr/>
          </p:nvSpPr>
          <p:spPr bwMode="auto">
            <a:xfrm>
              <a:off x="4112236" y="2233159"/>
              <a:ext cx="115529" cy="105410"/>
            </a:xfrm>
            <a:custGeom>
              <a:avLst/>
              <a:gdLst>
                <a:gd name="T0" fmla="*/ 4 w 58"/>
                <a:gd name="T1" fmla="*/ 38 h 53"/>
                <a:gd name="T2" fmla="*/ 7 w 58"/>
                <a:gd name="T3" fmla="*/ 41 h 53"/>
                <a:gd name="T4" fmla="*/ 5 w 58"/>
                <a:gd name="T5" fmla="*/ 48 h 53"/>
                <a:gd name="T6" fmla="*/ 7 w 58"/>
                <a:gd name="T7" fmla="*/ 51 h 53"/>
                <a:gd name="T8" fmla="*/ 5 w 58"/>
                <a:gd name="T9" fmla="*/ 52 h 53"/>
                <a:gd name="T10" fmla="*/ 13 w 58"/>
                <a:gd name="T11" fmla="*/ 53 h 53"/>
                <a:gd name="T12" fmla="*/ 18 w 58"/>
                <a:gd name="T13" fmla="*/ 48 h 53"/>
                <a:gd name="T14" fmla="*/ 15 w 58"/>
                <a:gd name="T15" fmla="*/ 41 h 53"/>
                <a:gd name="T16" fmla="*/ 15 w 58"/>
                <a:gd name="T17" fmla="*/ 37 h 53"/>
                <a:gd name="T18" fmla="*/ 23 w 58"/>
                <a:gd name="T19" fmla="*/ 34 h 53"/>
                <a:gd name="T20" fmla="*/ 26 w 58"/>
                <a:gd name="T21" fmla="*/ 35 h 53"/>
                <a:gd name="T22" fmla="*/ 34 w 58"/>
                <a:gd name="T23" fmla="*/ 33 h 53"/>
                <a:gd name="T24" fmla="*/ 42 w 58"/>
                <a:gd name="T25" fmla="*/ 27 h 53"/>
                <a:gd name="T26" fmla="*/ 43 w 58"/>
                <a:gd name="T27" fmla="*/ 21 h 53"/>
                <a:gd name="T28" fmla="*/ 50 w 58"/>
                <a:gd name="T29" fmla="*/ 14 h 53"/>
                <a:gd name="T30" fmla="*/ 56 w 58"/>
                <a:gd name="T31" fmla="*/ 7 h 53"/>
                <a:gd name="T32" fmla="*/ 54 w 58"/>
                <a:gd name="T33" fmla="*/ 4 h 53"/>
                <a:gd name="T34" fmla="*/ 50 w 58"/>
                <a:gd name="T35" fmla="*/ 2 h 53"/>
                <a:gd name="T36" fmla="*/ 45 w 58"/>
                <a:gd name="T37" fmla="*/ 3 h 53"/>
                <a:gd name="T38" fmla="*/ 42 w 58"/>
                <a:gd name="T39" fmla="*/ 5 h 53"/>
                <a:gd name="T40" fmla="*/ 39 w 58"/>
                <a:gd name="T41" fmla="*/ 1 h 53"/>
                <a:gd name="T42" fmla="*/ 29 w 58"/>
                <a:gd name="T43" fmla="*/ 0 h 53"/>
                <a:gd name="T44" fmla="*/ 26 w 58"/>
                <a:gd name="T45" fmla="*/ 3 h 53"/>
                <a:gd name="T46" fmla="*/ 17 w 58"/>
                <a:gd name="T47" fmla="*/ 2 h 53"/>
                <a:gd name="T48" fmla="*/ 16 w 58"/>
                <a:gd name="T49" fmla="*/ 7 h 53"/>
                <a:gd name="T50" fmla="*/ 12 w 58"/>
                <a:gd name="T51" fmla="*/ 12 h 53"/>
                <a:gd name="T52" fmla="*/ 11 w 58"/>
                <a:gd name="T53" fmla="*/ 10 h 53"/>
                <a:gd name="T54" fmla="*/ 8 w 58"/>
                <a:gd name="T55" fmla="*/ 16 h 53"/>
                <a:gd name="T56" fmla="*/ 7 w 58"/>
                <a:gd name="T57" fmla="*/ 24 h 53"/>
                <a:gd name="T58" fmla="*/ 3 w 58"/>
                <a:gd name="T59" fmla="*/ 27 h 53"/>
                <a:gd name="T60" fmla="*/ 4 w 58"/>
                <a:gd name="T61" fmla="*/ 34 h 53"/>
                <a:gd name="T62" fmla="*/ 1 w 58"/>
                <a:gd name="T63" fmla="*/ 36 h 53"/>
                <a:gd name="T64" fmla="*/ 4 w 58"/>
                <a:gd name="T65"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53">
                  <a:moveTo>
                    <a:pt x="4" y="38"/>
                  </a:moveTo>
                  <a:cubicBezTo>
                    <a:pt x="6" y="39"/>
                    <a:pt x="5" y="39"/>
                    <a:pt x="7" y="41"/>
                  </a:cubicBezTo>
                  <a:cubicBezTo>
                    <a:pt x="8" y="43"/>
                    <a:pt x="5" y="46"/>
                    <a:pt x="5" y="48"/>
                  </a:cubicBezTo>
                  <a:cubicBezTo>
                    <a:pt x="4" y="49"/>
                    <a:pt x="5" y="50"/>
                    <a:pt x="7" y="51"/>
                  </a:cubicBezTo>
                  <a:cubicBezTo>
                    <a:pt x="9" y="51"/>
                    <a:pt x="7" y="51"/>
                    <a:pt x="5" y="52"/>
                  </a:cubicBezTo>
                  <a:cubicBezTo>
                    <a:pt x="4" y="53"/>
                    <a:pt x="12" y="53"/>
                    <a:pt x="13" y="53"/>
                  </a:cubicBezTo>
                  <a:cubicBezTo>
                    <a:pt x="16" y="52"/>
                    <a:pt x="17" y="48"/>
                    <a:pt x="18" y="48"/>
                  </a:cubicBezTo>
                  <a:cubicBezTo>
                    <a:pt x="18" y="47"/>
                    <a:pt x="16" y="44"/>
                    <a:pt x="15" y="41"/>
                  </a:cubicBezTo>
                  <a:cubicBezTo>
                    <a:pt x="15" y="39"/>
                    <a:pt x="15" y="37"/>
                    <a:pt x="15" y="37"/>
                  </a:cubicBezTo>
                  <a:cubicBezTo>
                    <a:pt x="16" y="37"/>
                    <a:pt x="22" y="35"/>
                    <a:pt x="23" y="34"/>
                  </a:cubicBezTo>
                  <a:cubicBezTo>
                    <a:pt x="24" y="33"/>
                    <a:pt x="25" y="34"/>
                    <a:pt x="26" y="35"/>
                  </a:cubicBezTo>
                  <a:cubicBezTo>
                    <a:pt x="27" y="35"/>
                    <a:pt x="32" y="33"/>
                    <a:pt x="34" y="33"/>
                  </a:cubicBezTo>
                  <a:cubicBezTo>
                    <a:pt x="35" y="33"/>
                    <a:pt x="41" y="28"/>
                    <a:pt x="42" y="27"/>
                  </a:cubicBezTo>
                  <a:cubicBezTo>
                    <a:pt x="43" y="26"/>
                    <a:pt x="43" y="23"/>
                    <a:pt x="43" y="21"/>
                  </a:cubicBezTo>
                  <a:cubicBezTo>
                    <a:pt x="44" y="20"/>
                    <a:pt x="49" y="17"/>
                    <a:pt x="50" y="14"/>
                  </a:cubicBezTo>
                  <a:cubicBezTo>
                    <a:pt x="52" y="12"/>
                    <a:pt x="55" y="8"/>
                    <a:pt x="56" y="7"/>
                  </a:cubicBezTo>
                  <a:cubicBezTo>
                    <a:pt x="58" y="6"/>
                    <a:pt x="57" y="5"/>
                    <a:pt x="54" y="4"/>
                  </a:cubicBezTo>
                  <a:cubicBezTo>
                    <a:pt x="52" y="3"/>
                    <a:pt x="51" y="2"/>
                    <a:pt x="50" y="2"/>
                  </a:cubicBezTo>
                  <a:cubicBezTo>
                    <a:pt x="48" y="2"/>
                    <a:pt x="49" y="4"/>
                    <a:pt x="45" y="3"/>
                  </a:cubicBezTo>
                  <a:cubicBezTo>
                    <a:pt x="40" y="3"/>
                    <a:pt x="44" y="5"/>
                    <a:pt x="42" y="5"/>
                  </a:cubicBezTo>
                  <a:cubicBezTo>
                    <a:pt x="40" y="5"/>
                    <a:pt x="39" y="3"/>
                    <a:pt x="39" y="1"/>
                  </a:cubicBezTo>
                  <a:cubicBezTo>
                    <a:pt x="38" y="0"/>
                    <a:pt x="32" y="1"/>
                    <a:pt x="29" y="0"/>
                  </a:cubicBezTo>
                  <a:cubicBezTo>
                    <a:pt x="25" y="0"/>
                    <a:pt x="27" y="1"/>
                    <a:pt x="26" y="3"/>
                  </a:cubicBezTo>
                  <a:cubicBezTo>
                    <a:pt x="26" y="5"/>
                    <a:pt x="20" y="2"/>
                    <a:pt x="17" y="2"/>
                  </a:cubicBezTo>
                  <a:cubicBezTo>
                    <a:pt x="15" y="2"/>
                    <a:pt x="14" y="5"/>
                    <a:pt x="16" y="7"/>
                  </a:cubicBezTo>
                  <a:cubicBezTo>
                    <a:pt x="17" y="9"/>
                    <a:pt x="15" y="11"/>
                    <a:pt x="12" y="12"/>
                  </a:cubicBezTo>
                  <a:cubicBezTo>
                    <a:pt x="10" y="12"/>
                    <a:pt x="12" y="11"/>
                    <a:pt x="11" y="10"/>
                  </a:cubicBezTo>
                  <a:cubicBezTo>
                    <a:pt x="9" y="9"/>
                    <a:pt x="9" y="14"/>
                    <a:pt x="8" y="16"/>
                  </a:cubicBezTo>
                  <a:cubicBezTo>
                    <a:pt x="7" y="19"/>
                    <a:pt x="7" y="22"/>
                    <a:pt x="7" y="24"/>
                  </a:cubicBezTo>
                  <a:cubicBezTo>
                    <a:pt x="6" y="26"/>
                    <a:pt x="5" y="26"/>
                    <a:pt x="3" y="27"/>
                  </a:cubicBezTo>
                  <a:cubicBezTo>
                    <a:pt x="2" y="27"/>
                    <a:pt x="5" y="33"/>
                    <a:pt x="4" y="34"/>
                  </a:cubicBezTo>
                  <a:cubicBezTo>
                    <a:pt x="4" y="36"/>
                    <a:pt x="2" y="35"/>
                    <a:pt x="1" y="36"/>
                  </a:cubicBezTo>
                  <a:cubicBezTo>
                    <a:pt x="0" y="36"/>
                    <a:pt x="1" y="37"/>
                    <a:pt x="4" y="3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7" name="Freeform 97"/>
            <p:cNvSpPr/>
            <p:nvPr/>
          </p:nvSpPr>
          <p:spPr bwMode="auto">
            <a:xfrm>
              <a:off x="3998395" y="2237375"/>
              <a:ext cx="109626" cy="133237"/>
            </a:xfrm>
            <a:custGeom>
              <a:avLst/>
              <a:gdLst>
                <a:gd name="T0" fmla="*/ 2 w 55"/>
                <a:gd name="T1" fmla="*/ 24 h 67"/>
                <a:gd name="T2" fmla="*/ 1 w 55"/>
                <a:gd name="T3" fmla="*/ 28 h 67"/>
                <a:gd name="T4" fmla="*/ 1 w 55"/>
                <a:gd name="T5" fmla="*/ 36 h 67"/>
                <a:gd name="T6" fmla="*/ 0 w 55"/>
                <a:gd name="T7" fmla="*/ 40 h 67"/>
                <a:gd name="T8" fmla="*/ 5 w 55"/>
                <a:gd name="T9" fmla="*/ 48 h 67"/>
                <a:gd name="T10" fmla="*/ 9 w 55"/>
                <a:gd name="T11" fmla="*/ 48 h 67"/>
                <a:gd name="T12" fmla="*/ 11 w 55"/>
                <a:gd name="T13" fmla="*/ 52 h 67"/>
                <a:gd name="T14" fmla="*/ 14 w 55"/>
                <a:gd name="T15" fmla="*/ 52 h 67"/>
                <a:gd name="T16" fmla="*/ 18 w 55"/>
                <a:gd name="T17" fmla="*/ 59 h 67"/>
                <a:gd name="T18" fmla="*/ 19 w 55"/>
                <a:gd name="T19" fmla="*/ 65 h 67"/>
                <a:gd name="T20" fmla="*/ 24 w 55"/>
                <a:gd name="T21" fmla="*/ 65 h 67"/>
                <a:gd name="T22" fmla="*/ 29 w 55"/>
                <a:gd name="T23" fmla="*/ 62 h 67"/>
                <a:gd name="T24" fmla="*/ 36 w 55"/>
                <a:gd name="T25" fmla="*/ 59 h 67"/>
                <a:gd name="T26" fmla="*/ 40 w 55"/>
                <a:gd name="T27" fmla="*/ 56 h 67"/>
                <a:gd name="T28" fmla="*/ 45 w 55"/>
                <a:gd name="T29" fmla="*/ 55 h 67"/>
                <a:gd name="T30" fmla="*/ 49 w 55"/>
                <a:gd name="T31" fmla="*/ 52 h 67"/>
                <a:gd name="T32" fmla="*/ 48 w 55"/>
                <a:gd name="T33" fmla="*/ 46 h 67"/>
                <a:gd name="T34" fmla="*/ 53 w 55"/>
                <a:gd name="T35" fmla="*/ 41 h 67"/>
                <a:gd name="T36" fmla="*/ 52 w 55"/>
                <a:gd name="T37" fmla="*/ 33 h 67"/>
                <a:gd name="T38" fmla="*/ 48 w 55"/>
                <a:gd name="T39" fmla="*/ 31 h 67"/>
                <a:gd name="T40" fmla="*/ 46 w 55"/>
                <a:gd name="T41" fmla="*/ 26 h 67"/>
                <a:gd name="T42" fmla="*/ 43 w 55"/>
                <a:gd name="T43" fmla="*/ 30 h 67"/>
                <a:gd name="T44" fmla="*/ 39 w 55"/>
                <a:gd name="T45" fmla="*/ 25 h 67"/>
                <a:gd name="T46" fmla="*/ 41 w 55"/>
                <a:gd name="T47" fmla="*/ 23 h 67"/>
                <a:gd name="T48" fmla="*/ 44 w 55"/>
                <a:gd name="T49" fmla="*/ 17 h 67"/>
                <a:gd name="T50" fmla="*/ 48 w 55"/>
                <a:gd name="T51" fmla="*/ 17 h 67"/>
                <a:gd name="T52" fmla="*/ 51 w 55"/>
                <a:gd name="T53" fmla="*/ 15 h 67"/>
                <a:gd name="T54" fmla="*/ 49 w 55"/>
                <a:gd name="T55" fmla="*/ 10 h 67"/>
                <a:gd name="T56" fmla="*/ 53 w 55"/>
                <a:gd name="T57" fmla="*/ 9 h 67"/>
                <a:gd name="T58" fmla="*/ 50 w 55"/>
                <a:gd name="T59" fmla="*/ 3 h 67"/>
                <a:gd name="T60" fmla="*/ 46 w 55"/>
                <a:gd name="T61" fmla="*/ 5 h 67"/>
                <a:gd name="T62" fmla="*/ 37 w 55"/>
                <a:gd name="T63" fmla="*/ 7 h 67"/>
                <a:gd name="T64" fmla="*/ 31 w 55"/>
                <a:gd name="T65" fmla="*/ 5 h 67"/>
                <a:gd name="T66" fmla="*/ 34 w 55"/>
                <a:gd name="T67" fmla="*/ 2 h 67"/>
                <a:gd name="T68" fmla="*/ 26 w 55"/>
                <a:gd name="T69" fmla="*/ 2 h 67"/>
                <a:gd name="T70" fmla="*/ 21 w 55"/>
                <a:gd name="T71" fmla="*/ 2 h 67"/>
                <a:gd name="T72" fmla="*/ 15 w 55"/>
                <a:gd name="T73" fmla="*/ 12 h 67"/>
                <a:gd name="T74" fmla="*/ 16 w 55"/>
                <a:gd name="T75" fmla="*/ 16 h 67"/>
                <a:gd name="T76" fmla="*/ 21 w 55"/>
                <a:gd name="T77" fmla="*/ 19 h 67"/>
                <a:gd name="T78" fmla="*/ 21 w 55"/>
                <a:gd name="T79" fmla="*/ 26 h 67"/>
                <a:gd name="T80" fmla="*/ 22 w 55"/>
                <a:gd name="T81" fmla="*/ 29 h 67"/>
                <a:gd name="T82" fmla="*/ 17 w 55"/>
                <a:gd name="T83" fmla="*/ 32 h 67"/>
                <a:gd name="T84" fmla="*/ 13 w 55"/>
                <a:gd name="T85" fmla="*/ 31 h 67"/>
                <a:gd name="T86" fmla="*/ 9 w 55"/>
                <a:gd name="T87" fmla="*/ 27 h 67"/>
                <a:gd name="T88" fmla="*/ 12 w 55"/>
                <a:gd name="T89" fmla="*/ 24 h 67"/>
                <a:gd name="T90" fmla="*/ 8 w 55"/>
                <a:gd name="T91" fmla="*/ 21 h 67"/>
                <a:gd name="T92" fmla="*/ 2 w 55"/>
                <a:gd name="T93"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67">
                  <a:moveTo>
                    <a:pt x="2" y="24"/>
                  </a:moveTo>
                  <a:cubicBezTo>
                    <a:pt x="2" y="26"/>
                    <a:pt x="1" y="26"/>
                    <a:pt x="1" y="28"/>
                  </a:cubicBezTo>
                  <a:cubicBezTo>
                    <a:pt x="1" y="30"/>
                    <a:pt x="0" y="34"/>
                    <a:pt x="1" y="36"/>
                  </a:cubicBezTo>
                  <a:cubicBezTo>
                    <a:pt x="2" y="39"/>
                    <a:pt x="1" y="39"/>
                    <a:pt x="0" y="40"/>
                  </a:cubicBezTo>
                  <a:cubicBezTo>
                    <a:pt x="0" y="42"/>
                    <a:pt x="4" y="48"/>
                    <a:pt x="5" y="48"/>
                  </a:cubicBezTo>
                  <a:cubicBezTo>
                    <a:pt x="6" y="49"/>
                    <a:pt x="8" y="48"/>
                    <a:pt x="9" y="48"/>
                  </a:cubicBezTo>
                  <a:cubicBezTo>
                    <a:pt x="10" y="48"/>
                    <a:pt x="10" y="51"/>
                    <a:pt x="11" y="52"/>
                  </a:cubicBezTo>
                  <a:cubicBezTo>
                    <a:pt x="12" y="53"/>
                    <a:pt x="13" y="53"/>
                    <a:pt x="14" y="52"/>
                  </a:cubicBezTo>
                  <a:cubicBezTo>
                    <a:pt x="15" y="52"/>
                    <a:pt x="17" y="57"/>
                    <a:pt x="18" y="59"/>
                  </a:cubicBezTo>
                  <a:cubicBezTo>
                    <a:pt x="19" y="61"/>
                    <a:pt x="18" y="64"/>
                    <a:pt x="19" y="65"/>
                  </a:cubicBezTo>
                  <a:cubicBezTo>
                    <a:pt x="20" y="67"/>
                    <a:pt x="22" y="65"/>
                    <a:pt x="24" y="65"/>
                  </a:cubicBezTo>
                  <a:cubicBezTo>
                    <a:pt x="26" y="64"/>
                    <a:pt x="27" y="63"/>
                    <a:pt x="29" y="62"/>
                  </a:cubicBezTo>
                  <a:cubicBezTo>
                    <a:pt x="31" y="60"/>
                    <a:pt x="33" y="60"/>
                    <a:pt x="36" y="59"/>
                  </a:cubicBezTo>
                  <a:cubicBezTo>
                    <a:pt x="38" y="57"/>
                    <a:pt x="38" y="57"/>
                    <a:pt x="40" y="56"/>
                  </a:cubicBezTo>
                  <a:cubicBezTo>
                    <a:pt x="41" y="55"/>
                    <a:pt x="42" y="55"/>
                    <a:pt x="45" y="55"/>
                  </a:cubicBezTo>
                  <a:cubicBezTo>
                    <a:pt x="46" y="55"/>
                    <a:pt x="48" y="53"/>
                    <a:pt x="49" y="52"/>
                  </a:cubicBezTo>
                  <a:cubicBezTo>
                    <a:pt x="50" y="50"/>
                    <a:pt x="47" y="48"/>
                    <a:pt x="48" y="46"/>
                  </a:cubicBezTo>
                  <a:cubicBezTo>
                    <a:pt x="48" y="44"/>
                    <a:pt x="52" y="43"/>
                    <a:pt x="53" y="41"/>
                  </a:cubicBezTo>
                  <a:cubicBezTo>
                    <a:pt x="55" y="40"/>
                    <a:pt x="54" y="36"/>
                    <a:pt x="52" y="33"/>
                  </a:cubicBezTo>
                  <a:cubicBezTo>
                    <a:pt x="51" y="31"/>
                    <a:pt x="50" y="31"/>
                    <a:pt x="48" y="31"/>
                  </a:cubicBezTo>
                  <a:cubicBezTo>
                    <a:pt x="46" y="30"/>
                    <a:pt x="49" y="27"/>
                    <a:pt x="46" y="26"/>
                  </a:cubicBezTo>
                  <a:cubicBezTo>
                    <a:pt x="44" y="25"/>
                    <a:pt x="45" y="28"/>
                    <a:pt x="43" y="30"/>
                  </a:cubicBezTo>
                  <a:cubicBezTo>
                    <a:pt x="42" y="32"/>
                    <a:pt x="40" y="27"/>
                    <a:pt x="39" y="25"/>
                  </a:cubicBezTo>
                  <a:cubicBezTo>
                    <a:pt x="38" y="24"/>
                    <a:pt x="39" y="23"/>
                    <a:pt x="41" y="23"/>
                  </a:cubicBezTo>
                  <a:cubicBezTo>
                    <a:pt x="42" y="23"/>
                    <a:pt x="43" y="19"/>
                    <a:pt x="44" y="17"/>
                  </a:cubicBezTo>
                  <a:cubicBezTo>
                    <a:pt x="46" y="16"/>
                    <a:pt x="46" y="17"/>
                    <a:pt x="48" y="17"/>
                  </a:cubicBezTo>
                  <a:cubicBezTo>
                    <a:pt x="50" y="17"/>
                    <a:pt x="51" y="17"/>
                    <a:pt x="51" y="15"/>
                  </a:cubicBezTo>
                  <a:cubicBezTo>
                    <a:pt x="50" y="14"/>
                    <a:pt x="48" y="12"/>
                    <a:pt x="49" y="10"/>
                  </a:cubicBezTo>
                  <a:cubicBezTo>
                    <a:pt x="49" y="9"/>
                    <a:pt x="52" y="9"/>
                    <a:pt x="53" y="9"/>
                  </a:cubicBezTo>
                  <a:cubicBezTo>
                    <a:pt x="54" y="8"/>
                    <a:pt x="51" y="4"/>
                    <a:pt x="50" y="3"/>
                  </a:cubicBezTo>
                  <a:cubicBezTo>
                    <a:pt x="48" y="2"/>
                    <a:pt x="47" y="4"/>
                    <a:pt x="46" y="5"/>
                  </a:cubicBezTo>
                  <a:cubicBezTo>
                    <a:pt x="44" y="6"/>
                    <a:pt x="40" y="7"/>
                    <a:pt x="37" y="7"/>
                  </a:cubicBezTo>
                  <a:cubicBezTo>
                    <a:pt x="35" y="8"/>
                    <a:pt x="33" y="6"/>
                    <a:pt x="31" y="5"/>
                  </a:cubicBezTo>
                  <a:cubicBezTo>
                    <a:pt x="30" y="3"/>
                    <a:pt x="32" y="3"/>
                    <a:pt x="34" y="2"/>
                  </a:cubicBezTo>
                  <a:cubicBezTo>
                    <a:pt x="35" y="0"/>
                    <a:pt x="28" y="2"/>
                    <a:pt x="26" y="2"/>
                  </a:cubicBezTo>
                  <a:cubicBezTo>
                    <a:pt x="24" y="3"/>
                    <a:pt x="24" y="2"/>
                    <a:pt x="21" y="2"/>
                  </a:cubicBezTo>
                  <a:cubicBezTo>
                    <a:pt x="18" y="3"/>
                    <a:pt x="14" y="11"/>
                    <a:pt x="15" y="12"/>
                  </a:cubicBezTo>
                  <a:cubicBezTo>
                    <a:pt x="16" y="13"/>
                    <a:pt x="16" y="14"/>
                    <a:pt x="16" y="16"/>
                  </a:cubicBezTo>
                  <a:cubicBezTo>
                    <a:pt x="16" y="18"/>
                    <a:pt x="19" y="18"/>
                    <a:pt x="21" y="19"/>
                  </a:cubicBezTo>
                  <a:cubicBezTo>
                    <a:pt x="23" y="19"/>
                    <a:pt x="21" y="25"/>
                    <a:pt x="21" y="26"/>
                  </a:cubicBezTo>
                  <a:cubicBezTo>
                    <a:pt x="20" y="27"/>
                    <a:pt x="23" y="28"/>
                    <a:pt x="22" y="29"/>
                  </a:cubicBezTo>
                  <a:cubicBezTo>
                    <a:pt x="21" y="29"/>
                    <a:pt x="19" y="32"/>
                    <a:pt x="17" y="32"/>
                  </a:cubicBezTo>
                  <a:cubicBezTo>
                    <a:pt x="16" y="33"/>
                    <a:pt x="14" y="31"/>
                    <a:pt x="13" y="31"/>
                  </a:cubicBezTo>
                  <a:cubicBezTo>
                    <a:pt x="12" y="30"/>
                    <a:pt x="9" y="29"/>
                    <a:pt x="9" y="27"/>
                  </a:cubicBezTo>
                  <a:cubicBezTo>
                    <a:pt x="9" y="26"/>
                    <a:pt x="10" y="25"/>
                    <a:pt x="12" y="24"/>
                  </a:cubicBezTo>
                  <a:cubicBezTo>
                    <a:pt x="13" y="23"/>
                    <a:pt x="10" y="21"/>
                    <a:pt x="8" y="21"/>
                  </a:cubicBezTo>
                  <a:cubicBezTo>
                    <a:pt x="7" y="20"/>
                    <a:pt x="3" y="22"/>
                    <a:pt x="2" y="24"/>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8" name="Freeform 98"/>
            <p:cNvSpPr/>
            <p:nvPr/>
          </p:nvSpPr>
          <p:spPr bwMode="auto">
            <a:xfrm>
              <a:off x="3998395" y="2163167"/>
              <a:ext cx="20238" cy="20238"/>
            </a:xfrm>
            <a:custGeom>
              <a:avLst/>
              <a:gdLst>
                <a:gd name="T0" fmla="*/ 2 w 10"/>
                <a:gd name="T1" fmla="*/ 7 h 10"/>
                <a:gd name="T2" fmla="*/ 3 w 10"/>
                <a:gd name="T3" fmla="*/ 10 h 10"/>
                <a:gd name="T4" fmla="*/ 9 w 10"/>
                <a:gd name="T5" fmla="*/ 6 h 10"/>
                <a:gd name="T6" fmla="*/ 8 w 10"/>
                <a:gd name="T7" fmla="*/ 2 h 10"/>
                <a:gd name="T8" fmla="*/ 4 w 10"/>
                <a:gd name="T9" fmla="*/ 1 h 10"/>
                <a:gd name="T10" fmla="*/ 0 w 10"/>
                <a:gd name="T11" fmla="*/ 8 h 10"/>
                <a:gd name="T12" fmla="*/ 2 w 10"/>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2" y="7"/>
                  </a:moveTo>
                  <a:cubicBezTo>
                    <a:pt x="3" y="7"/>
                    <a:pt x="2" y="10"/>
                    <a:pt x="3" y="10"/>
                  </a:cubicBezTo>
                  <a:cubicBezTo>
                    <a:pt x="4" y="10"/>
                    <a:pt x="8" y="7"/>
                    <a:pt x="9" y="6"/>
                  </a:cubicBezTo>
                  <a:cubicBezTo>
                    <a:pt x="10" y="5"/>
                    <a:pt x="9" y="2"/>
                    <a:pt x="8" y="2"/>
                  </a:cubicBezTo>
                  <a:cubicBezTo>
                    <a:pt x="7" y="1"/>
                    <a:pt x="6" y="0"/>
                    <a:pt x="4" y="1"/>
                  </a:cubicBezTo>
                  <a:cubicBezTo>
                    <a:pt x="3" y="2"/>
                    <a:pt x="0" y="6"/>
                    <a:pt x="0" y="8"/>
                  </a:cubicBezTo>
                  <a:cubicBezTo>
                    <a:pt x="0" y="10"/>
                    <a:pt x="1" y="7"/>
                    <a:pt x="2" y="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99" name="Freeform 99"/>
            <p:cNvSpPr/>
            <p:nvPr/>
          </p:nvSpPr>
          <p:spPr bwMode="auto">
            <a:xfrm>
              <a:off x="7352942" y="2117630"/>
              <a:ext cx="31201" cy="16023"/>
            </a:xfrm>
            <a:custGeom>
              <a:avLst/>
              <a:gdLst>
                <a:gd name="T0" fmla="*/ 1 w 16"/>
                <a:gd name="T1" fmla="*/ 6 h 8"/>
                <a:gd name="T2" fmla="*/ 13 w 16"/>
                <a:gd name="T3" fmla="*/ 6 h 8"/>
                <a:gd name="T4" fmla="*/ 14 w 16"/>
                <a:gd name="T5" fmla="*/ 1 h 8"/>
                <a:gd name="T6" fmla="*/ 6 w 16"/>
                <a:gd name="T7" fmla="*/ 3 h 8"/>
                <a:gd name="T8" fmla="*/ 1 w 16"/>
                <a:gd name="T9" fmla="*/ 6 h 8"/>
              </a:gdLst>
              <a:ahLst/>
              <a:cxnLst>
                <a:cxn ang="0">
                  <a:pos x="T0" y="T1"/>
                </a:cxn>
                <a:cxn ang="0">
                  <a:pos x="T2" y="T3"/>
                </a:cxn>
                <a:cxn ang="0">
                  <a:pos x="T4" y="T5"/>
                </a:cxn>
                <a:cxn ang="0">
                  <a:pos x="T6" y="T7"/>
                </a:cxn>
                <a:cxn ang="0">
                  <a:pos x="T8" y="T9"/>
                </a:cxn>
              </a:cxnLst>
              <a:rect l="0" t="0" r="r" b="b"/>
              <a:pathLst>
                <a:path w="16" h="8">
                  <a:moveTo>
                    <a:pt x="1" y="6"/>
                  </a:moveTo>
                  <a:cubicBezTo>
                    <a:pt x="0" y="8"/>
                    <a:pt x="10" y="6"/>
                    <a:pt x="13" y="6"/>
                  </a:cubicBezTo>
                  <a:cubicBezTo>
                    <a:pt x="16" y="6"/>
                    <a:pt x="16" y="0"/>
                    <a:pt x="14" y="1"/>
                  </a:cubicBezTo>
                  <a:cubicBezTo>
                    <a:pt x="13" y="1"/>
                    <a:pt x="8" y="3"/>
                    <a:pt x="6" y="3"/>
                  </a:cubicBezTo>
                  <a:cubicBezTo>
                    <a:pt x="3" y="3"/>
                    <a:pt x="3" y="4"/>
                    <a:pt x="1" y="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0" name="Freeform 100"/>
            <p:cNvSpPr/>
            <p:nvPr/>
          </p:nvSpPr>
          <p:spPr bwMode="auto">
            <a:xfrm>
              <a:off x="7344509" y="2079682"/>
              <a:ext cx="26142" cy="16023"/>
            </a:xfrm>
            <a:custGeom>
              <a:avLst/>
              <a:gdLst>
                <a:gd name="T0" fmla="*/ 11 w 13"/>
                <a:gd name="T1" fmla="*/ 6 h 8"/>
                <a:gd name="T2" fmla="*/ 12 w 13"/>
                <a:gd name="T3" fmla="*/ 1 h 8"/>
                <a:gd name="T4" fmla="*/ 9 w 13"/>
                <a:gd name="T5" fmla="*/ 4 h 8"/>
                <a:gd name="T6" fmla="*/ 2 w 13"/>
                <a:gd name="T7" fmla="*/ 7 h 8"/>
                <a:gd name="T8" fmla="*/ 11 w 13"/>
                <a:gd name="T9" fmla="*/ 6 h 8"/>
              </a:gdLst>
              <a:ahLst/>
              <a:cxnLst>
                <a:cxn ang="0">
                  <a:pos x="T0" y="T1"/>
                </a:cxn>
                <a:cxn ang="0">
                  <a:pos x="T2" y="T3"/>
                </a:cxn>
                <a:cxn ang="0">
                  <a:pos x="T4" y="T5"/>
                </a:cxn>
                <a:cxn ang="0">
                  <a:pos x="T6" y="T7"/>
                </a:cxn>
                <a:cxn ang="0">
                  <a:pos x="T8" y="T9"/>
                </a:cxn>
              </a:cxnLst>
              <a:rect l="0" t="0" r="r" b="b"/>
              <a:pathLst>
                <a:path w="13" h="8">
                  <a:moveTo>
                    <a:pt x="11" y="6"/>
                  </a:moveTo>
                  <a:cubicBezTo>
                    <a:pt x="13" y="6"/>
                    <a:pt x="13" y="3"/>
                    <a:pt x="12" y="1"/>
                  </a:cubicBezTo>
                  <a:cubicBezTo>
                    <a:pt x="12" y="0"/>
                    <a:pt x="11" y="2"/>
                    <a:pt x="9" y="4"/>
                  </a:cubicBezTo>
                  <a:cubicBezTo>
                    <a:pt x="6" y="6"/>
                    <a:pt x="5" y="5"/>
                    <a:pt x="2" y="7"/>
                  </a:cubicBezTo>
                  <a:cubicBezTo>
                    <a:pt x="0" y="8"/>
                    <a:pt x="9" y="6"/>
                    <a:pt x="11" y="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1" name="Freeform 101"/>
            <p:cNvSpPr/>
            <p:nvPr/>
          </p:nvSpPr>
          <p:spPr bwMode="auto">
            <a:xfrm>
              <a:off x="6588935" y="2442290"/>
              <a:ext cx="32044" cy="32044"/>
            </a:xfrm>
            <a:custGeom>
              <a:avLst/>
              <a:gdLst>
                <a:gd name="T0" fmla="*/ 7 w 16"/>
                <a:gd name="T1" fmla="*/ 15 h 16"/>
                <a:gd name="T2" fmla="*/ 16 w 16"/>
                <a:gd name="T3" fmla="*/ 7 h 16"/>
                <a:gd name="T4" fmla="*/ 9 w 16"/>
                <a:gd name="T5" fmla="*/ 1 h 16"/>
                <a:gd name="T6" fmla="*/ 2 w 16"/>
                <a:gd name="T7" fmla="*/ 3 h 16"/>
                <a:gd name="T8" fmla="*/ 7 w 16"/>
                <a:gd name="T9" fmla="*/ 15 h 16"/>
              </a:gdLst>
              <a:ahLst/>
              <a:cxnLst>
                <a:cxn ang="0">
                  <a:pos x="T0" y="T1"/>
                </a:cxn>
                <a:cxn ang="0">
                  <a:pos x="T2" y="T3"/>
                </a:cxn>
                <a:cxn ang="0">
                  <a:pos x="T4" y="T5"/>
                </a:cxn>
                <a:cxn ang="0">
                  <a:pos x="T6" y="T7"/>
                </a:cxn>
                <a:cxn ang="0">
                  <a:pos x="T8" y="T9"/>
                </a:cxn>
              </a:cxnLst>
              <a:rect l="0" t="0" r="r" b="b"/>
              <a:pathLst>
                <a:path w="16" h="16">
                  <a:moveTo>
                    <a:pt x="7" y="15"/>
                  </a:moveTo>
                  <a:cubicBezTo>
                    <a:pt x="9" y="15"/>
                    <a:pt x="15" y="8"/>
                    <a:pt x="16" y="7"/>
                  </a:cubicBezTo>
                  <a:cubicBezTo>
                    <a:pt x="16" y="5"/>
                    <a:pt x="11" y="2"/>
                    <a:pt x="9" y="1"/>
                  </a:cubicBezTo>
                  <a:cubicBezTo>
                    <a:pt x="8" y="1"/>
                    <a:pt x="2" y="0"/>
                    <a:pt x="2" y="3"/>
                  </a:cubicBezTo>
                  <a:cubicBezTo>
                    <a:pt x="1" y="6"/>
                    <a:pt x="0" y="16"/>
                    <a:pt x="7" y="1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2" name="Freeform 102"/>
            <p:cNvSpPr/>
            <p:nvPr/>
          </p:nvSpPr>
          <p:spPr bwMode="auto">
            <a:xfrm>
              <a:off x="6762650" y="2398440"/>
              <a:ext cx="33731" cy="36261"/>
            </a:xfrm>
            <a:custGeom>
              <a:avLst/>
              <a:gdLst>
                <a:gd name="T0" fmla="*/ 11 w 17"/>
                <a:gd name="T1" fmla="*/ 8 h 18"/>
                <a:gd name="T2" fmla="*/ 6 w 17"/>
                <a:gd name="T3" fmla="*/ 2 h 18"/>
                <a:gd name="T4" fmla="*/ 1 w 17"/>
                <a:gd name="T5" fmla="*/ 7 h 18"/>
                <a:gd name="T6" fmla="*/ 7 w 17"/>
                <a:gd name="T7" fmla="*/ 14 h 18"/>
                <a:gd name="T8" fmla="*/ 12 w 17"/>
                <a:gd name="T9" fmla="*/ 18 h 18"/>
                <a:gd name="T10" fmla="*/ 16 w 17"/>
                <a:gd name="T11" fmla="*/ 14 h 18"/>
                <a:gd name="T12" fmla="*/ 11 w 17"/>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11" y="8"/>
                  </a:moveTo>
                  <a:cubicBezTo>
                    <a:pt x="9" y="6"/>
                    <a:pt x="7" y="4"/>
                    <a:pt x="6" y="2"/>
                  </a:cubicBezTo>
                  <a:cubicBezTo>
                    <a:pt x="4" y="0"/>
                    <a:pt x="2" y="5"/>
                    <a:pt x="1" y="7"/>
                  </a:cubicBezTo>
                  <a:cubicBezTo>
                    <a:pt x="0" y="9"/>
                    <a:pt x="4" y="14"/>
                    <a:pt x="7" y="14"/>
                  </a:cubicBezTo>
                  <a:cubicBezTo>
                    <a:pt x="10" y="15"/>
                    <a:pt x="9" y="18"/>
                    <a:pt x="12" y="18"/>
                  </a:cubicBezTo>
                  <a:cubicBezTo>
                    <a:pt x="17" y="18"/>
                    <a:pt x="17" y="15"/>
                    <a:pt x="16" y="14"/>
                  </a:cubicBezTo>
                  <a:cubicBezTo>
                    <a:pt x="16" y="12"/>
                    <a:pt x="14" y="10"/>
                    <a:pt x="11" y="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3" name="Freeform 103"/>
            <p:cNvSpPr/>
            <p:nvPr/>
          </p:nvSpPr>
          <p:spPr bwMode="auto">
            <a:xfrm>
              <a:off x="6955760" y="2263517"/>
              <a:ext cx="30358" cy="31201"/>
            </a:xfrm>
            <a:custGeom>
              <a:avLst/>
              <a:gdLst>
                <a:gd name="T0" fmla="*/ 3 w 15"/>
                <a:gd name="T1" fmla="*/ 12 h 16"/>
                <a:gd name="T2" fmla="*/ 8 w 15"/>
                <a:gd name="T3" fmla="*/ 14 h 16"/>
                <a:gd name="T4" fmla="*/ 13 w 15"/>
                <a:gd name="T5" fmla="*/ 6 h 16"/>
                <a:gd name="T6" fmla="*/ 9 w 15"/>
                <a:gd name="T7" fmla="*/ 2 h 16"/>
                <a:gd name="T8" fmla="*/ 2 w 15"/>
                <a:gd name="T9" fmla="*/ 4 h 16"/>
                <a:gd name="T10" fmla="*/ 1 w 15"/>
                <a:gd name="T11" fmla="*/ 14 h 16"/>
                <a:gd name="T12" fmla="*/ 3 w 15"/>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3" y="12"/>
                  </a:moveTo>
                  <a:cubicBezTo>
                    <a:pt x="5" y="11"/>
                    <a:pt x="6" y="14"/>
                    <a:pt x="8" y="14"/>
                  </a:cubicBezTo>
                  <a:cubicBezTo>
                    <a:pt x="15" y="13"/>
                    <a:pt x="14" y="8"/>
                    <a:pt x="13" y="6"/>
                  </a:cubicBezTo>
                  <a:cubicBezTo>
                    <a:pt x="12" y="5"/>
                    <a:pt x="10" y="3"/>
                    <a:pt x="9" y="2"/>
                  </a:cubicBezTo>
                  <a:cubicBezTo>
                    <a:pt x="7" y="0"/>
                    <a:pt x="3" y="3"/>
                    <a:pt x="2" y="4"/>
                  </a:cubicBezTo>
                  <a:cubicBezTo>
                    <a:pt x="0" y="5"/>
                    <a:pt x="0" y="12"/>
                    <a:pt x="1" y="14"/>
                  </a:cubicBezTo>
                  <a:cubicBezTo>
                    <a:pt x="2" y="16"/>
                    <a:pt x="2" y="14"/>
                    <a:pt x="3" y="1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4" name="Freeform 104"/>
            <p:cNvSpPr/>
            <p:nvPr/>
          </p:nvSpPr>
          <p:spPr bwMode="auto">
            <a:xfrm>
              <a:off x="7024065" y="2277009"/>
              <a:ext cx="13492" cy="14336"/>
            </a:xfrm>
            <a:custGeom>
              <a:avLst/>
              <a:gdLst>
                <a:gd name="T0" fmla="*/ 5 w 7"/>
                <a:gd name="T1" fmla="*/ 7 h 7"/>
                <a:gd name="T2" fmla="*/ 6 w 7"/>
                <a:gd name="T3" fmla="*/ 1 h 7"/>
                <a:gd name="T4" fmla="*/ 2 w 7"/>
                <a:gd name="T5" fmla="*/ 1 h 7"/>
                <a:gd name="T6" fmla="*/ 5 w 7"/>
                <a:gd name="T7" fmla="*/ 7 h 7"/>
              </a:gdLst>
              <a:ahLst/>
              <a:cxnLst>
                <a:cxn ang="0">
                  <a:pos x="T0" y="T1"/>
                </a:cxn>
                <a:cxn ang="0">
                  <a:pos x="T2" y="T3"/>
                </a:cxn>
                <a:cxn ang="0">
                  <a:pos x="T4" y="T5"/>
                </a:cxn>
                <a:cxn ang="0">
                  <a:pos x="T6" y="T7"/>
                </a:cxn>
              </a:cxnLst>
              <a:rect l="0" t="0" r="r" b="b"/>
              <a:pathLst>
                <a:path w="7" h="7">
                  <a:moveTo>
                    <a:pt x="5" y="7"/>
                  </a:moveTo>
                  <a:cubicBezTo>
                    <a:pt x="7" y="6"/>
                    <a:pt x="7" y="3"/>
                    <a:pt x="6" y="1"/>
                  </a:cubicBezTo>
                  <a:cubicBezTo>
                    <a:pt x="6" y="0"/>
                    <a:pt x="4" y="0"/>
                    <a:pt x="2" y="1"/>
                  </a:cubicBezTo>
                  <a:cubicBezTo>
                    <a:pt x="0" y="3"/>
                    <a:pt x="3" y="7"/>
                    <a:pt x="5" y="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5" name="Freeform 105"/>
            <p:cNvSpPr/>
            <p:nvPr/>
          </p:nvSpPr>
          <p:spPr bwMode="auto">
            <a:xfrm>
              <a:off x="7079721" y="2287128"/>
              <a:ext cx="20238" cy="13492"/>
            </a:xfrm>
            <a:custGeom>
              <a:avLst/>
              <a:gdLst>
                <a:gd name="T0" fmla="*/ 6 w 10"/>
                <a:gd name="T1" fmla="*/ 6 h 7"/>
                <a:gd name="T2" fmla="*/ 4 w 10"/>
                <a:gd name="T3" fmla="*/ 0 h 7"/>
                <a:gd name="T4" fmla="*/ 0 w 10"/>
                <a:gd name="T5" fmla="*/ 4 h 7"/>
                <a:gd name="T6" fmla="*/ 6 w 10"/>
                <a:gd name="T7" fmla="*/ 6 h 7"/>
              </a:gdLst>
              <a:ahLst/>
              <a:cxnLst>
                <a:cxn ang="0">
                  <a:pos x="T0" y="T1"/>
                </a:cxn>
                <a:cxn ang="0">
                  <a:pos x="T2" y="T3"/>
                </a:cxn>
                <a:cxn ang="0">
                  <a:pos x="T4" y="T5"/>
                </a:cxn>
                <a:cxn ang="0">
                  <a:pos x="T6" y="T7"/>
                </a:cxn>
              </a:cxnLst>
              <a:rect l="0" t="0" r="r" b="b"/>
              <a:pathLst>
                <a:path w="10" h="7">
                  <a:moveTo>
                    <a:pt x="6" y="6"/>
                  </a:moveTo>
                  <a:cubicBezTo>
                    <a:pt x="10" y="6"/>
                    <a:pt x="5" y="0"/>
                    <a:pt x="4" y="0"/>
                  </a:cubicBezTo>
                  <a:cubicBezTo>
                    <a:pt x="2" y="0"/>
                    <a:pt x="0" y="2"/>
                    <a:pt x="0" y="4"/>
                  </a:cubicBezTo>
                  <a:cubicBezTo>
                    <a:pt x="1" y="7"/>
                    <a:pt x="4" y="6"/>
                    <a:pt x="6" y="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6" name="Freeform 106"/>
            <p:cNvSpPr/>
            <p:nvPr/>
          </p:nvSpPr>
          <p:spPr bwMode="auto">
            <a:xfrm>
              <a:off x="7097429" y="2269420"/>
              <a:ext cx="20238" cy="16023"/>
            </a:xfrm>
            <a:custGeom>
              <a:avLst/>
              <a:gdLst>
                <a:gd name="T0" fmla="*/ 7 w 10"/>
                <a:gd name="T1" fmla="*/ 1 h 8"/>
                <a:gd name="T2" fmla="*/ 2 w 10"/>
                <a:gd name="T3" fmla="*/ 5 h 8"/>
                <a:gd name="T4" fmla="*/ 6 w 10"/>
                <a:gd name="T5" fmla="*/ 8 h 8"/>
                <a:gd name="T6" fmla="*/ 7 w 10"/>
                <a:gd name="T7" fmla="*/ 1 h 8"/>
              </a:gdLst>
              <a:ahLst/>
              <a:cxnLst>
                <a:cxn ang="0">
                  <a:pos x="T0" y="T1"/>
                </a:cxn>
                <a:cxn ang="0">
                  <a:pos x="T2" y="T3"/>
                </a:cxn>
                <a:cxn ang="0">
                  <a:pos x="T4" y="T5"/>
                </a:cxn>
                <a:cxn ang="0">
                  <a:pos x="T6" y="T7"/>
                </a:cxn>
              </a:cxnLst>
              <a:rect l="0" t="0" r="r" b="b"/>
              <a:pathLst>
                <a:path w="10" h="8">
                  <a:moveTo>
                    <a:pt x="7" y="1"/>
                  </a:moveTo>
                  <a:cubicBezTo>
                    <a:pt x="6" y="0"/>
                    <a:pt x="3" y="3"/>
                    <a:pt x="2" y="5"/>
                  </a:cubicBezTo>
                  <a:cubicBezTo>
                    <a:pt x="0" y="7"/>
                    <a:pt x="4" y="8"/>
                    <a:pt x="6" y="8"/>
                  </a:cubicBezTo>
                  <a:cubicBezTo>
                    <a:pt x="10" y="8"/>
                    <a:pt x="7" y="2"/>
                    <a:pt x="7"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7" name="Freeform 107"/>
            <p:cNvSpPr/>
            <p:nvPr/>
          </p:nvSpPr>
          <p:spPr bwMode="auto">
            <a:xfrm>
              <a:off x="7643872" y="2212919"/>
              <a:ext cx="27828" cy="18552"/>
            </a:xfrm>
            <a:custGeom>
              <a:avLst/>
              <a:gdLst>
                <a:gd name="T0" fmla="*/ 3 w 14"/>
                <a:gd name="T1" fmla="*/ 1 h 9"/>
                <a:gd name="T2" fmla="*/ 0 w 14"/>
                <a:gd name="T3" fmla="*/ 6 h 9"/>
                <a:gd name="T4" fmla="*/ 11 w 14"/>
                <a:gd name="T5" fmla="*/ 8 h 9"/>
                <a:gd name="T6" fmla="*/ 11 w 14"/>
                <a:gd name="T7" fmla="*/ 2 h 9"/>
                <a:gd name="T8" fmla="*/ 3 w 14"/>
                <a:gd name="T9" fmla="*/ 1 h 9"/>
              </a:gdLst>
              <a:ahLst/>
              <a:cxnLst>
                <a:cxn ang="0">
                  <a:pos x="T0" y="T1"/>
                </a:cxn>
                <a:cxn ang="0">
                  <a:pos x="T2" y="T3"/>
                </a:cxn>
                <a:cxn ang="0">
                  <a:pos x="T4" y="T5"/>
                </a:cxn>
                <a:cxn ang="0">
                  <a:pos x="T6" y="T7"/>
                </a:cxn>
                <a:cxn ang="0">
                  <a:pos x="T8" y="T9"/>
                </a:cxn>
              </a:cxnLst>
              <a:rect l="0" t="0" r="r" b="b"/>
              <a:pathLst>
                <a:path w="14" h="9">
                  <a:moveTo>
                    <a:pt x="3" y="1"/>
                  </a:moveTo>
                  <a:cubicBezTo>
                    <a:pt x="1" y="1"/>
                    <a:pt x="0" y="4"/>
                    <a:pt x="0" y="6"/>
                  </a:cubicBezTo>
                  <a:cubicBezTo>
                    <a:pt x="0" y="9"/>
                    <a:pt x="10" y="8"/>
                    <a:pt x="11" y="8"/>
                  </a:cubicBezTo>
                  <a:cubicBezTo>
                    <a:pt x="14" y="8"/>
                    <a:pt x="11" y="4"/>
                    <a:pt x="11" y="2"/>
                  </a:cubicBezTo>
                  <a:cubicBezTo>
                    <a:pt x="10" y="0"/>
                    <a:pt x="4" y="1"/>
                    <a:pt x="3"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8" name="Freeform 108"/>
            <p:cNvSpPr/>
            <p:nvPr/>
          </p:nvSpPr>
          <p:spPr bwMode="auto">
            <a:xfrm>
              <a:off x="8127911" y="2253397"/>
              <a:ext cx="65776" cy="35417"/>
            </a:xfrm>
            <a:custGeom>
              <a:avLst/>
              <a:gdLst>
                <a:gd name="T0" fmla="*/ 6 w 33"/>
                <a:gd name="T1" fmla="*/ 13 h 18"/>
                <a:gd name="T2" fmla="*/ 30 w 33"/>
                <a:gd name="T3" fmla="*/ 18 h 18"/>
                <a:gd name="T4" fmla="*/ 23 w 33"/>
                <a:gd name="T5" fmla="*/ 4 h 18"/>
                <a:gd name="T6" fmla="*/ 14 w 33"/>
                <a:gd name="T7" fmla="*/ 1 h 18"/>
                <a:gd name="T8" fmla="*/ 7 w 33"/>
                <a:gd name="T9" fmla="*/ 2 h 18"/>
                <a:gd name="T10" fmla="*/ 5 w 33"/>
                <a:gd name="T11" fmla="*/ 8 h 18"/>
                <a:gd name="T12" fmla="*/ 1 w 33"/>
                <a:gd name="T13" fmla="*/ 13 h 18"/>
                <a:gd name="T14" fmla="*/ 6 w 33"/>
                <a:gd name="T15" fmla="*/ 13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8">
                  <a:moveTo>
                    <a:pt x="6" y="13"/>
                  </a:moveTo>
                  <a:cubicBezTo>
                    <a:pt x="8" y="13"/>
                    <a:pt x="25" y="17"/>
                    <a:pt x="30" y="18"/>
                  </a:cubicBezTo>
                  <a:cubicBezTo>
                    <a:pt x="33" y="18"/>
                    <a:pt x="27" y="7"/>
                    <a:pt x="23" y="4"/>
                  </a:cubicBezTo>
                  <a:cubicBezTo>
                    <a:pt x="20" y="2"/>
                    <a:pt x="16" y="2"/>
                    <a:pt x="14" y="1"/>
                  </a:cubicBezTo>
                  <a:cubicBezTo>
                    <a:pt x="11" y="0"/>
                    <a:pt x="9" y="2"/>
                    <a:pt x="7" y="2"/>
                  </a:cubicBezTo>
                  <a:cubicBezTo>
                    <a:pt x="5" y="2"/>
                    <a:pt x="5" y="6"/>
                    <a:pt x="5" y="8"/>
                  </a:cubicBezTo>
                  <a:cubicBezTo>
                    <a:pt x="6" y="10"/>
                    <a:pt x="1" y="11"/>
                    <a:pt x="1" y="13"/>
                  </a:cubicBezTo>
                  <a:cubicBezTo>
                    <a:pt x="0" y="16"/>
                    <a:pt x="4" y="13"/>
                    <a:pt x="6" y="1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09" name="Freeform 109"/>
            <p:cNvSpPr/>
            <p:nvPr/>
          </p:nvSpPr>
          <p:spPr bwMode="auto">
            <a:xfrm>
              <a:off x="8117792" y="2239061"/>
              <a:ext cx="20238" cy="20238"/>
            </a:xfrm>
            <a:custGeom>
              <a:avLst/>
              <a:gdLst>
                <a:gd name="T0" fmla="*/ 10 w 10"/>
                <a:gd name="T1" fmla="*/ 2 h 10"/>
                <a:gd name="T2" fmla="*/ 5 w 10"/>
                <a:gd name="T3" fmla="*/ 0 h 10"/>
                <a:gd name="T4" fmla="*/ 4 w 10"/>
                <a:gd name="T5" fmla="*/ 8 h 10"/>
                <a:gd name="T6" fmla="*/ 10 w 10"/>
                <a:gd name="T7" fmla="*/ 2 h 10"/>
              </a:gdLst>
              <a:ahLst/>
              <a:cxnLst>
                <a:cxn ang="0">
                  <a:pos x="T0" y="T1"/>
                </a:cxn>
                <a:cxn ang="0">
                  <a:pos x="T2" y="T3"/>
                </a:cxn>
                <a:cxn ang="0">
                  <a:pos x="T4" y="T5"/>
                </a:cxn>
                <a:cxn ang="0">
                  <a:pos x="T6" y="T7"/>
                </a:cxn>
              </a:cxnLst>
              <a:rect l="0" t="0" r="r" b="b"/>
              <a:pathLst>
                <a:path w="10" h="10">
                  <a:moveTo>
                    <a:pt x="10" y="2"/>
                  </a:moveTo>
                  <a:cubicBezTo>
                    <a:pt x="9" y="1"/>
                    <a:pt x="7" y="0"/>
                    <a:pt x="5" y="0"/>
                  </a:cubicBezTo>
                  <a:cubicBezTo>
                    <a:pt x="3" y="0"/>
                    <a:pt x="0" y="6"/>
                    <a:pt x="4" y="8"/>
                  </a:cubicBezTo>
                  <a:cubicBezTo>
                    <a:pt x="8" y="10"/>
                    <a:pt x="10" y="3"/>
                    <a:pt x="10"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0" name="Freeform 110"/>
            <p:cNvSpPr/>
            <p:nvPr/>
          </p:nvSpPr>
          <p:spPr bwMode="auto">
            <a:xfrm>
              <a:off x="8046114" y="2137025"/>
              <a:ext cx="149260" cy="80111"/>
            </a:xfrm>
            <a:custGeom>
              <a:avLst/>
              <a:gdLst>
                <a:gd name="T0" fmla="*/ 8 w 75"/>
                <a:gd name="T1" fmla="*/ 30 h 40"/>
                <a:gd name="T2" fmla="*/ 16 w 75"/>
                <a:gd name="T3" fmla="*/ 36 h 40"/>
                <a:gd name="T4" fmla="*/ 25 w 75"/>
                <a:gd name="T5" fmla="*/ 40 h 40"/>
                <a:gd name="T6" fmla="*/ 28 w 75"/>
                <a:gd name="T7" fmla="*/ 36 h 40"/>
                <a:gd name="T8" fmla="*/ 29 w 75"/>
                <a:gd name="T9" fmla="*/ 32 h 40"/>
                <a:gd name="T10" fmla="*/ 34 w 75"/>
                <a:gd name="T11" fmla="*/ 34 h 40"/>
                <a:gd name="T12" fmla="*/ 46 w 75"/>
                <a:gd name="T13" fmla="*/ 33 h 40"/>
                <a:gd name="T14" fmla="*/ 49 w 75"/>
                <a:gd name="T15" fmla="*/ 33 h 40"/>
                <a:gd name="T16" fmla="*/ 52 w 75"/>
                <a:gd name="T17" fmla="*/ 35 h 40"/>
                <a:gd name="T18" fmla="*/ 62 w 75"/>
                <a:gd name="T19" fmla="*/ 34 h 40"/>
                <a:gd name="T20" fmla="*/ 57 w 75"/>
                <a:gd name="T21" fmla="*/ 31 h 40"/>
                <a:gd name="T22" fmla="*/ 47 w 75"/>
                <a:gd name="T23" fmla="*/ 21 h 40"/>
                <a:gd name="T24" fmla="*/ 46 w 75"/>
                <a:gd name="T25" fmla="*/ 15 h 40"/>
                <a:gd name="T26" fmla="*/ 52 w 75"/>
                <a:gd name="T27" fmla="*/ 15 h 40"/>
                <a:gd name="T28" fmla="*/ 51 w 75"/>
                <a:gd name="T29" fmla="*/ 20 h 40"/>
                <a:gd name="T30" fmla="*/ 57 w 75"/>
                <a:gd name="T31" fmla="*/ 29 h 40"/>
                <a:gd name="T32" fmla="*/ 65 w 75"/>
                <a:gd name="T33" fmla="*/ 31 h 40"/>
                <a:gd name="T34" fmla="*/ 71 w 75"/>
                <a:gd name="T35" fmla="*/ 27 h 40"/>
                <a:gd name="T36" fmla="*/ 69 w 75"/>
                <a:gd name="T37" fmla="*/ 21 h 40"/>
                <a:gd name="T38" fmla="*/ 73 w 75"/>
                <a:gd name="T39" fmla="*/ 18 h 40"/>
                <a:gd name="T40" fmla="*/ 62 w 75"/>
                <a:gd name="T41" fmla="*/ 12 h 40"/>
                <a:gd name="T42" fmla="*/ 51 w 75"/>
                <a:gd name="T43" fmla="*/ 11 h 40"/>
                <a:gd name="T44" fmla="*/ 43 w 75"/>
                <a:gd name="T45" fmla="*/ 6 h 40"/>
                <a:gd name="T46" fmla="*/ 37 w 75"/>
                <a:gd name="T47" fmla="*/ 2 h 40"/>
                <a:gd name="T48" fmla="*/ 36 w 75"/>
                <a:gd name="T49" fmla="*/ 5 h 40"/>
                <a:gd name="T50" fmla="*/ 36 w 75"/>
                <a:gd name="T51" fmla="*/ 12 h 40"/>
                <a:gd name="T52" fmla="*/ 35 w 75"/>
                <a:gd name="T53" fmla="*/ 15 h 40"/>
                <a:gd name="T54" fmla="*/ 32 w 75"/>
                <a:gd name="T55" fmla="*/ 11 h 40"/>
                <a:gd name="T56" fmla="*/ 28 w 75"/>
                <a:gd name="T57" fmla="*/ 11 h 40"/>
                <a:gd name="T58" fmla="*/ 23 w 75"/>
                <a:gd name="T59" fmla="*/ 8 h 40"/>
                <a:gd name="T60" fmla="*/ 17 w 75"/>
                <a:gd name="T61" fmla="*/ 3 h 40"/>
                <a:gd name="T62" fmla="*/ 11 w 75"/>
                <a:gd name="T63" fmla="*/ 3 h 40"/>
                <a:gd name="T64" fmla="*/ 4 w 75"/>
                <a:gd name="T65" fmla="*/ 7 h 40"/>
                <a:gd name="T66" fmla="*/ 5 w 75"/>
                <a:gd name="T67" fmla="*/ 12 h 40"/>
                <a:gd name="T68" fmla="*/ 4 w 75"/>
                <a:gd name="T69" fmla="*/ 14 h 40"/>
                <a:gd name="T70" fmla="*/ 7 w 75"/>
                <a:gd name="T71" fmla="*/ 22 h 40"/>
                <a:gd name="T72" fmla="*/ 3 w 75"/>
                <a:gd name="T73" fmla="*/ 22 h 40"/>
                <a:gd name="T74" fmla="*/ 8 w 75"/>
                <a:gd name="T75"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40">
                  <a:moveTo>
                    <a:pt x="8" y="30"/>
                  </a:moveTo>
                  <a:cubicBezTo>
                    <a:pt x="12" y="32"/>
                    <a:pt x="14" y="33"/>
                    <a:pt x="16" y="36"/>
                  </a:cubicBezTo>
                  <a:cubicBezTo>
                    <a:pt x="18" y="39"/>
                    <a:pt x="22" y="40"/>
                    <a:pt x="25" y="40"/>
                  </a:cubicBezTo>
                  <a:cubicBezTo>
                    <a:pt x="29" y="40"/>
                    <a:pt x="28" y="38"/>
                    <a:pt x="28" y="36"/>
                  </a:cubicBezTo>
                  <a:cubicBezTo>
                    <a:pt x="27" y="33"/>
                    <a:pt x="27" y="32"/>
                    <a:pt x="29" y="32"/>
                  </a:cubicBezTo>
                  <a:cubicBezTo>
                    <a:pt x="30" y="31"/>
                    <a:pt x="31" y="33"/>
                    <a:pt x="34" y="34"/>
                  </a:cubicBezTo>
                  <a:cubicBezTo>
                    <a:pt x="36" y="35"/>
                    <a:pt x="43" y="34"/>
                    <a:pt x="46" y="33"/>
                  </a:cubicBezTo>
                  <a:cubicBezTo>
                    <a:pt x="49" y="31"/>
                    <a:pt x="49" y="31"/>
                    <a:pt x="49" y="33"/>
                  </a:cubicBezTo>
                  <a:cubicBezTo>
                    <a:pt x="49" y="34"/>
                    <a:pt x="50" y="36"/>
                    <a:pt x="52" y="35"/>
                  </a:cubicBezTo>
                  <a:cubicBezTo>
                    <a:pt x="54" y="35"/>
                    <a:pt x="61" y="35"/>
                    <a:pt x="62" y="34"/>
                  </a:cubicBezTo>
                  <a:cubicBezTo>
                    <a:pt x="63" y="33"/>
                    <a:pt x="63" y="33"/>
                    <a:pt x="57" y="31"/>
                  </a:cubicBezTo>
                  <a:cubicBezTo>
                    <a:pt x="51" y="30"/>
                    <a:pt x="48" y="22"/>
                    <a:pt x="47" y="21"/>
                  </a:cubicBezTo>
                  <a:cubicBezTo>
                    <a:pt x="46" y="20"/>
                    <a:pt x="45" y="16"/>
                    <a:pt x="46" y="15"/>
                  </a:cubicBezTo>
                  <a:cubicBezTo>
                    <a:pt x="47" y="14"/>
                    <a:pt x="51" y="14"/>
                    <a:pt x="52" y="15"/>
                  </a:cubicBezTo>
                  <a:cubicBezTo>
                    <a:pt x="53" y="15"/>
                    <a:pt x="51" y="19"/>
                    <a:pt x="51" y="20"/>
                  </a:cubicBezTo>
                  <a:cubicBezTo>
                    <a:pt x="50" y="21"/>
                    <a:pt x="54" y="27"/>
                    <a:pt x="57" y="29"/>
                  </a:cubicBezTo>
                  <a:cubicBezTo>
                    <a:pt x="59" y="30"/>
                    <a:pt x="63" y="30"/>
                    <a:pt x="65" y="31"/>
                  </a:cubicBezTo>
                  <a:cubicBezTo>
                    <a:pt x="67" y="32"/>
                    <a:pt x="69" y="28"/>
                    <a:pt x="71" y="27"/>
                  </a:cubicBezTo>
                  <a:cubicBezTo>
                    <a:pt x="72" y="26"/>
                    <a:pt x="70" y="22"/>
                    <a:pt x="69" y="21"/>
                  </a:cubicBezTo>
                  <a:cubicBezTo>
                    <a:pt x="69" y="19"/>
                    <a:pt x="72" y="19"/>
                    <a:pt x="73" y="18"/>
                  </a:cubicBezTo>
                  <a:cubicBezTo>
                    <a:pt x="75" y="17"/>
                    <a:pt x="65" y="14"/>
                    <a:pt x="62" y="12"/>
                  </a:cubicBezTo>
                  <a:cubicBezTo>
                    <a:pt x="59" y="10"/>
                    <a:pt x="55" y="11"/>
                    <a:pt x="51" y="11"/>
                  </a:cubicBezTo>
                  <a:cubicBezTo>
                    <a:pt x="48" y="11"/>
                    <a:pt x="47" y="8"/>
                    <a:pt x="43" y="6"/>
                  </a:cubicBezTo>
                  <a:cubicBezTo>
                    <a:pt x="39" y="4"/>
                    <a:pt x="39" y="3"/>
                    <a:pt x="37" y="2"/>
                  </a:cubicBezTo>
                  <a:cubicBezTo>
                    <a:pt x="34" y="2"/>
                    <a:pt x="38" y="4"/>
                    <a:pt x="36" y="5"/>
                  </a:cubicBezTo>
                  <a:cubicBezTo>
                    <a:pt x="34" y="6"/>
                    <a:pt x="35" y="9"/>
                    <a:pt x="36" y="12"/>
                  </a:cubicBezTo>
                  <a:cubicBezTo>
                    <a:pt x="36" y="14"/>
                    <a:pt x="37" y="15"/>
                    <a:pt x="35" y="15"/>
                  </a:cubicBezTo>
                  <a:cubicBezTo>
                    <a:pt x="33" y="16"/>
                    <a:pt x="32" y="13"/>
                    <a:pt x="32" y="11"/>
                  </a:cubicBezTo>
                  <a:cubicBezTo>
                    <a:pt x="31" y="10"/>
                    <a:pt x="30" y="11"/>
                    <a:pt x="28" y="11"/>
                  </a:cubicBezTo>
                  <a:cubicBezTo>
                    <a:pt x="25" y="12"/>
                    <a:pt x="24" y="9"/>
                    <a:pt x="23" y="8"/>
                  </a:cubicBezTo>
                  <a:cubicBezTo>
                    <a:pt x="23" y="6"/>
                    <a:pt x="20" y="5"/>
                    <a:pt x="17" y="3"/>
                  </a:cubicBezTo>
                  <a:cubicBezTo>
                    <a:pt x="15" y="0"/>
                    <a:pt x="13" y="1"/>
                    <a:pt x="11" y="3"/>
                  </a:cubicBezTo>
                  <a:cubicBezTo>
                    <a:pt x="9" y="4"/>
                    <a:pt x="5" y="6"/>
                    <a:pt x="4" y="7"/>
                  </a:cubicBezTo>
                  <a:cubicBezTo>
                    <a:pt x="3" y="8"/>
                    <a:pt x="4" y="10"/>
                    <a:pt x="5" y="12"/>
                  </a:cubicBezTo>
                  <a:cubicBezTo>
                    <a:pt x="6" y="15"/>
                    <a:pt x="5" y="12"/>
                    <a:pt x="4" y="14"/>
                  </a:cubicBezTo>
                  <a:cubicBezTo>
                    <a:pt x="2" y="15"/>
                    <a:pt x="7" y="21"/>
                    <a:pt x="7" y="22"/>
                  </a:cubicBezTo>
                  <a:cubicBezTo>
                    <a:pt x="7" y="24"/>
                    <a:pt x="5" y="22"/>
                    <a:pt x="3" y="22"/>
                  </a:cubicBezTo>
                  <a:cubicBezTo>
                    <a:pt x="0" y="23"/>
                    <a:pt x="5" y="27"/>
                    <a:pt x="8" y="3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1" name="Freeform 111"/>
            <p:cNvSpPr/>
            <p:nvPr/>
          </p:nvSpPr>
          <p:spPr bwMode="auto">
            <a:xfrm>
              <a:off x="8208022" y="2174973"/>
              <a:ext cx="80955" cy="42163"/>
            </a:xfrm>
            <a:custGeom>
              <a:avLst/>
              <a:gdLst>
                <a:gd name="T0" fmla="*/ 7 w 41"/>
                <a:gd name="T1" fmla="*/ 7 h 21"/>
                <a:gd name="T2" fmla="*/ 13 w 41"/>
                <a:gd name="T3" fmla="*/ 12 h 21"/>
                <a:gd name="T4" fmla="*/ 23 w 41"/>
                <a:gd name="T5" fmla="*/ 18 h 21"/>
                <a:gd name="T6" fmla="*/ 29 w 41"/>
                <a:gd name="T7" fmla="*/ 21 h 21"/>
                <a:gd name="T8" fmla="*/ 31 w 41"/>
                <a:gd name="T9" fmla="*/ 19 h 21"/>
                <a:gd name="T10" fmla="*/ 36 w 41"/>
                <a:gd name="T11" fmla="*/ 20 h 21"/>
                <a:gd name="T12" fmla="*/ 41 w 41"/>
                <a:gd name="T13" fmla="*/ 13 h 21"/>
                <a:gd name="T14" fmla="*/ 38 w 41"/>
                <a:gd name="T15" fmla="*/ 11 h 21"/>
                <a:gd name="T16" fmla="*/ 27 w 41"/>
                <a:gd name="T17" fmla="*/ 7 h 21"/>
                <a:gd name="T18" fmla="*/ 22 w 41"/>
                <a:gd name="T19" fmla="*/ 7 h 21"/>
                <a:gd name="T20" fmla="*/ 21 w 41"/>
                <a:gd name="T21" fmla="*/ 4 h 21"/>
                <a:gd name="T22" fmla="*/ 16 w 41"/>
                <a:gd name="T23" fmla="*/ 3 h 21"/>
                <a:gd name="T24" fmla="*/ 8 w 41"/>
                <a:gd name="T25" fmla="*/ 4 h 21"/>
                <a:gd name="T26" fmla="*/ 1 w 41"/>
                <a:gd name="T27" fmla="*/ 1 h 21"/>
                <a:gd name="T28" fmla="*/ 7 w 41"/>
                <a:gd name="T2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21">
                  <a:moveTo>
                    <a:pt x="7" y="7"/>
                  </a:moveTo>
                  <a:cubicBezTo>
                    <a:pt x="9" y="8"/>
                    <a:pt x="11" y="12"/>
                    <a:pt x="13" y="12"/>
                  </a:cubicBezTo>
                  <a:cubicBezTo>
                    <a:pt x="14" y="13"/>
                    <a:pt x="20" y="17"/>
                    <a:pt x="23" y="18"/>
                  </a:cubicBezTo>
                  <a:cubicBezTo>
                    <a:pt x="27" y="18"/>
                    <a:pt x="27" y="20"/>
                    <a:pt x="29" y="21"/>
                  </a:cubicBezTo>
                  <a:cubicBezTo>
                    <a:pt x="31" y="21"/>
                    <a:pt x="30" y="19"/>
                    <a:pt x="31" y="19"/>
                  </a:cubicBezTo>
                  <a:cubicBezTo>
                    <a:pt x="32" y="18"/>
                    <a:pt x="33" y="20"/>
                    <a:pt x="36" y="20"/>
                  </a:cubicBezTo>
                  <a:cubicBezTo>
                    <a:pt x="38" y="20"/>
                    <a:pt x="41" y="15"/>
                    <a:pt x="41" y="13"/>
                  </a:cubicBezTo>
                  <a:cubicBezTo>
                    <a:pt x="41" y="12"/>
                    <a:pt x="40" y="11"/>
                    <a:pt x="38" y="11"/>
                  </a:cubicBezTo>
                  <a:cubicBezTo>
                    <a:pt x="36" y="11"/>
                    <a:pt x="33" y="9"/>
                    <a:pt x="27" y="7"/>
                  </a:cubicBezTo>
                  <a:cubicBezTo>
                    <a:pt x="22" y="5"/>
                    <a:pt x="25" y="8"/>
                    <a:pt x="22" y="7"/>
                  </a:cubicBezTo>
                  <a:cubicBezTo>
                    <a:pt x="19" y="7"/>
                    <a:pt x="20" y="6"/>
                    <a:pt x="21" y="4"/>
                  </a:cubicBezTo>
                  <a:cubicBezTo>
                    <a:pt x="22" y="3"/>
                    <a:pt x="19" y="3"/>
                    <a:pt x="16" y="3"/>
                  </a:cubicBezTo>
                  <a:cubicBezTo>
                    <a:pt x="12" y="3"/>
                    <a:pt x="11" y="4"/>
                    <a:pt x="8" y="4"/>
                  </a:cubicBezTo>
                  <a:cubicBezTo>
                    <a:pt x="5" y="4"/>
                    <a:pt x="2" y="0"/>
                    <a:pt x="1" y="1"/>
                  </a:cubicBezTo>
                  <a:cubicBezTo>
                    <a:pt x="0" y="1"/>
                    <a:pt x="5" y="6"/>
                    <a:pt x="7" y="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2" name="Freeform 112"/>
            <p:cNvSpPr/>
            <p:nvPr/>
          </p:nvSpPr>
          <p:spPr bwMode="auto">
            <a:xfrm>
              <a:off x="8040210" y="2239061"/>
              <a:ext cx="21925" cy="20238"/>
            </a:xfrm>
            <a:custGeom>
              <a:avLst/>
              <a:gdLst>
                <a:gd name="T0" fmla="*/ 9 w 11"/>
                <a:gd name="T1" fmla="*/ 9 h 10"/>
                <a:gd name="T2" fmla="*/ 2 w 11"/>
                <a:gd name="T3" fmla="*/ 0 h 10"/>
                <a:gd name="T4" fmla="*/ 9 w 11"/>
                <a:gd name="T5" fmla="*/ 9 h 10"/>
              </a:gdLst>
              <a:ahLst/>
              <a:cxnLst>
                <a:cxn ang="0">
                  <a:pos x="T0" y="T1"/>
                </a:cxn>
                <a:cxn ang="0">
                  <a:pos x="T2" y="T3"/>
                </a:cxn>
                <a:cxn ang="0">
                  <a:pos x="T4" y="T5"/>
                </a:cxn>
              </a:cxnLst>
              <a:rect l="0" t="0" r="r" b="b"/>
              <a:pathLst>
                <a:path w="11" h="10">
                  <a:moveTo>
                    <a:pt x="9" y="9"/>
                  </a:moveTo>
                  <a:cubicBezTo>
                    <a:pt x="11" y="9"/>
                    <a:pt x="5" y="0"/>
                    <a:pt x="2" y="0"/>
                  </a:cubicBezTo>
                  <a:cubicBezTo>
                    <a:pt x="0" y="0"/>
                    <a:pt x="5" y="10"/>
                    <a:pt x="9" y="9"/>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3" name="Freeform 113"/>
            <p:cNvSpPr/>
            <p:nvPr/>
          </p:nvSpPr>
          <p:spPr bwMode="auto">
            <a:xfrm>
              <a:off x="8652428" y="2424582"/>
              <a:ext cx="21925" cy="20238"/>
            </a:xfrm>
            <a:custGeom>
              <a:avLst/>
              <a:gdLst>
                <a:gd name="T0" fmla="*/ 2 w 11"/>
                <a:gd name="T1" fmla="*/ 3 h 10"/>
                <a:gd name="T2" fmla="*/ 9 w 11"/>
                <a:gd name="T3" fmla="*/ 9 h 10"/>
                <a:gd name="T4" fmla="*/ 11 w 11"/>
                <a:gd name="T5" fmla="*/ 1 h 10"/>
                <a:gd name="T6" fmla="*/ 4 w 11"/>
                <a:gd name="T7" fmla="*/ 1 h 10"/>
                <a:gd name="T8" fmla="*/ 2 w 11"/>
                <a:gd name="T9" fmla="*/ 3 h 10"/>
              </a:gdLst>
              <a:ahLst/>
              <a:cxnLst>
                <a:cxn ang="0">
                  <a:pos x="T0" y="T1"/>
                </a:cxn>
                <a:cxn ang="0">
                  <a:pos x="T2" y="T3"/>
                </a:cxn>
                <a:cxn ang="0">
                  <a:pos x="T4" y="T5"/>
                </a:cxn>
                <a:cxn ang="0">
                  <a:pos x="T6" y="T7"/>
                </a:cxn>
                <a:cxn ang="0">
                  <a:pos x="T8" y="T9"/>
                </a:cxn>
              </a:cxnLst>
              <a:rect l="0" t="0" r="r" b="b"/>
              <a:pathLst>
                <a:path w="11" h="10">
                  <a:moveTo>
                    <a:pt x="2" y="3"/>
                  </a:moveTo>
                  <a:cubicBezTo>
                    <a:pt x="4" y="4"/>
                    <a:pt x="5" y="8"/>
                    <a:pt x="9" y="9"/>
                  </a:cubicBezTo>
                  <a:cubicBezTo>
                    <a:pt x="11" y="10"/>
                    <a:pt x="10" y="2"/>
                    <a:pt x="11" y="1"/>
                  </a:cubicBezTo>
                  <a:cubicBezTo>
                    <a:pt x="11" y="0"/>
                    <a:pt x="7" y="1"/>
                    <a:pt x="4" y="1"/>
                  </a:cubicBezTo>
                  <a:cubicBezTo>
                    <a:pt x="0" y="1"/>
                    <a:pt x="0" y="1"/>
                    <a:pt x="2"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4" name="Freeform 114"/>
            <p:cNvSpPr/>
            <p:nvPr/>
          </p:nvSpPr>
          <p:spPr bwMode="auto">
            <a:xfrm>
              <a:off x="8825300" y="2367239"/>
              <a:ext cx="55656" cy="17709"/>
            </a:xfrm>
            <a:custGeom>
              <a:avLst/>
              <a:gdLst>
                <a:gd name="T0" fmla="*/ 7 w 28"/>
                <a:gd name="T1" fmla="*/ 7 h 9"/>
                <a:gd name="T2" fmla="*/ 25 w 28"/>
                <a:gd name="T3" fmla="*/ 8 h 9"/>
                <a:gd name="T4" fmla="*/ 28 w 28"/>
                <a:gd name="T5" fmla="*/ 4 h 9"/>
                <a:gd name="T6" fmla="*/ 17 w 28"/>
                <a:gd name="T7" fmla="*/ 2 h 9"/>
                <a:gd name="T8" fmla="*/ 4 w 28"/>
                <a:gd name="T9" fmla="*/ 2 h 9"/>
                <a:gd name="T10" fmla="*/ 7 w 28"/>
                <a:gd name="T11" fmla="*/ 7 h 9"/>
              </a:gdLst>
              <a:ahLst/>
              <a:cxnLst>
                <a:cxn ang="0">
                  <a:pos x="T0" y="T1"/>
                </a:cxn>
                <a:cxn ang="0">
                  <a:pos x="T2" y="T3"/>
                </a:cxn>
                <a:cxn ang="0">
                  <a:pos x="T4" y="T5"/>
                </a:cxn>
                <a:cxn ang="0">
                  <a:pos x="T6" y="T7"/>
                </a:cxn>
                <a:cxn ang="0">
                  <a:pos x="T8" y="T9"/>
                </a:cxn>
                <a:cxn ang="0">
                  <a:pos x="T10" y="T11"/>
                </a:cxn>
              </a:cxnLst>
              <a:rect l="0" t="0" r="r" b="b"/>
              <a:pathLst>
                <a:path w="28" h="9">
                  <a:moveTo>
                    <a:pt x="7" y="7"/>
                  </a:moveTo>
                  <a:cubicBezTo>
                    <a:pt x="12" y="9"/>
                    <a:pt x="22" y="8"/>
                    <a:pt x="25" y="8"/>
                  </a:cubicBezTo>
                  <a:cubicBezTo>
                    <a:pt x="28" y="8"/>
                    <a:pt x="28" y="5"/>
                    <a:pt x="28" y="4"/>
                  </a:cubicBezTo>
                  <a:cubicBezTo>
                    <a:pt x="27" y="2"/>
                    <a:pt x="23" y="4"/>
                    <a:pt x="17" y="2"/>
                  </a:cubicBezTo>
                  <a:cubicBezTo>
                    <a:pt x="10" y="0"/>
                    <a:pt x="8" y="1"/>
                    <a:pt x="4" y="2"/>
                  </a:cubicBezTo>
                  <a:cubicBezTo>
                    <a:pt x="0" y="4"/>
                    <a:pt x="2" y="5"/>
                    <a:pt x="7" y="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5" name="Freeform 115"/>
            <p:cNvSpPr/>
            <p:nvPr/>
          </p:nvSpPr>
          <p:spPr bwMode="auto">
            <a:xfrm>
              <a:off x="6641218" y="2263517"/>
              <a:ext cx="105410" cy="133237"/>
            </a:xfrm>
            <a:custGeom>
              <a:avLst/>
              <a:gdLst>
                <a:gd name="T0" fmla="*/ 4 w 53"/>
                <a:gd name="T1" fmla="*/ 46 h 67"/>
                <a:gd name="T2" fmla="*/ 11 w 53"/>
                <a:gd name="T3" fmla="*/ 48 h 67"/>
                <a:gd name="T4" fmla="*/ 13 w 53"/>
                <a:gd name="T5" fmla="*/ 50 h 67"/>
                <a:gd name="T6" fmla="*/ 16 w 53"/>
                <a:gd name="T7" fmla="*/ 49 h 67"/>
                <a:gd name="T8" fmla="*/ 19 w 53"/>
                <a:gd name="T9" fmla="*/ 51 h 67"/>
                <a:gd name="T10" fmla="*/ 20 w 53"/>
                <a:gd name="T11" fmla="*/ 56 h 67"/>
                <a:gd name="T12" fmla="*/ 19 w 53"/>
                <a:gd name="T13" fmla="*/ 61 h 67"/>
                <a:gd name="T14" fmla="*/ 30 w 53"/>
                <a:gd name="T15" fmla="*/ 63 h 67"/>
                <a:gd name="T16" fmla="*/ 35 w 53"/>
                <a:gd name="T17" fmla="*/ 65 h 67"/>
                <a:gd name="T18" fmla="*/ 37 w 53"/>
                <a:gd name="T19" fmla="*/ 63 h 67"/>
                <a:gd name="T20" fmla="*/ 41 w 53"/>
                <a:gd name="T21" fmla="*/ 66 h 67"/>
                <a:gd name="T22" fmla="*/ 44 w 53"/>
                <a:gd name="T23" fmla="*/ 65 h 67"/>
                <a:gd name="T24" fmla="*/ 48 w 53"/>
                <a:gd name="T25" fmla="*/ 66 h 67"/>
                <a:gd name="T26" fmla="*/ 51 w 53"/>
                <a:gd name="T27" fmla="*/ 65 h 67"/>
                <a:gd name="T28" fmla="*/ 51 w 53"/>
                <a:gd name="T29" fmla="*/ 62 h 67"/>
                <a:gd name="T30" fmla="*/ 50 w 53"/>
                <a:gd name="T31" fmla="*/ 60 h 67"/>
                <a:gd name="T32" fmla="*/ 46 w 53"/>
                <a:gd name="T33" fmla="*/ 58 h 67"/>
                <a:gd name="T34" fmla="*/ 41 w 53"/>
                <a:gd name="T35" fmla="*/ 53 h 67"/>
                <a:gd name="T36" fmla="*/ 39 w 53"/>
                <a:gd name="T37" fmla="*/ 49 h 67"/>
                <a:gd name="T38" fmla="*/ 35 w 53"/>
                <a:gd name="T39" fmla="*/ 43 h 67"/>
                <a:gd name="T40" fmla="*/ 33 w 53"/>
                <a:gd name="T41" fmla="*/ 38 h 67"/>
                <a:gd name="T42" fmla="*/ 35 w 53"/>
                <a:gd name="T43" fmla="*/ 33 h 67"/>
                <a:gd name="T44" fmla="*/ 33 w 53"/>
                <a:gd name="T45" fmla="*/ 31 h 67"/>
                <a:gd name="T46" fmla="*/ 32 w 53"/>
                <a:gd name="T47" fmla="*/ 26 h 67"/>
                <a:gd name="T48" fmla="*/ 32 w 53"/>
                <a:gd name="T49" fmla="*/ 23 h 67"/>
                <a:gd name="T50" fmla="*/ 35 w 53"/>
                <a:gd name="T51" fmla="*/ 19 h 67"/>
                <a:gd name="T52" fmla="*/ 34 w 53"/>
                <a:gd name="T53" fmla="*/ 15 h 67"/>
                <a:gd name="T54" fmla="*/ 38 w 53"/>
                <a:gd name="T55" fmla="*/ 16 h 67"/>
                <a:gd name="T56" fmla="*/ 38 w 53"/>
                <a:gd name="T57" fmla="*/ 13 h 67"/>
                <a:gd name="T58" fmla="*/ 41 w 53"/>
                <a:gd name="T59" fmla="*/ 11 h 67"/>
                <a:gd name="T60" fmla="*/ 41 w 53"/>
                <a:gd name="T61" fmla="*/ 6 h 67"/>
                <a:gd name="T62" fmla="*/ 36 w 53"/>
                <a:gd name="T63" fmla="*/ 4 h 67"/>
                <a:gd name="T64" fmla="*/ 31 w 53"/>
                <a:gd name="T65" fmla="*/ 3 h 67"/>
                <a:gd name="T66" fmla="*/ 26 w 53"/>
                <a:gd name="T67" fmla="*/ 1 h 67"/>
                <a:gd name="T68" fmla="*/ 26 w 53"/>
                <a:gd name="T69" fmla="*/ 3 h 67"/>
                <a:gd name="T70" fmla="*/ 20 w 53"/>
                <a:gd name="T71" fmla="*/ 3 h 67"/>
                <a:gd name="T72" fmla="*/ 17 w 53"/>
                <a:gd name="T73" fmla="*/ 11 h 67"/>
                <a:gd name="T74" fmla="*/ 12 w 53"/>
                <a:gd name="T75" fmla="*/ 11 h 67"/>
                <a:gd name="T76" fmla="*/ 12 w 53"/>
                <a:gd name="T77" fmla="*/ 14 h 67"/>
                <a:gd name="T78" fmla="*/ 8 w 53"/>
                <a:gd name="T79" fmla="*/ 15 h 67"/>
                <a:gd name="T80" fmla="*/ 8 w 53"/>
                <a:gd name="T81" fmla="*/ 18 h 67"/>
                <a:gd name="T82" fmla="*/ 12 w 53"/>
                <a:gd name="T83" fmla="*/ 19 h 67"/>
                <a:gd name="T84" fmla="*/ 11 w 53"/>
                <a:gd name="T85" fmla="*/ 22 h 67"/>
                <a:gd name="T86" fmla="*/ 8 w 53"/>
                <a:gd name="T87" fmla="*/ 30 h 67"/>
                <a:gd name="T88" fmla="*/ 10 w 53"/>
                <a:gd name="T89" fmla="*/ 33 h 67"/>
                <a:gd name="T90" fmla="*/ 6 w 53"/>
                <a:gd name="T91" fmla="*/ 32 h 67"/>
                <a:gd name="T92" fmla="*/ 4 w 53"/>
                <a:gd name="T93" fmla="*/ 33 h 67"/>
                <a:gd name="T94" fmla="*/ 2 w 53"/>
                <a:gd name="T95" fmla="*/ 33 h 67"/>
                <a:gd name="T96" fmla="*/ 0 w 53"/>
                <a:gd name="T97" fmla="*/ 42 h 67"/>
                <a:gd name="T98" fmla="*/ 4 w 53"/>
                <a:gd name="T99" fmla="*/ 4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 h="67">
                  <a:moveTo>
                    <a:pt x="4" y="46"/>
                  </a:moveTo>
                  <a:cubicBezTo>
                    <a:pt x="5" y="47"/>
                    <a:pt x="10" y="48"/>
                    <a:pt x="11" y="48"/>
                  </a:cubicBezTo>
                  <a:cubicBezTo>
                    <a:pt x="12" y="48"/>
                    <a:pt x="12" y="49"/>
                    <a:pt x="13" y="50"/>
                  </a:cubicBezTo>
                  <a:cubicBezTo>
                    <a:pt x="15" y="51"/>
                    <a:pt x="15" y="50"/>
                    <a:pt x="16" y="49"/>
                  </a:cubicBezTo>
                  <a:cubicBezTo>
                    <a:pt x="18" y="48"/>
                    <a:pt x="18" y="50"/>
                    <a:pt x="19" y="51"/>
                  </a:cubicBezTo>
                  <a:cubicBezTo>
                    <a:pt x="21" y="52"/>
                    <a:pt x="18" y="54"/>
                    <a:pt x="20" y="56"/>
                  </a:cubicBezTo>
                  <a:cubicBezTo>
                    <a:pt x="21" y="57"/>
                    <a:pt x="19" y="59"/>
                    <a:pt x="19" y="61"/>
                  </a:cubicBezTo>
                  <a:cubicBezTo>
                    <a:pt x="19" y="62"/>
                    <a:pt x="29" y="63"/>
                    <a:pt x="30" y="63"/>
                  </a:cubicBezTo>
                  <a:cubicBezTo>
                    <a:pt x="31" y="63"/>
                    <a:pt x="33" y="64"/>
                    <a:pt x="35" y="65"/>
                  </a:cubicBezTo>
                  <a:cubicBezTo>
                    <a:pt x="36" y="65"/>
                    <a:pt x="36" y="63"/>
                    <a:pt x="37" y="63"/>
                  </a:cubicBezTo>
                  <a:cubicBezTo>
                    <a:pt x="38" y="63"/>
                    <a:pt x="40" y="66"/>
                    <a:pt x="41" y="66"/>
                  </a:cubicBezTo>
                  <a:cubicBezTo>
                    <a:pt x="42" y="67"/>
                    <a:pt x="44" y="65"/>
                    <a:pt x="44" y="65"/>
                  </a:cubicBezTo>
                  <a:cubicBezTo>
                    <a:pt x="44" y="65"/>
                    <a:pt x="47" y="66"/>
                    <a:pt x="48" y="66"/>
                  </a:cubicBezTo>
                  <a:cubicBezTo>
                    <a:pt x="49" y="65"/>
                    <a:pt x="50" y="65"/>
                    <a:pt x="51" y="65"/>
                  </a:cubicBezTo>
                  <a:cubicBezTo>
                    <a:pt x="53" y="64"/>
                    <a:pt x="52" y="61"/>
                    <a:pt x="51" y="62"/>
                  </a:cubicBezTo>
                  <a:cubicBezTo>
                    <a:pt x="51" y="62"/>
                    <a:pt x="50" y="61"/>
                    <a:pt x="50" y="60"/>
                  </a:cubicBezTo>
                  <a:cubicBezTo>
                    <a:pt x="49" y="59"/>
                    <a:pt x="47" y="59"/>
                    <a:pt x="46" y="58"/>
                  </a:cubicBezTo>
                  <a:cubicBezTo>
                    <a:pt x="45" y="57"/>
                    <a:pt x="41" y="54"/>
                    <a:pt x="41" y="53"/>
                  </a:cubicBezTo>
                  <a:cubicBezTo>
                    <a:pt x="41" y="52"/>
                    <a:pt x="39" y="50"/>
                    <a:pt x="39" y="49"/>
                  </a:cubicBezTo>
                  <a:cubicBezTo>
                    <a:pt x="40" y="49"/>
                    <a:pt x="35" y="44"/>
                    <a:pt x="35" y="43"/>
                  </a:cubicBezTo>
                  <a:cubicBezTo>
                    <a:pt x="35" y="42"/>
                    <a:pt x="33" y="39"/>
                    <a:pt x="33" y="38"/>
                  </a:cubicBezTo>
                  <a:cubicBezTo>
                    <a:pt x="32" y="36"/>
                    <a:pt x="34" y="34"/>
                    <a:pt x="35" y="33"/>
                  </a:cubicBezTo>
                  <a:cubicBezTo>
                    <a:pt x="36" y="31"/>
                    <a:pt x="34" y="31"/>
                    <a:pt x="33" y="31"/>
                  </a:cubicBezTo>
                  <a:cubicBezTo>
                    <a:pt x="31" y="30"/>
                    <a:pt x="32" y="28"/>
                    <a:pt x="32" y="26"/>
                  </a:cubicBezTo>
                  <a:cubicBezTo>
                    <a:pt x="33" y="24"/>
                    <a:pt x="32" y="24"/>
                    <a:pt x="32" y="23"/>
                  </a:cubicBezTo>
                  <a:cubicBezTo>
                    <a:pt x="32" y="23"/>
                    <a:pt x="35" y="20"/>
                    <a:pt x="35" y="19"/>
                  </a:cubicBezTo>
                  <a:cubicBezTo>
                    <a:pt x="35" y="18"/>
                    <a:pt x="34" y="16"/>
                    <a:pt x="34" y="15"/>
                  </a:cubicBezTo>
                  <a:cubicBezTo>
                    <a:pt x="34" y="14"/>
                    <a:pt x="37" y="15"/>
                    <a:pt x="38" y="16"/>
                  </a:cubicBezTo>
                  <a:cubicBezTo>
                    <a:pt x="40" y="16"/>
                    <a:pt x="38" y="14"/>
                    <a:pt x="38" y="13"/>
                  </a:cubicBezTo>
                  <a:cubicBezTo>
                    <a:pt x="38" y="12"/>
                    <a:pt x="40" y="11"/>
                    <a:pt x="41" y="11"/>
                  </a:cubicBezTo>
                  <a:cubicBezTo>
                    <a:pt x="41" y="10"/>
                    <a:pt x="41" y="7"/>
                    <a:pt x="41" y="6"/>
                  </a:cubicBezTo>
                  <a:cubicBezTo>
                    <a:pt x="40" y="5"/>
                    <a:pt x="38" y="6"/>
                    <a:pt x="36" y="4"/>
                  </a:cubicBezTo>
                  <a:cubicBezTo>
                    <a:pt x="35" y="3"/>
                    <a:pt x="33" y="3"/>
                    <a:pt x="31" y="3"/>
                  </a:cubicBezTo>
                  <a:cubicBezTo>
                    <a:pt x="29" y="3"/>
                    <a:pt x="28" y="1"/>
                    <a:pt x="26" y="1"/>
                  </a:cubicBezTo>
                  <a:cubicBezTo>
                    <a:pt x="24" y="0"/>
                    <a:pt x="26" y="2"/>
                    <a:pt x="26" y="3"/>
                  </a:cubicBezTo>
                  <a:cubicBezTo>
                    <a:pt x="26" y="4"/>
                    <a:pt x="22" y="2"/>
                    <a:pt x="20" y="3"/>
                  </a:cubicBezTo>
                  <a:cubicBezTo>
                    <a:pt x="18" y="4"/>
                    <a:pt x="18" y="9"/>
                    <a:pt x="17" y="11"/>
                  </a:cubicBezTo>
                  <a:cubicBezTo>
                    <a:pt x="16" y="12"/>
                    <a:pt x="14" y="11"/>
                    <a:pt x="12" y="11"/>
                  </a:cubicBezTo>
                  <a:cubicBezTo>
                    <a:pt x="11" y="11"/>
                    <a:pt x="12" y="14"/>
                    <a:pt x="12" y="14"/>
                  </a:cubicBezTo>
                  <a:cubicBezTo>
                    <a:pt x="12" y="15"/>
                    <a:pt x="10" y="15"/>
                    <a:pt x="8" y="15"/>
                  </a:cubicBezTo>
                  <a:cubicBezTo>
                    <a:pt x="6" y="15"/>
                    <a:pt x="6" y="17"/>
                    <a:pt x="8" y="18"/>
                  </a:cubicBezTo>
                  <a:cubicBezTo>
                    <a:pt x="10" y="20"/>
                    <a:pt x="11" y="19"/>
                    <a:pt x="12" y="19"/>
                  </a:cubicBezTo>
                  <a:cubicBezTo>
                    <a:pt x="14" y="19"/>
                    <a:pt x="12" y="21"/>
                    <a:pt x="11" y="22"/>
                  </a:cubicBezTo>
                  <a:cubicBezTo>
                    <a:pt x="10" y="23"/>
                    <a:pt x="8" y="28"/>
                    <a:pt x="8" y="30"/>
                  </a:cubicBezTo>
                  <a:cubicBezTo>
                    <a:pt x="9" y="31"/>
                    <a:pt x="10" y="32"/>
                    <a:pt x="10" y="33"/>
                  </a:cubicBezTo>
                  <a:cubicBezTo>
                    <a:pt x="10" y="34"/>
                    <a:pt x="8" y="33"/>
                    <a:pt x="6" y="32"/>
                  </a:cubicBezTo>
                  <a:cubicBezTo>
                    <a:pt x="4" y="31"/>
                    <a:pt x="6" y="32"/>
                    <a:pt x="4" y="33"/>
                  </a:cubicBezTo>
                  <a:cubicBezTo>
                    <a:pt x="3" y="34"/>
                    <a:pt x="4" y="33"/>
                    <a:pt x="2" y="33"/>
                  </a:cubicBezTo>
                  <a:cubicBezTo>
                    <a:pt x="1" y="34"/>
                    <a:pt x="0" y="39"/>
                    <a:pt x="0" y="42"/>
                  </a:cubicBezTo>
                  <a:cubicBezTo>
                    <a:pt x="0" y="44"/>
                    <a:pt x="2" y="46"/>
                    <a:pt x="4" y="4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6" name="Freeform 116"/>
            <p:cNvSpPr/>
            <p:nvPr/>
          </p:nvSpPr>
          <p:spPr bwMode="auto">
            <a:xfrm>
              <a:off x="6657240" y="2364710"/>
              <a:ext cx="16023" cy="16023"/>
            </a:xfrm>
            <a:custGeom>
              <a:avLst/>
              <a:gdLst>
                <a:gd name="T0" fmla="*/ 1 w 8"/>
                <a:gd name="T1" fmla="*/ 0 h 8"/>
                <a:gd name="T2" fmla="*/ 2 w 8"/>
                <a:gd name="T3" fmla="*/ 3 h 8"/>
                <a:gd name="T4" fmla="*/ 6 w 8"/>
                <a:gd name="T5" fmla="*/ 8 h 8"/>
                <a:gd name="T6" fmla="*/ 6 w 8"/>
                <a:gd name="T7" fmla="*/ 2 h 8"/>
                <a:gd name="T8" fmla="*/ 1 w 8"/>
                <a:gd name="T9" fmla="*/ 0 h 8"/>
              </a:gdLst>
              <a:ahLst/>
              <a:cxnLst>
                <a:cxn ang="0">
                  <a:pos x="T0" y="T1"/>
                </a:cxn>
                <a:cxn ang="0">
                  <a:pos x="T2" y="T3"/>
                </a:cxn>
                <a:cxn ang="0">
                  <a:pos x="T4" y="T5"/>
                </a:cxn>
                <a:cxn ang="0">
                  <a:pos x="T6" y="T7"/>
                </a:cxn>
                <a:cxn ang="0">
                  <a:pos x="T8" y="T9"/>
                </a:cxn>
              </a:cxnLst>
              <a:rect l="0" t="0" r="r" b="b"/>
              <a:pathLst>
                <a:path w="8" h="8">
                  <a:moveTo>
                    <a:pt x="1" y="0"/>
                  </a:moveTo>
                  <a:cubicBezTo>
                    <a:pt x="0" y="0"/>
                    <a:pt x="0" y="2"/>
                    <a:pt x="2" y="3"/>
                  </a:cubicBezTo>
                  <a:cubicBezTo>
                    <a:pt x="4" y="4"/>
                    <a:pt x="4" y="8"/>
                    <a:pt x="6" y="8"/>
                  </a:cubicBezTo>
                  <a:cubicBezTo>
                    <a:pt x="8" y="8"/>
                    <a:pt x="6" y="4"/>
                    <a:pt x="6" y="2"/>
                  </a:cubicBezTo>
                  <a:cubicBezTo>
                    <a:pt x="5" y="1"/>
                    <a:pt x="3" y="0"/>
                    <a:pt x="1"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7" name="Freeform 117"/>
            <p:cNvSpPr/>
            <p:nvPr/>
          </p:nvSpPr>
          <p:spPr bwMode="auto">
            <a:xfrm>
              <a:off x="6664830" y="2079682"/>
              <a:ext cx="255513" cy="191423"/>
            </a:xfrm>
            <a:custGeom>
              <a:avLst/>
              <a:gdLst>
                <a:gd name="T0" fmla="*/ 8 w 128"/>
                <a:gd name="T1" fmla="*/ 89 h 96"/>
                <a:gd name="T2" fmla="*/ 21 w 128"/>
                <a:gd name="T3" fmla="*/ 92 h 96"/>
                <a:gd name="T4" fmla="*/ 32 w 128"/>
                <a:gd name="T5" fmla="*/ 96 h 96"/>
                <a:gd name="T6" fmla="*/ 35 w 128"/>
                <a:gd name="T7" fmla="*/ 88 h 96"/>
                <a:gd name="T8" fmla="*/ 39 w 128"/>
                <a:gd name="T9" fmla="*/ 86 h 96"/>
                <a:gd name="T10" fmla="*/ 41 w 128"/>
                <a:gd name="T11" fmla="*/ 82 h 96"/>
                <a:gd name="T12" fmla="*/ 42 w 128"/>
                <a:gd name="T13" fmla="*/ 77 h 96"/>
                <a:gd name="T14" fmla="*/ 44 w 128"/>
                <a:gd name="T15" fmla="*/ 74 h 96"/>
                <a:gd name="T16" fmla="*/ 47 w 128"/>
                <a:gd name="T17" fmla="*/ 68 h 96"/>
                <a:gd name="T18" fmla="*/ 47 w 128"/>
                <a:gd name="T19" fmla="*/ 65 h 96"/>
                <a:gd name="T20" fmla="*/ 53 w 128"/>
                <a:gd name="T21" fmla="*/ 63 h 96"/>
                <a:gd name="T22" fmla="*/ 55 w 128"/>
                <a:gd name="T23" fmla="*/ 58 h 96"/>
                <a:gd name="T24" fmla="*/ 63 w 128"/>
                <a:gd name="T25" fmla="*/ 58 h 96"/>
                <a:gd name="T26" fmla="*/ 68 w 128"/>
                <a:gd name="T27" fmla="*/ 51 h 96"/>
                <a:gd name="T28" fmla="*/ 73 w 128"/>
                <a:gd name="T29" fmla="*/ 51 h 96"/>
                <a:gd name="T30" fmla="*/ 83 w 128"/>
                <a:gd name="T31" fmla="*/ 44 h 96"/>
                <a:gd name="T32" fmla="*/ 97 w 128"/>
                <a:gd name="T33" fmla="*/ 36 h 96"/>
                <a:gd name="T34" fmla="*/ 113 w 128"/>
                <a:gd name="T35" fmla="*/ 37 h 96"/>
                <a:gd name="T36" fmla="*/ 123 w 128"/>
                <a:gd name="T37" fmla="*/ 30 h 96"/>
                <a:gd name="T38" fmla="*/ 124 w 128"/>
                <a:gd name="T39" fmla="*/ 25 h 96"/>
                <a:gd name="T40" fmla="*/ 127 w 128"/>
                <a:gd name="T41" fmla="*/ 19 h 96"/>
                <a:gd name="T42" fmla="*/ 127 w 128"/>
                <a:gd name="T43" fmla="*/ 11 h 96"/>
                <a:gd name="T44" fmla="*/ 123 w 128"/>
                <a:gd name="T45" fmla="*/ 4 h 96"/>
                <a:gd name="T46" fmla="*/ 115 w 128"/>
                <a:gd name="T47" fmla="*/ 2 h 96"/>
                <a:gd name="T48" fmla="*/ 108 w 128"/>
                <a:gd name="T49" fmla="*/ 2 h 96"/>
                <a:gd name="T50" fmla="*/ 105 w 128"/>
                <a:gd name="T51" fmla="*/ 12 h 96"/>
                <a:gd name="T52" fmla="*/ 94 w 128"/>
                <a:gd name="T53" fmla="*/ 21 h 96"/>
                <a:gd name="T54" fmla="*/ 79 w 128"/>
                <a:gd name="T55" fmla="*/ 25 h 96"/>
                <a:gd name="T56" fmla="*/ 74 w 128"/>
                <a:gd name="T57" fmla="*/ 23 h 96"/>
                <a:gd name="T58" fmla="*/ 66 w 128"/>
                <a:gd name="T59" fmla="*/ 21 h 96"/>
                <a:gd name="T60" fmla="*/ 59 w 128"/>
                <a:gd name="T61" fmla="*/ 23 h 96"/>
                <a:gd name="T62" fmla="*/ 57 w 128"/>
                <a:gd name="T63" fmla="*/ 28 h 96"/>
                <a:gd name="T64" fmla="*/ 46 w 128"/>
                <a:gd name="T65" fmla="*/ 36 h 96"/>
                <a:gd name="T66" fmla="*/ 43 w 128"/>
                <a:gd name="T67" fmla="*/ 37 h 96"/>
                <a:gd name="T68" fmla="*/ 34 w 128"/>
                <a:gd name="T69" fmla="*/ 42 h 96"/>
                <a:gd name="T70" fmla="*/ 32 w 128"/>
                <a:gd name="T71" fmla="*/ 46 h 96"/>
                <a:gd name="T72" fmla="*/ 25 w 128"/>
                <a:gd name="T73" fmla="*/ 55 h 96"/>
                <a:gd name="T74" fmla="*/ 19 w 128"/>
                <a:gd name="T75" fmla="*/ 57 h 96"/>
                <a:gd name="T76" fmla="*/ 20 w 128"/>
                <a:gd name="T77" fmla="*/ 61 h 96"/>
                <a:gd name="T78" fmla="*/ 18 w 128"/>
                <a:gd name="T79" fmla="*/ 65 h 96"/>
                <a:gd name="T80" fmla="*/ 16 w 128"/>
                <a:gd name="T81" fmla="*/ 69 h 96"/>
                <a:gd name="T82" fmla="*/ 19 w 128"/>
                <a:gd name="T83" fmla="*/ 78 h 96"/>
                <a:gd name="T84" fmla="*/ 10 w 128"/>
                <a:gd name="T85" fmla="*/ 78 h 96"/>
                <a:gd name="T86" fmla="*/ 2 w 128"/>
                <a:gd name="T87"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96">
                  <a:moveTo>
                    <a:pt x="8" y="84"/>
                  </a:moveTo>
                  <a:cubicBezTo>
                    <a:pt x="10" y="83"/>
                    <a:pt x="8" y="88"/>
                    <a:pt x="8" y="89"/>
                  </a:cubicBezTo>
                  <a:cubicBezTo>
                    <a:pt x="9" y="89"/>
                    <a:pt x="13" y="89"/>
                    <a:pt x="15" y="90"/>
                  </a:cubicBezTo>
                  <a:cubicBezTo>
                    <a:pt x="17" y="90"/>
                    <a:pt x="19" y="91"/>
                    <a:pt x="21" y="92"/>
                  </a:cubicBezTo>
                  <a:cubicBezTo>
                    <a:pt x="22" y="93"/>
                    <a:pt x="25" y="92"/>
                    <a:pt x="26" y="93"/>
                  </a:cubicBezTo>
                  <a:cubicBezTo>
                    <a:pt x="26" y="94"/>
                    <a:pt x="30" y="96"/>
                    <a:pt x="32" y="96"/>
                  </a:cubicBezTo>
                  <a:cubicBezTo>
                    <a:pt x="33" y="95"/>
                    <a:pt x="35" y="93"/>
                    <a:pt x="35" y="92"/>
                  </a:cubicBezTo>
                  <a:cubicBezTo>
                    <a:pt x="35" y="91"/>
                    <a:pt x="37" y="89"/>
                    <a:pt x="35" y="88"/>
                  </a:cubicBezTo>
                  <a:cubicBezTo>
                    <a:pt x="33" y="87"/>
                    <a:pt x="32" y="86"/>
                    <a:pt x="33" y="85"/>
                  </a:cubicBezTo>
                  <a:cubicBezTo>
                    <a:pt x="34" y="85"/>
                    <a:pt x="38" y="87"/>
                    <a:pt x="39" y="86"/>
                  </a:cubicBezTo>
                  <a:cubicBezTo>
                    <a:pt x="40" y="84"/>
                    <a:pt x="38" y="83"/>
                    <a:pt x="38" y="82"/>
                  </a:cubicBezTo>
                  <a:cubicBezTo>
                    <a:pt x="38" y="81"/>
                    <a:pt x="41" y="83"/>
                    <a:pt x="41" y="82"/>
                  </a:cubicBezTo>
                  <a:cubicBezTo>
                    <a:pt x="41" y="81"/>
                    <a:pt x="40" y="80"/>
                    <a:pt x="38" y="79"/>
                  </a:cubicBezTo>
                  <a:cubicBezTo>
                    <a:pt x="36" y="77"/>
                    <a:pt x="40" y="77"/>
                    <a:pt x="42" y="77"/>
                  </a:cubicBezTo>
                  <a:cubicBezTo>
                    <a:pt x="44" y="77"/>
                    <a:pt x="42" y="76"/>
                    <a:pt x="41" y="75"/>
                  </a:cubicBezTo>
                  <a:cubicBezTo>
                    <a:pt x="41" y="74"/>
                    <a:pt x="43" y="74"/>
                    <a:pt x="44" y="74"/>
                  </a:cubicBezTo>
                  <a:cubicBezTo>
                    <a:pt x="45" y="74"/>
                    <a:pt x="47" y="74"/>
                    <a:pt x="47" y="72"/>
                  </a:cubicBezTo>
                  <a:cubicBezTo>
                    <a:pt x="47" y="71"/>
                    <a:pt x="46" y="68"/>
                    <a:pt x="47" y="68"/>
                  </a:cubicBezTo>
                  <a:cubicBezTo>
                    <a:pt x="48" y="68"/>
                    <a:pt x="51" y="68"/>
                    <a:pt x="51" y="67"/>
                  </a:cubicBezTo>
                  <a:cubicBezTo>
                    <a:pt x="51" y="66"/>
                    <a:pt x="48" y="66"/>
                    <a:pt x="47" y="65"/>
                  </a:cubicBezTo>
                  <a:cubicBezTo>
                    <a:pt x="47" y="65"/>
                    <a:pt x="48" y="64"/>
                    <a:pt x="50" y="64"/>
                  </a:cubicBezTo>
                  <a:cubicBezTo>
                    <a:pt x="51" y="64"/>
                    <a:pt x="52" y="64"/>
                    <a:pt x="53" y="63"/>
                  </a:cubicBezTo>
                  <a:cubicBezTo>
                    <a:pt x="54" y="62"/>
                    <a:pt x="55" y="63"/>
                    <a:pt x="56" y="62"/>
                  </a:cubicBezTo>
                  <a:cubicBezTo>
                    <a:pt x="57" y="61"/>
                    <a:pt x="55" y="60"/>
                    <a:pt x="55" y="58"/>
                  </a:cubicBezTo>
                  <a:cubicBezTo>
                    <a:pt x="54" y="57"/>
                    <a:pt x="59" y="60"/>
                    <a:pt x="61" y="60"/>
                  </a:cubicBezTo>
                  <a:cubicBezTo>
                    <a:pt x="63" y="60"/>
                    <a:pt x="63" y="58"/>
                    <a:pt x="63" y="58"/>
                  </a:cubicBezTo>
                  <a:cubicBezTo>
                    <a:pt x="63" y="57"/>
                    <a:pt x="65" y="58"/>
                    <a:pt x="66" y="58"/>
                  </a:cubicBezTo>
                  <a:cubicBezTo>
                    <a:pt x="67" y="57"/>
                    <a:pt x="67" y="53"/>
                    <a:pt x="68" y="51"/>
                  </a:cubicBezTo>
                  <a:cubicBezTo>
                    <a:pt x="69" y="50"/>
                    <a:pt x="69" y="52"/>
                    <a:pt x="70" y="53"/>
                  </a:cubicBezTo>
                  <a:cubicBezTo>
                    <a:pt x="71" y="54"/>
                    <a:pt x="72" y="52"/>
                    <a:pt x="73" y="51"/>
                  </a:cubicBezTo>
                  <a:cubicBezTo>
                    <a:pt x="75" y="50"/>
                    <a:pt x="74" y="50"/>
                    <a:pt x="75" y="49"/>
                  </a:cubicBezTo>
                  <a:cubicBezTo>
                    <a:pt x="77" y="49"/>
                    <a:pt x="81" y="45"/>
                    <a:pt x="83" y="44"/>
                  </a:cubicBezTo>
                  <a:cubicBezTo>
                    <a:pt x="86" y="43"/>
                    <a:pt x="88" y="41"/>
                    <a:pt x="90" y="39"/>
                  </a:cubicBezTo>
                  <a:cubicBezTo>
                    <a:pt x="91" y="37"/>
                    <a:pt x="96" y="36"/>
                    <a:pt x="97" y="36"/>
                  </a:cubicBezTo>
                  <a:cubicBezTo>
                    <a:pt x="99" y="36"/>
                    <a:pt x="102" y="37"/>
                    <a:pt x="105" y="38"/>
                  </a:cubicBezTo>
                  <a:cubicBezTo>
                    <a:pt x="108" y="38"/>
                    <a:pt x="110" y="38"/>
                    <a:pt x="113" y="37"/>
                  </a:cubicBezTo>
                  <a:cubicBezTo>
                    <a:pt x="115" y="35"/>
                    <a:pt x="115" y="35"/>
                    <a:pt x="116" y="34"/>
                  </a:cubicBezTo>
                  <a:cubicBezTo>
                    <a:pt x="118" y="33"/>
                    <a:pt x="122" y="31"/>
                    <a:pt x="123" y="30"/>
                  </a:cubicBezTo>
                  <a:cubicBezTo>
                    <a:pt x="124" y="30"/>
                    <a:pt x="127" y="27"/>
                    <a:pt x="127" y="28"/>
                  </a:cubicBezTo>
                  <a:cubicBezTo>
                    <a:pt x="126" y="28"/>
                    <a:pt x="124" y="26"/>
                    <a:pt x="124" y="25"/>
                  </a:cubicBezTo>
                  <a:cubicBezTo>
                    <a:pt x="124" y="24"/>
                    <a:pt x="125" y="22"/>
                    <a:pt x="126" y="21"/>
                  </a:cubicBezTo>
                  <a:cubicBezTo>
                    <a:pt x="127" y="20"/>
                    <a:pt x="128" y="20"/>
                    <a:pt x="127" y="19"/>
                  </a:cubicBezTo>
                  <a:cubicBezTo>
                    <a:pt x="126" y="18"/>
                    <a:pt x="125" y="15"/>
                    <a:pt x="125" y="13"/>
                  </a:cubicBezTo>
                  <a:cubicBezTo>
                    <a:pt x="125" y="12"/>
                    <a:pt x="126" y="12"/>
                    <a:pt x="127" y="11"/>
                  </a:cubicBezTo>
                  <a:cubicBezTo>
                    <a:pt x="128" y="10"/>
                    <a:pt x="125" y="8"/>
                    <a:pt x="124" y="7"/>
                  </a:cubicBezTo>
                  <a:cubicBezTo>
                    <a:pt x="123" y="6"/>
                    <a:pt x="123" y="4"/>
                    <a:pt x="123" y="4"/>
                  </a:cubicBezTo>
                  <a:cubicBezTo>
                    <a:pt x="123" y="3"/>
                    <a:pt x="121" y="2"/>
                    <a:pt x="118" y="1"/>
                  </a:cubicBezTo>
                  <a:cubicBezTo>
                    <a:pt x="116" y="0"/>
                    <a:pt x="116" y="2"/>
                    <a:pt x="115" y="2"/>
                  </a:cubicBezTo>
                  <a:cubicBezTo>
                    <a:pt x="114" y="3"/>
                    <a:pt x="113" y="2"/>
                    <a:pt x="113" y="2"/>
                  </a:cubicBezTo>
                  <a:cubicBezTo>
                    <a:pt x="113" y="1"/>
                    <a:pt x="109" y="2"/>
                    <a:pt x="108" y="2"/>
                  </a:cubicBezTo>
                  <a:cubicBezTo>
                    <a:pt x="107" y="3"/>
                    <a:pt x="108" y="5"/>
                    <a:pt x="108" y="6"/>
                  </a:cubicBezTo>
                  <a:cubicBezTo>
                    <a:pt x="108" y="7"/>
                    <a:pt x="105" y="10"/>
                    <a:pt x="105" y="12"/>
                  </a:cubicBezTo>
                  <a:cubicBezTo>
                    <a:pt x="104" y="14"/>
                    <a:pt x="101" y="17"/>
                    <a:pt x="99" y="17"/>
                  </a:cubicBezTo>
                  <a:cubicBezTo>
                    <a:pt x="97" y="18"/>
                    <a:pt x="96" y="19"/>
                    <a:pt x="94" y="21"/>
                  </a:cubicBezTo>
                  <a:cubicBezTo>
                    <a:pt x="92" y="23"/>
                    <a:pt x="87" y="24"/>
                    <a:pt x="84" y="24"/>
                  </a:cubicBezTo>
                  <a:cubicBezTo>
                    <a:pt x="80" y="24"/>
                    <a:pt x="81" y="25"/>
                    <a:pt x="79" y="25"/>
                  </a:cubicBezTo>
                  <a:cubicBezTo>
                    <a:pt x="77" y="26"/>
                    <a:pt x="77" y="23"/>
                    <a:pt x="76" y="21"/>
                  </a:cubicBezTo>
                  <a:cubicBezTo>
                    <a:pt x="75" y="20"/>
                    <a:pt x="75" y="22"/>
                    <a:pt x="74" y="23"/>
                  </a:cubicBezTo>
                  <a:cubicBezTo>
                    <a:pt x="73" y="24"/>
                    <a:pt x="72" y="24"/>
                    <a:pt x="71" y="24"/>
                  </a:cubicBezTo>
                  <a:cubicBezTo>
                    <a:pt x="70" y="25"/>
                    <a:pt x="67" y="22"/>
                    <a:pt x="66" y="21"/>
                  </a:cubicBezTo>
                  <a:cubicBezTo>
                    <a:pt x="65" y="20"/>
                    <a:pt x="63" y="22"/>
                    <a:pt x="62" y="22"/>
                  </a:cubicBezTo>
                  <a:cubicBezTo>
                    <a:pt x="61" y="23"/>
                    <a:pt x="62" y="23"/>
                    <a:pt x="59" y="23"/>
                  </a:cubicBezTo>
                  <a:cubicBezTo>
                    <a:pt x="56" y="23"/>
                    <a:pt x="58" y="24"/>
                    <a:pt x="59" y="25"/>
                  </a:cubicBezTo>
                  <a:cubicBezTo>
                    <a:pt x="60" y="26"/>
                    <a:pt x="58" y="26"/>
                    <a:pt x="57" y="28"/>
                  </a:cubicBezTo>
                  <a:cubicBezTo>
                    <a:pt x="56" y="29"/>
                    <a:pt x="51" y="34"/>
                    <a:pt x="49" y="34"/>
                  </a:cubicBezTo>
                  <a:cubicBezTo>
                    <a:pt x="47" y="35"/>
                    <a:pt x="48" y="36"/>
                    <a:pt x="46" y="36"/>
                  </a:cubicBezTo>
                  <a:cubicBezTo>
                    <a:pt x="44" y="36"/>
                    <a:pt x="45" y="34"/>
                    <a:pt x="44" y="34"/>
                  </a:cubicBezTo>
                  <a:cubicBezTo>
                    <a:pt x="42" y="34"/>
                    <a:pt x="43" y="36"/>
                    <a:pt x="43" y="37"/>
                  </a:cubicBezTo>
                  <a:cubicBezTo>
                    <a:pt x="44" y="38"/>
                    <a:pt x="42" y="39"/>
                    <a:pt x="40" y="40"/>
                  </a:cubicBezTo>
                  <a:cubicBezTo>
                    <a:pt x="38" y="41"/>
                    <a:pt x="37" y="41"/>
                    <a:pt x="34" y="42"/>
                  </a:cubicBezTo>
                  <a:cubicBezTo>
                    <a:pt x="32" y="44"/>
                    <a:pt x="35" y="45"/>
                    <a:pt x="35" y="46"/>
                  </a:cubicBezTo>
                  <a:cubicBezTo>
                    <a:pt x="35" y="47"/>
                    <a:pt x="33" y="46"/>
                    <a:pt x="32" y="46"/>
                  </a:cubicBezTo>
                  <a:cubicBezTo>
                    <a:pt x="31" y="46"/>
                    <a:pt x="28" y="48"/>
                    <a:pt x="29" y="49"/>
                  </a:cubicBezTo>
                  <a:cubicBezTo>
                    <a:pt x="31" y="49"/>
                    <a:pt x="27" y="54"/>
                    <a:pt x="25" y="55"/>
                  </a:cubicBezTo>
                  <a:cubicBezTo>
                    <a:pt x="24" y="56"/>
                    <a:pt x="24" y="55"/>
                    <a:pt x="23" y="55"/>
                  </a:cubicBezTo>
                  <a:cubicBezTo>
                    <a:pt x="21" y="55"/>
                    <a:pt x="20" y="56"/>
                    <a:pt x="19" y="57"/>
                  </a:cubicBezTo>
                  <a:cubicBezTo>
                    <a:pt x="19" y="57"/>
                    <a:pt x="20" y="58"/>
                    <a:pt x="21" y="58"/>
                  </a:cubicBezTo>
                  <a:cubicBezTo>
                    <a:pt x="22" y="58"/>
                    <a:pt x="21" y="60"/>
                    <a:pt x="20" y="61"/>
                  </a:cubicBezTo>
                  <a:cubicBezTo>
                    <a:pt x="19" y="62"/>
                    <a:pt x="23" y="63"/>
                    <a:pt x="23" y="64"/>
                  </a:cubicBezTo>
                  <a:cubicBezTo>
                    <a:pt x="23" y="65"/>
                    <a:pt x="20" y="64"/>
                    <a:pt x="18" y="65"/>
                  </a:cubicBezTo>
                  <a:cubicBezTo>
                    <a:pt x="17" y="66"/>
                    <a:pt x="20" y="68"/>
                    <a:pt x="21" y="69"/>
                  </a:cubicBezTo>
                  <a:cubicBezTo>
                    <a:pt x="22" y="70"/>
                    <a:pt x="18" y="69"/>
                    <a:pt x="16" y="69"/>
                  </a:cubicBezTo>
                  <a:cubicBezTo>
                    <a:pt x="14" y="70"/>
                    <a:pt x="18" y="72"/>
                    <a:pt x="17" y="74"/>
                  </a:cubicBezTo>
                  <a:cubicBezTo>
                    <a:pt x="16" y="75"/>
                    <a:pt x="19" y="76"/>
                    <a:pt x="19" y="78"/>
                  </a:cubicBezTo>
                  <a:cubicBezTo>
                    <a:pt x="19" y="79"/>
                    <a:pt x="16" y="76"/>
                    <a:pt x="14" y="76"/>
                  </a:cubicBezTo>
                  <a:cubicBezTo>
                    <a:pt x="11" y="76"/>
                    <a:pt x="11" y="76"/>
                    <a:pt x="10" y="78"/>
                  </a:cubicBezTo>
                  <a:cubicBezTo>
                    <a:pt x="10" y="79"/>
                    <a:pt x="11" y="81"/>
                    <a:pt x="8" y="81"/>
                  </a:cubicBezTo>
                  <a:cubicBezTo>
                    <a:pt x="5" y="81"/>
                    <a:pt x="4" y="82"/>
                    <a:pt x="2" y="85"/>
                  </a:cubicBezTo>
                  <a:cubicBezTo>
                    <a:pt x="0" y="88"/>
                    <a:pt x="6" y="84"/>
                    <a:pt x="8" y="84"/>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8" name="Freeform 118"/>
            <p:cNvSpPr/>
            <p:nvPr/>
          </p:nvSpPr>
          <p:spPr bwMode="auto">
            <a:xfrm>
              <a:off x="6129350" y="2380732"/>
              <a:ext cx="25298" cy="20238"/>
            </a:xfrm>
            <a:custGeom>
              <a:avLst/>
              <a:gdLst>
                <a:gd name="T0" fmla="*/ 2 w 13"/>
                <a:gd name="T1" fmla="*/ 10 h 10"/>
                <a:gd name="T2" fmla="*/ 12 w 13"/>
                <a:gd name="T3" fmla="*/ 4 h 10"/>
                <a:gd name="T4" fmla="*/ 11 w 13"/>
                <a:gd name="T5" fmla="*/ 1 h 10"/>
                <a:gd name="T6" fmla="*/ 2 w 13"/>
                <a:gd name="T7" fmla="*/ 6 h 10"/>
                <a:gd name="T8" fmla="*/ 2 w 13"/>
                <a:gd name="T9" fmla="*/ 10 h 10"/>
              </a:gdLst>
              <a:ahLst/>
              <a:cxnLst>
                <a:cxn ang="0">
                  <a:pos x="T0" y="T1"/>
                </a:cxn>
                <a:cxn ang="0">
                  <a:pos x="T2" y="T3"/>
                </a:cxn>
                <a:cxn ang="0">
                  <a:pos x="T4" y="T5"/>
                </a:cxn>
                <a:cxn ang="0">
                  <a:pos x="T6" y="T7"/>
                </a:cxn>
                <a:cxn ang="0">
                  <a:pos x="T8" y="T9"/>
                </a:cxn>
              </a:cxnLst>
              <a:rect l="0" t="0" r="r" b="b"/>
              <a:pathLst>
                <a:path w="13" h="10">
                  <a:moveTo>
                    <a:pt x="2" y="10"/>
                  </a:moveTo>
                  <a:cubicBezTo>
                    <a:pt x="4" y="9"/>
                    <a:pt x="12" y="6"/>
                    <a:pt x="12" y="4"/>
                  </a:cubicBezTo>
                  <a:cubicBezTo>
                    <a:pt x="12" y="2"/>
                    <a:pt x="13" y="0"/>
                    <a:pt x="11" y="1"/>
                  </a:cubicBezTo>
                  <a:cubicBezTo>
                    <a:pt x="8" y="1"/>
                    <a:pt x="2" y="4"/>
                    <a:pt x="2" y="6"/>
                  </a:cubicBezTo>
                  <a:cubicBezTo>
                    <a:pt x="1" y="7"/>
                    <a:pt x="0" y="10"/>
                    <a:pt x="2" y="1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19" name="Freeform 119"/>
            <p:cNvSpPr/>
            <p:nvPr/>
          </p:nvSpPr>
          <p:spPr bwMode="auto">
            <a:xfrm>
              <a:off x="6034903" y="2442290"/>
              <a:ext cx="26142" cy="28671"/>
            </a:xfrm>
            <a:custGeom>
              <a:avLst/>
              <a:gdLst>
                <a:gd name="T0" fmla="*/ 3 w 13"/>
                <a:gd name="T1" fmla="*/ 11 h 14"/>
                <a:gd name="T2" fmla="*/ 12 w 13"/>
                <a:gd name="T3" fmla="*/ 4 h 14"/>
                <a:gd name="T4" fmla="*/ 8 w 13"/>
                <a:gd name="T5" fmla="*/ 0 h 14"/>
                <a:gd name="T6" fmla="*/ 6 w 13"/>
                <a:gd name="T7" fmla="*/ 7 h 14"/>
                <a:gd name="T8" fmla="*/ 3 w 13"/>
                <a:gd name="T9" fmla="*/ 11 h 14"/>
              </a:gdLst>
              <a:ahLst/>
              <a:cxnLst>
                <a:cxn ang="0">
                  <a:pos x="T0" y="T1"/>
                </a:cxn>
                <a:cxn ang="0">
                  <a:pos x="T2" y="T3"/>
                </a:cxn>
                <a:cxn ang="0">
                  <a:pos x="T4" y="T5"/>
                </a:cxn>
                <a:cxn ang="0">
                  <a:pos x="T6" y="T7"/>
                </a:cxn>
                <a:cxn ang="0">
                  <a:pos x="T8" y="T9"/>
                </a:cxn>
              </a:cxnLst>
              <a:rect l="0" t="0" r="r" b="b"/>
              <a:pathLst>
                <a:path w="13" h="14">
                  <a:moveTo>
                    <a:pt x="3" y="11"/>
                  </a:moveTo>
                  <a:cubicBezTo>
                    <a:pt x="5" y="9"/>
                    <a:pt x="13" y="5"/>
                    <a:pt x="12" y="4"/>
                  </a:cubicBezTo>
                  <a:cubicBezTo>
                    <a:pt x="11" y="3"/>
                    <a:pt x="10" y="0"/>
                    <a:pt x="8" y="0"/>
                  </a:cubicBezTo>
                  <a:cubicBezTo>
                    <a:pt x="6" y="1"/>
                    <a:pt x="7" y="5"/>
                    <a:pt x="6" y="7"/>
                  </a:cubicBezTo>
                  <a:cubicBezTo>
                    <a:pt x="4" y="8"/>
                    <a:pt x="0" y="14"/>
                    <a:pt x="3" y="1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0" name="Freeform 120"/>
            <p:cNvSpPr/>
            <p:nvPr/>
          </p:nvSpPr>
          <p:spPr bwMode="auto">
            <a:xfrm>
              <a:off x="6324147" y="3406155"/>
              <a:ext cx="42163" cy="24455"/>
            </a:xfrm>
            <a:custGeom>
              <a:avLst/>
              <a:gdLst>
                <a:gd name="T0" fmla="*/ 16 w 21"/>
                <a:gd name="T1" fmla="*/ 9 h 12"/>
                <a:gd name="T2" fmla="*/ 20 w 21"/>
                <a:gd name="T3" fmla="*/ 1 h 12"/>
                <a:gd name="T4" fmla="*/ 6 w 21"/>
                <a:gd name="T5" fmla="*/ 5 h 12"/>
                <a:gd name="T6" fmla="*/ 0 w 21"/>
                <a:gd name="T7" fmla="*/ 9 h 12"/>
                <a:gd name="T8" fmla="*/ 16 w 21"/>
                <a:gd name="T9" fmla="*/ 9 h 12"/>
              </a:gdLst>
              <a:ahLst/>
              <a:cxnLst>
                <a:cxn ang="0">
                  <a:pos x="T0" y="T1"/>
                </a:cxn>
                <a:cxn ang="0">
                  <a:pos x="T2" y="T3"/>
                </a:cxn>
                <a:cxn ang="0">
                  <a:pos x="T4" y="T5"/>
                </a:cxn>
                <a:cxn ang="0">
                  <a:pos x="T6" y="T7"/>
                </a:cxn>
                <a:cxn ang="0">
                  <a:pos x="T8" y="T9"/>
                </a:cxn>
              </a:cxnLst>
              <a:rect l="0" t="0" r="r" b="b"/>
              <a:pathLst>
                <a:path w="21" h="12">
                  <a:moveTo>
                    <a:pt x="16" y="9"/>
                  </a:moveTo>
                  <a:cubicBezTo>
                    <a:pt x="18" y="9"/>
                    <a:pt x="19" y="2"/>
                    <a:pt x="20" y="1"/>
                  </a:cubicBezTo>
                  <a:cubicBezTo>
                    <a:pt x="21" y="0"/>
                    <a:pt x="11" y="4"/>
                    <a:pt x="6" y="5"/>
                  </a:cubicBezTo>
                  <a:cubicBezTo>
                    <a:pt x="1" y="6"/>
                    <a:pt x="1" y="7"/>
                    <a:pt x="0" y="9"/>
                  </a:cubicBezTo>
                  <a:cubicBezTo>
                    <a:pt x="0" y="12"/>
                    <a:pt x="14" y="10"/>
                    <a:pt x="16" y="9"/>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1" name="Freeform 121"/>
            <p:cNvSpPr/>
            <p:nvPr/>
          </p:nvSpPr>
          <p:spPr bwMode="auto">
            <a:xfrm>
              <a:off x="3290887" y="3039330"/>
              <a:ext cx="86014" cy="59872"/>
            </a:xfrm>
            <a:custGeom>
              <a:avLst/>
              <a:gdLst>
                <a:gd name="T0" fmla="*/ 22 w 43"/>
                <a:gd name="T1" fmla="*/ 22 h 30"/>
                <a:gd name="T2" fmla="*/ 27 w 43"/>
                <a:gd name="T3" fmla="*/ 25 h 30"/>
                <a:gd name="T4" fmla="*/ 38 w 43"/>
                <a:gd name="T5" fmla="*/ 30 h 30"/>
                <a:gd name="T6" fmla="*/ 35 w 43"/>
                <a:gd name="T7" fmla="*/ 20 h 30"/>
                <a:gd name="T8" fmla="*/ 29 w 43"/>
                <a:gd name="T9" fmla="*/ 14 h 30"/>
                <a:gd name="T10" fmla="*/ 20 w 43"/>
                <a:gd name="T11" fmla="*/ 6 h 30"/>
                <a:gd name="T12" fmla="*/ 6 w 43"/>
                <a:gd name="T13" fmla="*/ 0 h 30"/>
                <a:gd name="T14" fmla="*/ 3 w 43"/>
                <a:gd name="T15" fmla="*/ 5 h 30"/>
                <a:gd name="T16" fmla="*/ 18 w 43"/>
                <a:gd name="T17" fmla="*/ 18 h 30"/>
                <a:gd name="T18" fmla="*/ 22 w 43"/>
                <a:gd name="T19"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0">
                  <a:moveTo>
                    <a:pt x="22" y="22"/>
                  </a:moveTo>
                  <a:cubicBezTo>
                    <a:pt x="23" y="22"/>
                    <a:pt x="26" y="22"/>
                    <a:pt x="27" y="25"/>
                  </a:cubicBezTo>
                  <a:cubicBezTo>
                    <a:pt x="27" y="28"/>
                    <a:pt x="34" y="30"/>
                    <a:pt x="38" y="30"/>
                  </a:cubicBezTo>
                  <a:cubicBezTo>
                    <a:pt x="43" y="30"/>
                    <a:pt x="37" y="23"/>
                    <a:pt x="35" y="20"/>
                  </a:cubicBezTo>
                  <a:cubicBezTo>
                    <a:pt x="33" y="17"/>
                    <a:pt x="29" y="15"/>
                    <a:pt x="29" y="14"/>
                  </a:cubicBezTo>
                  <a:cubicBezTo>
                    <a:pt x="29" y="12"/>
                    <a:pt x="23" y="6"/>
                    <a:pt x="20" y="6"/>
                  </a:cubicBezTo>
                  <a:cubicBezTo>
                    <a:pt x="17" y="5"/>
                    <a:pt x="8" y="1"/>
                    <a:pt x="6" y="0"/>
                  </a:cubicBezTo>
                  <a:cubicBezTo>
                    <a:pt x="4" y="0"/>
                    <a:pt x="0" y="4"/>
                    <a:pt x="3" y="5"/>
                  </a:cubicBezTo>
                  <a:cubicBezTo>
                    <a:pt x="5" y="7"/>
                    <a:pt x="14" y="15"/>
                    <a:pt x="18" y="18"/>
                  </a:cubicBezTo>
                  <a:cubicBezTo>
                    <a:pt x="21" y="21"/>
                    <a:pt x="21" y="22"/>
                    <a:pt x="22" y="2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2" name="Freeform 122"/>
            <p:cNvSpPr/>
            <p:nvPr/>
          </p:nvSpPr>
          <p:spPr bwMode="auto">
            <a:xfrm>
              <a:off x="3252941" y="2889226"/>
              <a:ext cx="39634" cy="37948"/>
            </a:xfrm>
            <a:custGeom>
              <a:avLst/>
              <a:gdLst>
                <a:gd name="T0" fmla="*/ 19 w 20"/>
                <a:gd name="T1" fmla="*/ 13 h 19"/>
                <a:gd name="T2" fmla="*/ 15 w 20"/>
                <a:gd name="T3" fmla="*/ 10 h 19"/>
                <a:gd name="T4" fmla="*/ 10 w 20"/>
                <a:gd name="T5" fmla="*/ 8 h 19"/>
                <a:gd name="T6" fmla="*/ 5 w 20"/>
                <a:gd name="T7" fmla="*/ 0 h 19"/>
                <a:gd name="T8" fmla="*/ 2 w 20"/>
                <a:gd name="T9" fmla="*/ 10 h 19"/>
                <a:gd name="T10" fmla="*/ 1 w 20"/>
                <a:gd name="T11" fmla="*/ 16 h 19"/>
                <a:gd name="T12" fmla="*/ 10 w 20"/>
                <a:gd name="T13" fmla="*/ 19 h 19"/>
                <a:gd name="T14" fmla="*/ 19 w 20"/>
                <a:gd name="T15" fmla="*/ 1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9">
                  <a:moveTo>
                    <a:pt x="19" y="13"/>
                  </a:moveTo>
                  <a:cubicBezTo>
                    <a:pt x="20" y="10"/>
                    <a:pt x="18" y="9"/>
                    <a:pt x="15" y="10"/>
                  </a:cubicBezTo>
                  <a:cubicBezTo>
                    <a:pt x="12" y="11"/>
                    <a:pt x="12" y="10"/>
                    <a:pt x="10" y="8"/>
                  </a:cubicBezTo>
                  <a:cubicBezTo>
                    <a:pt x="7" y="5"/>
                    <a:pt x="7" y="0"/>
                    <a:pt x="5" y="0"/>
                  </a:cubicBezTo>
                  <a:cubicBezTo>
                    <a:pt x="2" y="0"/>
                    <a:pt x="1" y="5"/>
                    <a:pt x="2" y="10"/>
                  </a:cubicBezTo>
                  <a:cubicBezTo>
                    <a:pt x="3" y="15"/>
                    <a:pt x="2" y="14"/>
                    <a:pt x="1" y="16"/>
                  </a:cubicBezTo>
                  <a:cubicBezTo>
                    <a:pt x="0" y="17"/>
                    <a:pt x="6" y="18"/>
                    <a:pt x="10" y="19"/>
                  </a:cubicBezTo>
                  <a:cubicBezTo>
                    <a:pt x="12" y="19"/>
                    <a:pt x="19" y="15"/>
                    <a:pt x="19" y="1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3" name="Freeform 123"/>
            <p:cNvSpPr/>
            <p:nvPr/>
          </p:nvSpPr>
          <p:spPr bwMode="auto">
            <a:xfrm>
              <a:off x="3245351" y="2941510"/>
              <a:ext cx="27828" cy="51440"/>
            </a:xfrm>
            <a:custGeom>
              <a:avLst/>
              <a:gdLst>
                <a:gd name="T0" fmla="*/ 7 w 14"/>
                <a:gd name="T1" fmla="*/ 3 h 26"/>
                <a:gd name="T2" fmla="*/ 4 w 14"/>
                <a:gd name="T3" fmla="*/ 1 h 26"/>
                <a:gd name="T4" fmla="*/ 1 w 14"/>
                <a:gd name="T5" fmla="*/ 13 h 26"/>
                <a:gd name="T6" fmla="*/ 3 w 14"/>
                <a:gd name="T7" fmla="*/ 24 h 26"/>
                <a:gd name="T8" fmla="*/ 8 w 14"/>
                <a:gd name="T9" fmla="*/ 14 h 26"/>
                <a:gd name="T10" fmla="*/ 12 w 14"/>
                <a:gd name="T11" fmla="*/ 4 h 26"/>
                <a:gd name="T12" fmla="*/ 7 w 14"/>
                <a:gd name="T13" fmla="*/ 3 h 26"/>
              </a:gdLst>
              <a:ahLst/>
              <a:cxnLst>
                <a:cxn ang="0">
                  <a:pos x="T0" y="T1"/>
                </a:cxn>
                <a:cxn ang="0">
                  <a:pos x="T2" y="T3"/>
                </a:cxn>
                <a:cxn ang="0">
                  <a:pos x="T4" y="T5"/>
                </a:cxn>
                <a:cxn ang="0">
                  <a:pos x="T6" y="T7"/>
                </a:cxn>
                <a:cxn ang="0">
                  <a:pos x="T8" y="T9"/>
                </a:cxn>
                <a:cxn ang="0">
                  <a:pos x="T10" y="T11"/>
                </a:cxn>
                <a:cxn ang="0">
                  <a:pos x="T12" y="T13"/>
                </a:cxn>
              </a:cxnLst>
              <a:rect l="0" t="0" r="r" b="b"/>
              <a:pathLst>
                <a:path w="14" h="26">
                  <a:moveTo>
                    <a:pt x="7" y="3"/>
                  </a:moveTo>
                  <a:cubicBezTo>
                    <a:pt x="6" y="2"/>
                    <a:pt x="5" y="0"/>
                    <a:pt x="4" y="1"/>
                  </a:cubicBezTo>
                  <a:cubicBezTo>
                    <a:pt x="3" y="3"/>
                    <a:pt x="1" y="9"/>
                    <a:pt x="1" y="13"/>
                  </a:cubicBezTo>
                  <a:cubicBezTo>
                    <a:pt x="1" y="17"/>
                    <a:pt x="0" y="26"/>
                    <a:pt x="3" y="24"/>
                  </a:cubicBezTo>
                  <a:cubicBezTo>
                    <a:pt x="6" y="22"/>
                    <a:pt x="8" y="16"/>
                    <a:pt x="8" y="14"/>
                  </a:cubicBezTo>
                  <a:cubicBezTo>
                    <a:pt x="8" y="12"/>
                    <a:pt x="14" y="4"/>
                    <a:pt x="12" y="4"/>
                  </a:cubicBezTo>
                  <a:cubicBezTo>
                    <a:pt x="11" y="4"/>
                    <a:pt x="8" y="4"/>
                    <a:pt x="7"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4" name="Freeform 124"/>
            <p:cNvSpPr/>
            <p:nvPr/>
          </p:nvSpPr>
          <p:spPr bwMode="auto">
            <a:xfrm>
              <a:off x="3223426" y="2837787"/>
              <a:ext cx="23611" cy="53969"/>
            </a:xfrm>
            <a:custGeom>
              <a:avLst/>
              <a:gdLst>
                <a:gd name="T0" fmla="*/ 7 w 12"/>
                <a:gd name="T1" fmla="*/ 3 h 27"/>
                <a:gd name="T2" fmla="*/ 2 w 12"/>
                <a:gd name="T3" fmla="*/ 0 h 27"/>
                <a:gd name="T4" fmla="*/ 5 w 12"/>
                <a:gd name="T5" fmla="*/ 10 h 27"/>
                <a:gd name="T6" fmla="*/ 7 w 12"/>
                <a:gd name="T7" fmla="*/ 24 h 27"/>
                <a:gd name="T8" fmla="*/ 12 w 12"/>
                <a:gd name="T9" fmla="*/ 15 h 27"/>
                <a:gd name="T10" fmla="*/ 10 w 12"/>
                <a:gd name="T11" fmla="*/ 8 h 27"/>
                <a:gd name="T12" fmla="*/ 7 w 12"/>
                <a:gd name="T13" fmla="*/ 3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7" y="3"/>
                  </a:moveTo>
                  <a:cubicBezTo>
                    <a:pt x="4" y="1"/>
                    <a:pt x="4" y="0"/>
                    <a:pt x="2" y="0"/>
                  </a:cubicBezTo>
                  <a:cubicBezTo>
                    <a:pt x="0" y="1"/>
                    <a:pt x="4" y="7"/>
                    <a:pt x="5" y="10"/>
                  </a:cubicBezTo>
                  <a:cubicBezTo>
                    <a:pt x="6" y="12"/>
                    <a:pt x="6" y="21"/>
                    <a:pt x="7" y="24"/>
                  </a:cubicBezTo>
                  <a:cubicBezTo>
                    <a:pt x="8" y="27"/>
                    <a:pt x="12" y="16"/>
                    <a:pt x="12" y="15"/>
                  </a:cubicBezTo>
                  <a:cubicBezTo>
                    <a:pt x="12" y="13"/>
                    <a:pt x="9" y="10"/>
                    <a:pt x="10" y="8"/>
                  </a:cubicBezTo>
                  <a:cubicBezTo>
                    <a:pt x="10" y="7"/>
                    <a:pt x="9" y="6"/>
                    <a:pt x="7"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5" name="Freeform 125"/>
            <p:cNvSpPr/>
            <p:nvPr/>
          </p:nvSpPr>
          <p:spPr bwMode="auto">
            <a:xfrm>
              <a:off x="3248724" y="2839474"/>
              <a:ext cx="18552" cy="30358"/>
            </a:xfrm>
            <a:custGeom>
              <a:avLst/>
              <a:gdLst>
                <a:gd name="T0" fmla="*/ 1 w 9"/>
                <a:gd name="T1" fmla="*/ 1 h 15"/>
                <a:gd name="T2" fmla="*/ 3 w 9"/>
                <a:gd name="T3" fmla="*/ 7 h 15"/>
                <a:gd name="T4" fmla="*/ 2 w 9"/>
                <a:gd name="T5" fmla="*/ 13 h 15"/>
                <a:gd name="T6" fmla="*/ 9 w 9"/>
                <a:gd name="T7" fmla="*/ 6 h 15"/>
                <a:gd name="T8" fmla="*/ 1 w 9"/>
                <a:gd name="T9" fmla="*/ 1 h 15"/>
              </a:gdLst>
              <a:ahLst/>
              <a:cxnLst>
                <a:cxn ang="0">
                  <a:pos x="T0" y="T1"/>
                </a:cxn>
                <a:cxn ang="0">
                  <a:pos x="T2" y="T3"/>
                </a:cxn>
                <a:cxn ang="0">
                  <a:pos x="T4" y="T5"/>
                </a:cxn>
                <a:cxn ang="0">
                  <a:pos x="T6" y="T7"/>
                </a:cxn>
                <a:cxn ang="0">
                  <a:pos x="T8" y="T9"/>
                </a:cxn>
              </a:cxnLst>
              <a:rect l="0" t="0" r="r" b="b"/>
              <a:pathLst>
                <a:path w="9" h="15">
                  <a:moveTo>
                    <a:pt x="1" y="1"/>
                  </a:moveTo>
                  <a:cubicBezTo>
                    <a:pt x="0" y="0"/>
                    <a:pt x="2" y="4"/>
                    <a:pt x="3" y="7"/>
                  </a:cubicBezTo>
                  <a:cubicBezTo>
                    <a:pt x="5" y="9"/>
                    <a:pt x="2" y="10"/>
                    <a:pt x="2" y="13"/>
                  </a:cubicBezTo>
                  <a:cubicBezTo>
                    <a:pt x="3" y="15"/>
                    <a:pt x="9" y="7"/>
                    <a:pt x="9" y="6"/>
                  </a:cubicBezTo>
                  <a:cubicBezTo>
                    <a:pt x="9" y="4"/>
                    <a:pt x="2" y="1"/>
                    <a:pt x="1"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6" name="Freeform 126"/>
            <p:cNvSpPr/>
            <p:nvPr/>
          </p:nvSpPr>
          <p:spPr bwMode="auto">
            <a:xfrm>
              <a:off x="3258843" y="2861399"/>
              <a:ext cx="14336" cy="21925"/>
            </a:xfrm>
            <a:custGeom>
              <a:avLst/>
              <a:gdLst>
                <a:gd name="T0" fmla="*/ 4 w 7"/>
                <a:gd name="T1" fmla="*/ 10 h 11"/>
                <a:gd name="T2" fmla="*/ 2 w 7"/>
                <a:gd name="T3" fmla="*/ 3 h 11"/>
                <a:gd name="T4" fmla="*/ 1 w 7"/>
                <a:gd name="T5" fmla="*/ 9 h 11"/>
                <a:gd name="T6" fmla="*/ 4 w 7"/>
                <a:gd name="T7" fmla="*/ 10 h 11"/>
              </a:gdLst>
              <a:ahLst/>
              <a:cxnLst>
                <a:cxn ang="0">
                  <a:pos x="T0" y="T1"/>
                </a:cxn>
                <a:cxn ang="0">
                  <a:pos x="T2" y="T3"/>
                </a:cxn>
                <a:cxn ang="0">
                  <a:pos x="T4" y="T5"/>
                </a:cxn>
                <a:cxn ang="0">
                  <a:pos x="T6" y="T7"/>
                </a:cxn>
              </a:cxnLst>
              <a:rect l="0" t="0" r="r" b="b"/>
              <a:pathLst>
                <a:path w="7" h="11">
                  <a:moveTo>
                    <a:pt x="4" y="10"/>
                  </a:moveTo>
                  <a:cubicBezTo>
                    <a:pt x="5" y="9"/>
                    <a:pt x="7" y="0"/>
                    <a:pt x="2" y="3"/>
                  </a:cubicBezTo>
                  <a:cubicBezTo>
                    <a:pt x="0" y="4"/>
                    <a:pt x="2" y="8"/>
                    <a:pt x="1" y="9"/>
                  </a:cubicBezTo>
                  <a:cubicBezTo>
                    <a:pt x="0" y="10"/>
                    <a:pt x="3" y="11"/>
                    <a:pt x="4" y="1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7" name="Freeform 127"/>
            <p:cNvSpPr/>
            <p:nvPr/>
          </p:nvSpPr>
          <p:spPr bwMode="auto">
            <a:xfrm>
              <a:off x="2870093" y="2839474"/>
              <a:ext cx="53969" cy="46380"/>
            </a:xfrm>
            <a:custGeom>
              <a:avLst/>
              <a:gdLst>
                <a:gd name="T0" fmla="*/ 25 w 27"/>
                <a:gd name="T1" fmla="*/ 6 h 23"/>
                <a:gd name="T2" fmla="*/ 22 w 27"/>
                <a:gd name="T3" fmla="*/ 2 h 23"/>
                <a:gd name="T4" fmla="*/ 21 w 27"/>
                <a:gd name="T5" fmla="*/ 5 h 23"/>
                <a:gd name="T6" fmla="*/ 15 w 27"/>
                <a:gd name="T7" fmla="*/ 5 h 23"/>
                <a:gd name="T8" fmla="*/ 13 w 27"/>
                <a:gd name="T9" fmla="*/ 9 h 23"/>
                <a:gd name="T10" fmla="*/ 8 w 27"/>
                <a:gd name="T11" fmla="*/ 8 h 23"/>
                <a:gd name="T12" fmla="*/ 2 w 27"/>
                <a:gd name="T13" fmla="*/ 15 h 23"/>
                <a:gd name="T14" fmla="*/ 6 w 27"/>
                <a:gd name="T15" fmla="*/ 17 h 23"/>
                <a:gd name="T16" fmla="*/ 6 w 27"/>
                <a:gd name="T17" fmla="*/ 21 h 23"/>
                <a:gd name="T18" fmla="*/ 14 w 27"/>
                <a:gd name="T19" fmla="*/ 16 h 23"/>
                <a:gd name="T20" fmla="*/ 16 w 27"/>
                <a:gd name="T21" fmla="*/ 18 h 23"/>
                <a:gd name="T22" fmla="*/ 25 w 27"/>
                <a:gd name="T23" fmla="*/ 11 h 23"/>
                <a:gd name="T24" fmla="*/ 25 w 27"/>
                <a:gd name="T25"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3">
                  <a:moveTo>
                    <a:pt x="25" y="6"/>
                  </a:moveTo>
                  <a:cubicBezTo>
                    <a:pt x="23" y="5"/>
                    <a:pt x="24" y="4"/>
                    <a:pt x="22" y="2"/>
                  </a:cubicBezTo>
                  <a:cubicBezTo>
                    <a:pt x="21" y="0"/>
                    <a:pt x="22" y="4"/>
                    <a:pt x="21" y="5"/>
                  </a:cubicBezTo>
                  <a:cubicBezTo>
                    <a:pt x="21" y="6"/>
                    <a:pt x="17" y="5"/>
                    <a:pt x="15" y="5"/>
                  </a:cubicBezTo>
                  <a:cubicBezTo>
                    <a:pt x="12" y="5"/>
                    <a:pt x="14" y="7"/>
                    <a:pt x="13" y="9"/>
                  </a:cubicBezTo>
                  <a:cubicBezTo>
                    <a:pt x="12" y="10"/>
                    <a:pt x="10" y="8"/>
                    <a:pt x="8" y="8"/>
                  </a:cubicBezTo>
                  <a:cubicBezTo>
                    <a:pt x="5" y="8"/>
                    <a:pt x="4" y="12"/>
                    <a:pt x="2" y="15"/>
                  </a:cubicBezTo>
                  <a:cubicBezTo>
                    <a:pt x="0" y="17"/>
                    <a:pt x="4" y="17"/>
                    <a:pt x="6" y="17"/>
                  </a:cubicBezTo>
                  <a:cubicBezTo>
                    <a:pt x="7" y="17"/>
                    <a:pt x="5" y="19"/>
                    <a:pt x="6" y="21"/>
                  </a:cubicBezTo>
                  <a:cubicBezTo>
                    <a:pt x="6" y="23"/>
                    <a:pt x="13" y="17"/>
                    <a:pt x="14" y="16"/>
                  </a:cubicBezTo>
                  <a:cubicBezTo>
                    <a:pt x="15" y="15"/>
                    <a:pt x="15" y="17"/>
                    <a:pt x="16" y="18"/>
                  </a:cubicBezTo>
                  <a:cubicBezTo>
                    <a:pt x="17" y="18"/>
                    <a:pt x="23" y="12"/>
                    <a:pt x="25" y="11"/>
                  </a:cubicBezTo>
                  <a:cubicBezTo>
                    <a:pt x="27" y="9"/>
                    <a:pt x="26" y="6"/>
                    <a:pt x="25" y="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8" name="Freeform 128"/>
            <p:cNvSpPr/>
            <p:nvPr/>
          </p:nvSpPr>
          <p:spPr bwMode="auto">
            <a:xfrm>
              <a:off x="2919846" y="2831884"/>
              <a:ext cx="24455" cy="11806"/>
            </a:xfrm>
            <a:custGeom>
              <a:avLst/>
              <a:gdLst>
                <a:gd name="T0" fmla="*/ 3 w 12"/>
                <a:gd name="T1" fmla="*/ 1 h 6"/>
                <a:gd name="T2" fmla="*/ 4 w 12"/>
                <a:gd name="T3" fmla="*/ 5 h 6"/>
                <a:gd name="T4" fmla="*/ 10 w 12"/>
                <a:gd name="T5" fmla="*/ 4 h 6"/>
                <a:gd name="T6" fmla="*/ 3 w 12"/>
                <a:gd name="T7" fmla="*/ 1 h 6"/>
              </a:gdLst>
              <a:ahLst/>
              <a:cxnLst>
                <a:cxn ang="0">
                  <a:pos x="T0" y="T1"/>
                </a:cxn>
                <a:cxn ang="0">
                  <a:pos x="T2" y="T3"/>
                </a:cxn>
                <a:cxn ang="0">
                  <a:pos x="T4" y="T5"/>
                </a:cxn>
                <a:cxn ang="0">
                  <a:pos x="T6" y="T7"/>
                </a:cxn>
              </a:cxnLst>
              <a:rect l="0" t="0" r="r" b="b"/>
              <a:pathLst>
                <a:path w="12" h="6">
                  <a:moveTo>
                    <a:pt x="3" y="1"/>
                  </a:moveTo>
                  <a:cubicBezTo>
                    <a:pt x="0" y="2"/>
                    <a:pt x="1" y="6"/>
                    <a:pt x="4" y="5"/>
                  </a:cubicBezTo>
                  <a:cubicBezTo>
                    <a:pt x="7" y="5"/>
                    <a:pt x="12" y="4"/>
                    <a:pt x="10" y="4"/>
                  </a:cubicBezTo>
                  <a:cubicBezTo>
                    <a:pt x="9" y="4"/>
                    <a:pt x="5" y="0"/>
                    <a:pt x="3"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29" name="Freeform 129"/>
            <p:cNvSpPr/>
            <p:nvPr/>
          </p:nvSpPr>
          <p:spPr bwMode="auto">
            <a:xfrm>
              <a:off x="2660962" y="2923800"/>
              <a:ext cx="27828" cy="17709"/>
            </a:xfrm>
            <a:custGeom>
              <a:avLst/>
              <a:gdLst>
                <a:gd name="T0" fmla="*/ 6 w 14"/>
                <a:gd name="T1" fmla="*/ 3 h 9"/>
                <a:gd name="T2" fmla="*/ 0 w 14"/>
                <a:gd name="T3" fmla="*/ 8 h 9"/>
                <a:gd name="T4" fmla="*/ 12 w 14"/>
                <a:gd name="T5" fmla="*/ 6 h 9"/>
                <a:gd name="T6" fmla="*/ 13 w 14"/>
                <a:gd name="T7" fmla="*/ 1 h 9"/>
                <a:gd name="T8" fmla="*/ 6 w 14"/>
                <a:gd name="T9" fmla="*/ 3 h 9"/>
              </a:gdLst>
              <a:ahLst/>
              <a:cxnLst>
                <a:cxn ang="0">
                  <a:pos x="T0" y="T1"/>
                </a:cxn>
                <a:cxn ang="0">
                  <a:pos x="T2" y="T3"/>
                </a:cxn>
                <a:cxn ang="0">
                  <a:pos x="T4" y="T5"/>
                </a:cxn>
                <a:cxn ang="0">
                  <a:pos x="T6" y="T7"/>
                </a:cxn>
                <a:cxn ang="0">
                  <a:pos x="T8" y="T9"/>
                </a:cxn>
              </a:cxnLst>
              <a:rect l="0" t="0" r="r" b="b"/>
              <a:pathLst>
                <a:path w="14" h="9">
                  <a:moveTo>
                    <a:pt x="6" y="3"/>
                  </a:moveTo>
                  <a:cubicBezTo>
                    <a:pt x="4" y="4"/>
                    <a:pt x="0" y="6"/>
                    <a:pt x="0" y="8"/>
                  </a:cubicBezTo>
                  <a:cubicBezTo>
                    <a:pt x="0" y="9"/>
                    <a:pt x="9" y="6"/>
                    <a:pt x="12" y="6"/>
                  </a:cubicBezTo>
                  <a:cubicBezTo>
                    <a:pt x="14" y="6"/>
                    <a:pt x="13" y="3"/>
                    <a:pt x="13" y="1"/>
                  </a:cubicBezTo>
                  <a:cubicBezTo>
                    <a:pt x="12" y="0"/>
                    <a:pt x="8" y="3"/>
                    <a:pt x="6" y="3"/>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0" name="Freeform 130"/>
            <p:cNvSpPr/>
            <p:nvPr/>
          </p:nvSpPr>
          <p:spPr bwMode="auto">
            <a:xfrm>
              <a:off x="2603619" y="2955846"/>
              <a:ext cx="17709" cy="17709"/>
            </a:xfrm>
            <a:custGeom>
              <a:avLst/>
              <a:gdLst>
                <a:gd name="T0" fmla="*/ 7 w 9"/>
                <a:gd name="T1" fmla="*/ 1 h 9"/>
                <a:gd name="T2" fmla="*/ 0 w 9"/>
                <a:gd name="T3" fmla="*/ 8 h 9"/>
                <a:gd name="T4" fmla="*/ 8 w 9"/>
                <a:gd name="T5" fmla="*/ 4 h 9"/>
                <a:gd name="T6" fmla="*/ 7 w 9"/>
                <a:gd name="T7" fmla="*/ 1 h 9"/>
              </a:gdLst>
              <a:ahLst/>
              <a:cxnLst>
                <a:cxn ang="0">
                  <a:pos x="T0" y="T1"/>
                </a:cxn>
                <a:cxn ang="0">
                  <a:pos x="T2" y="T3"/>
                </a:cxn>
                <a:cxn ang="0">
                  <a:pos x="T4" y="T5"/>
                </a:cxn>
                <a:cxn ang="0">
                  <a:pos x="T6" y="T7"/>
                </a:cxn>
              </a:cxnLst>
              <a:rect l="0" t="0" r="r" b="b"/>
              <a:pathLst>
                <a:path w="9" h="9">
                  <a:moveTo>
                    <a:pt x="7" y="1"/>
                  </a:moveTo>
                  <a:cubicBezTo>
                    <a:pt x="5" y="0"/>
                    <a:pt x="0" y="7"/>
                    <a:pt x="0" y="8"/>
                  </a:cubicBezTo>
                  <a:cubicBezTo>
                    <a:pt x="0" y="9"/>
                    <a:pt x="8" y="4"/>
                    <a:pt x="8" y="4"/>
                  </a:cubicBezTo>
                  <a:cubicBezTo>
                    <a:pt x="9" y="3"/>
                    <a:pt x="9" y="1"/>
                    <a:pt x="7"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1" name="Freeform 131"/>
            <p:cNvSpPr/>
            <p:nvPr/>
          </p:nvSpPr>
          <p:spPr bwMode="auto">
            <a:xfrm>
              <a:off x="2565671" y="2969338"/>
              <a:ext cx="29515" cy="17709"/>
            </a:xfrm>
            <a:custGeom>
              <a:avLst/>
              <a:gdLst>
                <a:gd name="T0" fmla="*/ 2 w 15"/>
                <a:gd name="T1" fmla="*/ 7 h 9"/>
                <a:gd name="T2" fmla="*/ 11 w 15"/>
                <a:gd name="T3" fmla="*/ 0 h 9"/>
                <a:gd name="T4" fmla="*/ 2 w 15"/>
                <a:gd name="T5" fmla="*/ 7 h 9"/>
              </a:gdLst>
              <a:ahLst/>
              <a:cxnLst>
                <a:cxn ang="0">
                  <a:pos x="T0" y="T1"/>
                </a:cxn>
                <a:cxn ang="0">
                  <a:pos x="T2" y="T3"/>
                </a:cxn>
                <a:cxn ang="0">
                  <a:pos x="T4" y="T5"/>
                </a:cxn>
              </a:cxnLst>
              <a:rect l="0" t="0" r="r" b="b"/>
              <a:pathLst>
                <a:path w="15" h="9">
                  <a:moveTo>
                    <a:pt x="2" y="7"/>
                  </a:moveTo>
                  <a:cubicBezTo>
                    <a:pt x="3" y="9"/>
                    <a:pt x="15" y="1"/>
                    <a:pt x="11" y="0"/>
                  </a:cubicBezTo>
                  <a:cubicBezTo>
                    <a:pt x="10" y="0"/>
                    <a:pt x="0" y="5"/>
                    <a:pt x="2" y="7"/>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2" name="Freeform 132"/>
            <p:cNvSpPr/>
            <p:nvPr/>
          </p:nvSpPr>
          <p:spPr bwMode="auto">
            <a:xfrm>
              <a:off x="2678670" y="2766108"/>
              <a:ext cx="32044" cy="21925"/>
            </a:xfrm>
            <a:custGeom>
              <a:avLst/>
              <a:gdLst>
                <a:gd name="T0" fmla="*/ 13 w 16"/>
                <a:gd name="T1" fmla="*/ 2 h 11"/>
                <a:gd name="T2" fmla="*/ 2 w 16"/>
                <a:gd name="T3" fmla="*/ 5 h 11"/>
                <a:gd name="T4" fmla="*/ 6 w 16"/>
                <a:gd name="T5" fmla="*/ 10 h 11"/>
                <a:gd name="T6" fmla="*/ 13 w 16"/>
                <a:gd name="T7" fmla="*/ 9 h 11"/>
                <a:gd name="T8" fmla="*/ 13 w 16"/>
                <a:gd name="T9" fmla="*/ 2 h 11"/>
              </a:gdLst>
              <a:ahLst/>
              <a:cxnLst>
                <a:cxn ang="0">
                  <a:pos x="T0" y="T1"/>
                </a:cxn>
                <a:cxn ang="0">
                  <a:pos x="T2" y="T3"/>
                </a:cxn>
                <a:cxn ang="0">
                  <a:pos x="T4" y="T5"/>
                </a:cxn>
                <a:cxn ang="0">
                  <a:pos x="T6" y="T7"/>
                </a:cxn>
                <a:cxn ang="0">
                  <a:pos x="T8" y="T9"/>
                </a:cxn>
              </a:cxnLst>
              <a:rect l="0" t="0" r="r" b="b"/>
              <a:pathLst>
                <a:path w="16" h="11">
                  <a:moveTo>
                    <a:pt x="13" y="2"/>
                  </a:moveTo>
                  <a:cubicBezTo>
                    <a:pt x="13" y="0"/>
                    <a:pt x="5" y="4"/>
                    <a:pt x="2" y="5"/>
                  </a:cubicBezTo>
                  <a:cubicBezTo>
                    <a:pt x="0" y="7"/>
                    <a:pt x="5" y="10"/>
                    <a:pt x="6" y="10"/>
                  </a:cubicBezTo>
                  <a:cubicBezTo>
                    <a:pt x="8" y="11"/>
                    <a:pt x="11" y="9"/>
                    <a:pt x="13" y="9"/>
                  </a:cubicBezTo>
                  <a:cubicBezTo>
                    <a:pt x="16" y="10"/>
                    <a:pt x="14" y="4"/>
                    <a:pt x="13"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3" name="Freeform 133"/>
            <p:cNvSpPr/>
            <p:nvPr/>
          </p:nvSpPr>
          <p:spPr bwMode="auto">
            <a:xfrm>
              <a:off x="4172110" y="2971025"/>
              <a:ext cx="35417" cy="20238"/>
            </a:xfrm>
            <a:custGeom>
              <a:avLst/>
              <a:gdLst>
                <a:gd name="T0" fmla="*/ 1 w 18"/>
                <a:gd name="T1" fmla="*/ 1 h 10"/>
                <a:gd name="T2" fmla="*/ 2 w 18"/>
                <a:gd name="T3" fmla="*/ 6 h 10"/>
                <a:gd name="T4" fmla="*/ 14 w 18"/>
                <a:gd name="T5" fmla="*/ 9 h 10"/>
                <a:gd name="T6" fmla="*/ 11 w 18"/>
                <a:gd name="T7" fmla="*/ 4 h 10"/>
                <a:gd name="T8" fmla="*/ 1 w 18"/>
                <a:gd name="T9" fmla="*/ 1 h 10"/>
              </a:gdLst>
              <a:ahLst/>
              <a:cxnLst>
                <a:cxn ang="0">
                  <a:pos x="T0" y="T1"/>
                </a:cxn>
                <a:cxn ang="0">
                  <a:pos x="T2" y="T3"/>
                </a:cxn>
                <a:cxn ang="0">
                  <a:pos x="T4" y="T5"/>
                </a:cxn>
                <a:cxn ang="0">
                  <a:pos x="T6" y="T7"/>
                </a:cxn>
                <a:cxn ang="0">
                  <a:pos x="T8" y="T9"/>
                </a:cxn>
              </a:cxnLst>
              <a:rect l="0" t="0" r="r" b="b"/>
              <a:pathLst>
                <a:path w="18" h="10">
                  <a:moveTo>
                    <a:pt x="1" y="1"/>
                  </a:moveTo>
                  <a:cubicBezTo>
                    <a:pt x="0" y="0"/>
                    <a:pt x="0" y="4"/>
                    <a:pt x="2" y="6"/>
                  </a:cubicBezTo>
                  <a:cubicBezTo>
                    <a:pt x="4" y="7"/>
                    <a:pt x="10" y="10"/>
                    <a:pt x="14" y="9"/>
                  </a:cubicBezTo>
                  <a:cubicBezTo>
                    <a:pt x="18" y="9"/>
                    <a:pt x="15" y="5"/>
                    <a:pt x="11" y="4"/>
                  </a:cubicBezTo>
                  <a:cubicBezTo>
                    <a:pt x="7" y="3"/>
                    <a:pt x="3" y="1"/>
                    <a:pt x="1"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4" name="Freeform 134"/>
            <p:cNvSpPr/>
            <p:nvPr/>
          </p:nvSpPr>
          <p:spPr bwMode="auto">
            <a:xfrm>
              <a:off x="5913472" y="2901875"/>
              <a:ext cx="37948" cy="32044"/>
            </a:xfrm>
            <a:custGeom>
              <a:avLst/>
              <a:gdLst>
                <a:gd name="T0" fmla="*/ 10 w 19"/>
                <a:gd name="T1" fmla="*/ 4 h 16"/>
                <a:gd name="T2" fmla="*/ 2 w 19"/>
                <a:gd name="T3" fmla="*/ 5 h 16"/>
                <a:gd name="T4" fmla="*/ 5 w 19"/>
                <a:gd name="T5" fmla="*/ 10 h 16"/>
                <a:gd name="T6" fmla="*/ 10 w 19"/>
                <a:gd name="T7" fmla="*/ 15 h 16"/>
                <a:gd name="T8" fmla="*/ 16 w 19"/>
                <a:gd name="T9" fmla="*/ 14 h 16"/>
                <a:gd name="T10" fmla="*/ 15 w 19"/>
                <a:gd name="T11" fmla="*/ 7 h 16"/>
                <a:gd name="T12" fmla="*/ 17 w 19"/>
                <a:gd name="T13" fmla="*/ 1 h 16"/>
                <a:gd name="T14" fmla="*/ 10 w 19"/>
                <a:gd name="T15" fmla="*/ 4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6">
                  <a:moveTo>
                    <a:pt x="10" y="4"/>
                  </a:moveTo>
                  <a:cubicBezTo>
                    <a:pt x="8" y="5"/>
                    <a:pt x="4" y="5"/>
                    <a:pt x="2" y="5"/>
                  </a:cubicBezTo>
                  <a:cubicBezTo>
                    <a:pt x="0" y="5"/>
                    <a:pt x="2" y="8"/>
                    <a:pt x="5" y="10"/>
                  </a:cubicBezTo>
                  <a:cubicBezTo>
                    <a:pt x="9" y="12"/>
                    <a:pt x="8" y="15"/>
                    <a:pt x="10" y="15"/>
                  </a:cubicBezTo>
                  <a:cubicBezTo>
                    <a:pt x="14" y="16"/>
                    <a:pt x="14" y="15"/>
                    <a:pt x="16" y="14"/>
                  </a:cubicBezTo>
                  <a:cubicBezTo>
                    <a:pt x="19" y="14"/>
                    <a:pt x="15" y="10"/>
                    <a:pt x="15" y="7"/>
                  </a:cubicBezTo>
                  <a:cubicBezTo>
                    <a:pt x="15" y="5"/>
                    <a:pt x="16" y="2"/>
                    <a:pt x="17" y="1"/>
                  </a:cubicBezTo>
                  <a:cubicBezTo>
                    <a:pt x="18" y="0"/>
                    <a:pt x="11" y="2"/>
                    <a:pt x="10" y="4"/>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5" name="Freeform 135"/>
            <p:cNvSpPr/>
            <p:nvPr/>
          </p:nvSpPr>
          <p:spPr bwMode="auto">
            <a:xfrm>
              <a:off x="6055142" y="2847906"/>
              <a:ext cx="26142" cy="33731"/>
            </a:xfrm>
            <a:custGeom>
              <a:avLst/>
              <a:gdLst>
                <a:gd name="T0" fmla="*/ 8 w 13"/>
                <a:gd name="T1" fmla="*/ 9 h 17"/>
                <a:gd name="T2" fmla="*/ 11 w 13"/>
                <a:gd name="T3" fmla="*/ 2 h 17"/>
                <a:gd name="T4" fmla="*/ 4 w 13"/>
                <a:gd name="T5" fmla="*/ 5 h 17"/>
                <a:gd name="T6" fmla="*/ 2 w 13"/>
                <a:gd name="T7" fmla="*/ 15 h 17"/>
                <a:gd name="T8" fmla="*/ 8 w 13"/>
                <a:gd name="T9" fmla="*/ 9 h 17"/>
              </a:gdLst>
              <a:ahLst/>
              <a:cxnLst>
                <a:cxn ang="0">
                  <a:pos x="T0" y="T1"/>
                </a:cxn>
                <a:cxn ang="0">
                  <a:pos x="T2" y="T3"/>
                </a:cxn>
                <a:cxn ang="0">
                  <a:pos x="T4" y="T5"/>
                </a:cxn>
                <a:cxn ang="0">
                  <a:pos x="T6" y="T7"/>
                </a:cxn>
                <a:cxn ang="0">
                  <a:pos x="T8" y="T9"/>
                </a:cxn>
              </a:cxnLst>
              <a:rect l="0" t="0" r="r" b="b"/>
              <a:pathLst>
                <a:path w="13" h="17">
                  <a:moveTo>
                    <a:pt x="8" y="9"/>
                  </a:moveTo>
                  <a:cubicBezTo>
                    <a:pt x="9" y="8"/>
                    <a:pt x="9" y="4"/>
                    <a:pt x="11" y="2"/>
                  </a:cubicBezTo>
                  <a:cubicBezTo>
                    <a:pt x="13" y="0"/>
                    <a:pt x="7" y="3"/>
                    <a:pt x="4" y="5"/>
                  </a:cubicBezTo>
                  <a:cubicBezTo>
                    <a:pt x="0" y="7"/>
                    <a:pt x="0" y="13"/>
                    <a:pt x="2" y="15"/>
                  </a:cubicBezTo>
                  <a:cubicBezTo>
                    <a:pt x="3" y="17"/>
                    <a:pt x="7" y="10"/>
                    <a:pt x="8" y="9"/>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6" name="Freeform 136"/>
            <p:cNvSpPr/>
            <p:nvPr/>
          </p:nvSpPr>
          <p:spPr bwMode="auto">
            <a:xfrm>
              <a:off x="6120918" y="2827667"/>
              <a:ext cx="26142" cy="17709"/>
            </a:xfrm>
            <a:custGeom>
              <a:avLst/>
              <a:gdLst>
                <a:gd name="T0" fmla="*/ 4 w 13"/>
                <a:gd name="T1" fmla="*/ 8 h 9"/>
                <a:gd name="T2" fmla="*/ 12 w 13"/>
                <a:gd name="T3" fmla="*/ 2 h 9"/>
                <a:gd name="T4" fmla="*/ 9 w 13"/>
                <a:gd name="T5" fmla="*/ 1 h 9"/>
                <a:gd name="T6" fmla="*/ 2 w 13"/>
                <a:gd name="T7" fmla="*/ 2 h 9"/>
                <a:gd name="T8" fmla="*/ 4 w 13"/>
                <a:gd name="T9" fmla="*/ 8 h 9"/>
              </a:gdLst>
              <a:ahLst/>
              <a:cxnLst>
                <a:cxn ang="0">
                  <a:pos x="T0" y="T1"/>
                </a:cxn>
                <a:cxn ang="0">
                  <a:pos x="T2" y="T3"/>
                </a:cxn>
                <a:cxn ang="0">
                  <a:pos x="T4" y="T5"/>
                </a:cxn>
                <a:cxn ang="0">
                  <a:pos x="T6" y="T7"/>
                </a:cxn>
                <a:cxn ang="0">
                  <a:pos x="T8" y="T9"/>
                </a:cxn>
              </a:cxnLst>
              <a:rect l="0" t="0" r="r" b="b"/>
              <a:pathLst>
                <a:path w="13" h="9">
                  <a:moveTo>
                    <a:pt x="4" y="8"/>
                  </a:moveTo>
                  <a:cubicBezTo>
                    <a:pt x="8" y="7"/>
                    <a:pt x="11" y="4"/>
                    <a:pt x="12" y="2"/>
                  </a:cubicBezTo>
                  <a:cubicBezTo>
                    <a:pt x="13" y="1"/>
                    <a:pt x="12" y="0"/>
                    <a:pt x="9" y="1"/>
                  </a:cubicBezTo>
                  <a:cubicBezTo>
                    <a:pt x="6" y="2"/>
                    <a:pt x="3" y="1"/>
                    <a:pt x="2" y="2"/>
                  </a:cubicBezTo>
                  <a:cubicBezTo>
                    <a:pt x="0" y="3"/>
                    <a:pt x="2" y="9"/>
                    <a:pt x="4" y="8"/>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7" name="Freeform 137"/>
            <p:cNvSpPr/>
            <p:nvPr/>
          </p:nvSpPr>
          <p:spPr bwMode="auto">
            <a:xfrm>
              <a:off x="6126820" y="2814175"/>
              <a:ext cx="14336" cy="7590"/>
            </a:xfrm>
            <a:custGeom>
              <a:avLst/>
              <a:gdLst>
                <a:gd name="T0" fmla="*/ 4 w 7"/>
                <a:gd name="T1" fmla="*/ 1 h 4"/>
                <a:gd name="T2" fmla="*/ 3 w 7"/>
                <a:gd name="T3" fmla="*/ 4 h 4"/>
                <a:gd name="T4" fmla="*/ 4 w 7"/>
                <a:gd name="T5" fmla="*/ 1 h 4"/>
              </a:gdLst>
              <a:ahLst/>
              <a:cxnLst>
                <a:cxn ang="0">
                  <a:pos x="T0" y="T1"/>
                </a:cxn>
                <a:cxn ang="0">
                  <a:pos x="T2" y="T3"/>
                </a:cxn>
                <a:cxn ang="0">
                  <a:pos x="T4" y="T5"/>
                </a:cxn>
              </a:cxnLst>
              <a:rect l="0" t="0" r="r" b="b"/>
              <a:pathLst>
                <a:path w="7" h="4">
                  <a:moveTo>
                    <a:pt x="4" y="1"/>
                  </a:moveTo>
                  <a:cubicBezTo>
                    <a:pt x="3" y="2"/>
                    <a:pt x="0" y="4"/>
                    <a:pt x="3" y="4"/>
                  </a:cubicBezTo>
                  <a:cubicBezTo>
                    <a:pt x="7" y="4"/>
                    <a:pt x="6" y="0"/>
                    <a:pt x="4"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8" name="Freeform 138"/>
            <p:cNvSpPr/>
            <p:nvPr/>
          </p:nvSpPr>
          <p:spPr bwMode="auto">
            <a:xfrm>
              <a:off x="6850351" y="4631433"/>
              <a:ext cx="20238" cy="21925"/>
            </a:xfrm>
            <a:custGeom>
              <a:avLst/>
              <a:gdLst>
                <a:gd name="T0" fmla="*/ 4 w 10"/>
                <a:gd name="T1" fmla="*/ 2 h 11"/>
                <a:gd name="T2" fmla="*/ 8 w 10"/>
                <a:gd name="T3" fmla="*/ 8 h 11"/>
                <a:gd name="T4" fmla="*/ 4 w 10"/>
                <a:gd name="T5" fmla="*/ 2 h 11"/>
              </a:gdLst>
              <a:ahLst/>
              <a:cxnLst>
                <a:cxn ang="0">
                  <a:pos x="T0" y="T1"/>
                </a:cxn>
                <a:cxn ang="0">
                  <a:pos x="T2" y="T3"/>
                </a:cxn>
                <a:cxn ang="0">
                  <a:pos x="T4" y="T5"/>
                </a:cxn>
              </a:cxnLst>
              <a:rect l="0" t="0" r="r" b="b"/>
              <a:pathLst>
                <a:path w="10" h="11">
                  <a:moveTo>
                    <a:pt x="4" y="2"/>
                  </a:moveTo>
                  <a:cubicBezTo>
                    <a:pt x="0" y="4"/>
                    <a:pt x="6" y="11"/>
                    <a:pt x="8" y="8"/>
                  </a:cubicBezTo>
                  <a:cubicBezTo>
                    <a:pt x="10" y="6"/>
                    <a:pt x="7" y="0"/>
                    <a:pt x="4"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39" name="Freeform 139"/>
            <p:cNvSpPr/>
            <p:nvPr/>
          </p:nvSpPr>
          <p:spPr bwMode="auto">
            <a:xfrm>
              <a:off x="9100207" y="4359897"/>
              <a:ext cx="34575" cy="14336"/>
            </a:xfrm>
            <a:custGeom>
              <a:avLst/>
              <a:gdLst>
                <a:gd name="T0" fmla="*/ 2 w 17"/>
                <a:gd name="T1" fmla="*/ 0 h 7"/>
                <a:gd name="T2" fmla="*/ 7 w 17"/>
                <a:gd name="T3" fmla="*/ 5 h 7"/>
                <a:gd name="T4" fmla="*/ 16 w 17"/>
                <a:gd name="T5" fmla="*/ 5 h 7"/>
                <a:gd name="T6" fmla="*/ 2 w 17"/>
                <a:gd name="T7" fmla="*/ 0 h 7"/>
              </a:gdLst>
              <a:ahLst/>
              <a:cxnLst>
                <a:cxn ang="0">
                  <a:pos x="T0" y="T1"/>
                </a:cxn>
                <a:cxn ang="0">
                  <a:pos x="T2" y="T3"/>
                </a:cxn>
                <a:cxn ang="0">
                  <a:pos x="T4" y="T5"/>
                </a:cxn>
                <a:cxn ang="0">
                  <a:pos x="T6" y="T7"/>
                </a:cxn>
              </a:cxnLst>
              <a:rect l="0" t="0" r="r" b="b"/>
              <a:pathLst>
                <a:path w="17" h="7">
                  <a:moveTo>
                    <a:pt x="2" y="0"/>
                  </a:moveTo>
                  <a:cubicBezTo>
                    <a:pt x="0" y="0"/>
                    <a:pt x="4" y="3"/>
                    <a:pt x="7" y="5"/>
                  </a:cubicBezTo>
                  <a:cubicBezTo>
                    <a:pt x="11" y="7"/>
                    <a:pt x="15" y="7"/>
                    <a:pt x="16" y="5"/>
                  </a:cubicBezTo>
                  <a:cubicBezTo>
                    <a:pt x="17" y="3"/>
                    <a:pt x="4" y="0"/>
                    <a:pt x="2"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0" name="Freeform 140"/>
            <p:cNvSpPr/>
            <p:nvPr/>
          </p:nvSpPr>
          <p:spPr bwMode="auto">
            <a:xfrm>
              <a:off x="9162609" y="4386039"/>
              <a:ext cx="17709" cy="10119"/>
            </a:xfrm>
            <a:custGeom>
              <a:avLst/>
              <a:gdLst>
                <a:gd name="T0" fmla="*/ 0 w 9"/>
                <a:gd name="T1" fmla="*/ 2 h 5"/>
                <a:gd name="T2" fmla="*/ 9 w 9"/>
                <a:gd name="T3" fmla="*/ 4 h 5"/>
                <a:gd name="T4" fmla="*/ 0 w 9"/>
                <a:gd name="T5" fmla="*/ 2 h 5"/>
              </a:gdLst>
              <a:ahLst/>
              <a:cxnLst>
                <a:cxn ang="0">
                  <a:pos x="T0" y="T1"/>
                </a:cxn>
                <a:cxn ang="0">
                  <a:pos x="T2" y="T3"/>
                </a:cxn>
                <a:cxn ang="0">
                  <a:pos x="T4" y="T5"/>
                </a:cxn>
              </a:cxnLst>
              <a:rect l="0" t="0" r="r" b="b"/>
              <a:pathLst>
                <a:path w="9" h="5">
                  <a:moveTo>
                    <a:pt x="0" y="2"/>
                  </a:moveTo>
                  <a:cubicBezTo>
                    <a:pt x="0" y="4"/>
                    <a:pt x="9" y="5"/>
                    <a:pt x="9" y="4"/>
                  </a:cubicBezTo>
                  <a:cubicBezTo>
                    <a:pt x="9" y="1"/>
                    <a:pt x="0" y="0"/>
                    <a:pt x="0"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1" name="Freeform 141"/>
            <p:cNvSpPr/>
            <p:nvPr/>
          </p:nvSpPr>
          <p:spPr bwMode="auto">
            <a:xfrm>
              <a:off x="9056357" y="4320263"/>
              <a:ext cx="48067" cy="26142"/>
            </a:xfrm>
            <a:custGeom>
              <a:avLst/>
              <a:gdLst>
                <a:gd name="T0" fmla="*/ 21 w 24"/>
                <a:gd name="T1" fmla="*/ 10 h 13"/>
                <a:gd name="T2" fmla="*/ 6 w 24"/>
                <a:gd name="T3" fmla="*/ 0 h 13"/>
                <a:gd name="T4" fmla="*/ 21 w 24"/>
                <a:gd name="T5" fmla="*/ 10 h 13"/>
              </a:gdLst>
              <a:ahLst/>
              <a:cxnLst>
                <a:cxn ang="0">
                  <a:pos x="T0" y="T1"/>
                </a:cxn>
                <a:cxn ang="0">
                  <a:pos x="T2" y="T3"/>
                </a:cxn>
                <a:cxn ang="0">
                  <a:pos x="T4" y="T5"/>
                </a:cxn>
              </a:cxnLst>
              <a:rect l="0" t="0" r="r" b="b"/>
              <a:pathLst>
                <a:path w="24" h="13">
                  <a:moveTo>
                    <a:pt x="21" y="10"/>
                  </a:moveTo>
                  <a:cubicBezTo>
                    <a:pt x="24" y="5"/>
                    <a:pt x="12" y="0"/>
                    <a:pt x="6" y="0"/>
                  </a:cubicBezTo>
                  <a:cubicBezTo>
                    <a:pt x="0" y="0"/>
                    <a:pt x="19" y="13"/>
                    <a:pt x="21" y="1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2" name="Freeform 142"/>
            <p:cNvSpPr/>
            <p:nvPr/>
          </p:nvSpPr>
          <p:spPr bwMode="auto">
            <a:xfrm>
              <a:off x="5969127" y="3402780"/>
              <a:ext cx="12650" cy="7590"/>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1" y="4"/>
                    <a:pt x="6" y="4"/>
                    <a:pt x="5" y="2"/>
                  </a:cubicBezTo>
                  <a:cubicBezTo>
                    <a:pt x="4" y="0"/>
                    <a:pt x="0" y="1"/>
                    <a:pt x="1"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3" name="Freeform 143"/>
            <p:cNvSpPr/>
            <p:nvPr/>
          </p:nvSpPr>
          <p:spPr bwMode="auto">
            <a:xfrm>
              <a:off x="5170547" y="3851403"/>
              <a:ext cx="16023" cy="10119"/>
            </a:xfrm>
            <a:custGeom>
              <a:avLst/>
              <a:gdLst>
                <a:gd name="T0" fmla="*/ 4 w 8"/>
                <a:gd name="T1" fmla="*/ 1 h 5"/>
                <a:gd name="T2" fmla="*/ 7 w 8"/>
                <a:gd name="T3" fmla="*/ 3 h 5"/>
                <a:gd name="T4" fmla="*/ 4 w 8"/>
                <a:gd name="T5" fmla="*/ 1 h 5"/>
              </a:gdLst>
              <a:ahLst/>
              <a:cxnLst>
                <a:cxn ang="0">
                  <a:pos x="T0" y="T1"/>
                </a:cxn>
                <a:cxn ang="0">
                  <a:pos x="T2" y="T3"/>
                </a:cxn>
                <a:cxn ang="0">
                  <a:pos x="T4" y="T5"/>
                </a:cxn>
              </a:cxnLst>
              <a:rect l="0" t="0" r="r" b="b"/>
              <a:pathLst>
                <a:path w="8" h="5">
                  <a:moveTo>
                    <a:pt x="4" y="1"/>
                  </a:moveTo>
                  <a:cubicBezTo>
                    <a:pt x="0" y="3"/>
                    <a:pt x="5" y="5"/>
                    <a:pt x="7" y="3"/>
                  </a:cubicBezTo>
                  <a:cubicBezTo>
                    <a:pt x="8" y="1"/>
                    <a:pt x="7" y="0"/>
                    <a:pt x="4"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4" name="Freeform 144"/>
            <p:cNvSpPr/>
            <p:nvPr/>
          </p:nvSpPr>
          <p:spPr bwMode="auto">
            <a:xfrm>
              <a:off x="5822398" y="4090893"/>
              <a:ext cx="13492" cy="10119"/>
            </a:xfrm>
            <a:custGeom>
              <a:avLst/>
              <a:gdLst>
                <a:gd name="T0" fmla="*/ 5 w 7"/>
                <a:gd name="T1" fmla="*/ 4 h 5"/>
                <a:gd name="T2" fmla="*/ 3 w 7"/>
                <a:gd name="T3" fmla="*/ 1 h 5"/>
                <a:gd name="T4" fmla="*/ 5 w 7"/>
                <a:gd name="T5" fmla="*/ 4 h 5"/>
              </a:gdLst>
              <a:ahLst/>
              <a:cxnLst>
                <a:cxn ang="0">
                  <a:pos x="T0" y="T1"/>
                </a:cxn>
                <a:cxn ang="0">
                  <a:pos x="T2" y="T3"/>
                </a:cxn>
                <a:cxn ang="0">
                  <a:pos x="T4" y="T5"/>
                </a:cxn>
              </a:cxnLst>
              <a:rect l="0" t="0" r="r" b="b"/>
              <a:pathLst>
                <a:path w="7" h="5">
                  <a:moveTo>
                    <a:pt x="5" y="4"/>
                  </a:moveTo>
                  <a:cubicBezTo>
                    <a:pt x="6" y="3"/>
                    <a:pt x="7" y="0"/>
                    <a:pt x="3" y="1"/>
                  </a:cubicBezTo>
                  <a:cubicBezTo>
                    <a:pt x="0" y="2"/>
                    <a:pt x="5" y="5"/>
                    <a:pt x="5" y="4"/>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5" name="Freeform 145"/>
            <p:cNvSpPr/>
            <p:nvPr/>
          </p:nvSpPr>
          <p:spPr bwMode="auto">
            <a:xfrm>
              <a:off x="5786137" y="4146549"/>
              <a:ext cx="10119" cy="8433"/>
            </a:xfrm>
            <a:custGeom>
              <a:avLst/>
              <a:gdLst>
                <a:gd name="T0" fmla="*/ 1 w 5"/>
                <a:gd name="T1" fmla="*/ 2 h 4"/>
                <a:gd name="T2" fmla="*/ 2 w 5"/>
                <a:gd name="T3" fmla="*/ 4 h 4"/>
                <a:gd name="T4" fmla="*/ 1 w 5"/>
                <a:gd name="T5" fmla="*/ 2 h 4"/>
              </a:gdLst>
              <a:ahLst/>
              <a:cxnLst>
                <a:cxn ang="0">
                  <a:pos x="T0" y="T1"/>
                </a:cxn>
                <a:cxn ang="0">
                  <a:pos x="T2" y="T3"/>
                </a:cxn>
                <a:cxn ang="0">
                  <a:pos x="T4" y="T5"/>
                </a:cxn>
              </a:cxnLst>
              <a:rect l="0" t="0" r="r" b="b"/>
              <a:pathLst>
                <a:path w="5" h="4">
                  <a:moveTo>
                    <a:pt x="1" y="2"/>
                  </a:moveTo>
                  <a:cubicBezTo>
                    <a:pt x="0" y="3"/>
                    <a:pt x="1" y="4"/>
                    <a:pt x="2" y="4"/>
                  </a:cubicBezTo>
                  <a:cubicBezTo>
                    <a:pt x="5" y="4"/>
                    <a:pt x="3" y="0"/>
                    <a:pt x="1"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6" name="Freeform 146"/>
            <p:cNvSpPr/>
            <p:nvPr/>
          </p:nvSpPr>
          <p:spPr bwMode="auto">
            <a:xfrm>
              <a:off x="6828425" y="4244369"/>
              <a:ext cx="14336" cy="11806"/>
            </a:xfrm>
            <a:custGeom>
              <a:avLst/>
              <a:gdLst>
                <a:gd name="T0" fmla="*/ 3 w 7"/>
                <a:gd name="T1" fmla="*/ 2 h 6"/>
                <a:gd name="T2" fmla="*/ 6 w 7"/>
                <a:gd name="T3" fmla="*/ 4 h 6"/>
                <a:gd name="T4" fmla="*/ 3 w 7"/>
                <a:gd name="T5" fmla="*/ 2 h 6"/>
              </a:gdLst>
              <a:ahLst/>
              <a:cxnLst>
                <a:cxn ang="0">
                  <a:pos x="T0" y="T1"/>
                </a:cxn>
                <a:cxn ang="0">
                  <a:pos x="T2" y="T3"/>
                </a:cxn>
                <a:cxn ang="0">
                  <a:pos x="T4" y="T5"/>
                </a:cxn>
              </a:cxnLst>
              <a:rect l="0" t="0" r="r" b="b"/>
              <a:pathLst>
                <a:path w="7" h="6">
                  <a:moveTo>
                    <a:pt x="3" y="2"/>
                  </a:moveTo>
                  <a:cubicBezTo>
                    <a:pt x="0" y="3"/>
                    <a:pt x="5" y="6"/>
                    <a:pt x="6" y="4"/>
                  </a:cubicBezTo>
                  <a:cubicBezTo>
                    <a:pt x="7" y="3"/>
                    <a:pt x="7" y="0"/>
                    <a:pt x="3"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7" name="Freeform 147"/>
            <p:cNvSpPr/>
            <p:nvPr/>
          </p:nvSpPr>
          <p:spPr bwMode="auto">
            <a:xfrm>
              <a:off x="6690970" y="3603480"/>
              <a:ext cx="7590" cy="10119"/>
            </a:xfrm>
            <a:custGeom>
              <a:avLst/>
              <a:gdLst>
                <a:gd name="T0" fmla="*/ 1 w 4"/>
                <a:gd name="T1" fmla="*/ 2 h 5"/>
                <a:gd name="T2" fmla="*/ 4 w 4"/>
                <a:gd name="T3" fmla="*/ 3 h 5"/>
                <a:gd name="T4" fmla="*/ 1 w 4"/>
                <a:gd name="T5" fmla="*/ 2 h 5"/>
              </a:gdLst>
              <a:ahLst/>
              <a:cxnLst>
                <a:cxn ang="0">
                  <a:pos x="T0" y="T1"/>
                </a:cxn>
                <a:cxn ang="0">
                  <a:pos x="T2" y="T3"/>
                </a:cxn>
                <a:cxn ang="0">
                  <a:pos x="T4" y="T5"/>
                </a:cxn>
              </a:cxnLst>
              <a:rect l="0" t="0" r="r" b="b"/>
              <a:pathLst>
                <a:path w="4" h="5">
                  <a:moveTo>
                    <a:pt x="1" y="2"/>
                  </a:moveTo>
                  <a:cubicBezTo>
                    <a:pt x="0" y="3"/>
                    <a:pt x="3" y="5"/>
                    <a:pt x="4" y="3"/>
                  </a:cubicBezTo>
                  <a:cubicBezTo>
                    <a:pt x="4" y="3"/>
                    <a:pt x="2" y="0"/>
                    <a:pt x="1"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8" name="Freeform 148"/>
            <p:cNvSpPr/>
            <p:nvPr/>
          </p:nvSpPr>
          <p:spPr bwMode="auto">
            <a:xfrm>
              <a:off x="6567010" y="4415554"/>
              <a:ext cx="26142" cy="14336"/>
            </a:xfrm>
            <a:custGeom>
              <a:avLst/>
              <a:gdLst>
                <a:gd name="T0" fmla="*/ 5 w 13"/>
                <a:gd name="T1" fmla="*/ 0 h 7"/>
                <a:gd name="T2" fmla="*/ 8 w 13"/>
                <a:gd name="T3" fmla="*/ 7 h 7"/>
                <a:gd name="T4" fmla="*/ 5 w 13"/>
                <a:gd name="T5" fmla="*/ 0 h 7"/>
              </a:gdLst>
              <a:ahLst/>
              <a:cxnLst>
                <a:cxn ang="0">
                  <a:pos x="T0" y="T1"/>
                </a:cxn>
                <a:cxn ang="0">
                  <a:pos x="T2" y="T3"/>
                </a:cxn>
                <a:cxn ang="0">
                  <a:pos x="T4" y="T5"/>
                </a:cxn>
              </a:cxnLst>
              <a:rect l="0" t="0" r="r" b="b"/>
              <a:pathLst>
                <a:path w="13" h="7">
                  <a:moveTo>
                    <a:pt x="5" y="0"/>
                  </a:moveTo>
                  <a:cubicBezTo>
                    <a:pt x="0" y="0"/>
                    <a:pt x="4" y="7"/>
                    <a:pt x="8" y="7"/>
                  </a:cubicBezTo>
                  <a:cubicBezTo>
                    <a:pt x="13" y="7"/>
                    <a:pt x="9" y="0"/>
                    <a:pt x="5"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49" name="Freeform 149"/>
            <p:cNvSpPr/>
            <p:nvPr/>
          </p:nvSpPr>
          <p:spPr bwMode="auto">
            <a:xfrm>
              <a:off x="4385458" y="3933201"/>
              <a:ext cx="17709" cy="20238"/>
            </a:xfrm>
            <a:custGeom>
              <a:avLst/>
              <a:gdLst>
                <a:gd name="T0" fmla="*/ 7 w 9"/>
                <a:gd name="T1" fmla="*/ 6 h 10"/>
                <a:gd name="T2" fmla="*/ 2 w 9"/>
                <a:gd name="T3" fmla="*/ 5 h 10"/>
                <a:gd name="T4" fmla="*/ 7 w 9"/>
                <a:gd name="T5" fmla="*/ 6 h 10"/>
              </a:gdLst>
              <a:ahLst/>
              <a:cxnLst>
                <a:cxn ang="0">
                  <a:pos x="T0" y="T1"/>
                </a:cxn>
                <a:cxn ang="0">
                  <a:pos x="T2" y="T3"/>
                </a:cxn>
                <a:cxn ang="0">
                  <a:pos x="T4" y="T5"/>
                </a:cxn>
              </a:cxnLst>
              <a:rect l="0" t="0" r="r" b="b"/>
              <a:pathLst>
                <a:path w="9" h="10">
                  <a:moveTo>
                    <a:pt x="7" y="6"/>
                  </a:moveTo>
                  <a:cubicBezTo>
                    <a:pt x="9" y="2"/>
                    <a:pt x="3" y="0"/>
                    <a:pt x="2" y="5"/>
                  </a:cubicBezTo>
                  <a:cubicBezTo>
                    <a:pt x="0" y="10"/>
                    <a:pt x="5" y="9"/>
                    <a:pt x="7" y="6"/>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0" name="Freeform 150"/>
            <p:cNvSpPr/>
            <p:nvPr/>
          </p:nvSpPr>
          <p:spPr bwMode="auto">
            <a:xfrm>
              <a:off x="8490519" y="3207141"/>
              <a:ext cx="17709" cy="17709"/>
            </a:xfrm>
            <a:custGeom>
              <a:avLst/>
              <a:gdLst>
                <a:gd name="T0" fmla="*/ 8 w 9"/>
                <a:gd name="T1" fmla="*/ 1 h 9"/>
                <a:gd name="T2" fmla="*/ 1 w 9"/>
                <a:gd name="T3" fmla="*/ 8 h 9"/>
                <a:gd name="T4" fmla="*/ 8 w 9"/>
                <a:gd name="T5" fmla="*/ 1 h 9"/>
              </a:gdLst>
              <a:ahLst/>
              <a:cxnLst>
                <a:cxn ang="0">
                  <a:pos x="T0" y="T1"/>
                </a:cxn>
                <a:cxn ang="0">
                  <a:pos x="T2" y="T3"/>
                </a:cxn>
                <a:cxn ang="0">
                  <a:pos x="T4" y="T5"/>
                </a:cxn>
              </a:cxnLst>
              <a:rect l="0" t="0" r="r" b="b"/>
              <a:pathLst>
                <a:path w="9" h="9">
                  <a:moveTo>
                    <a:pt x="8" y="1"/>
                  </a:moveTo>
                  <a:cubicBezTo>
                    <a:pt x="7" y="0"/>
                    <a:pt x="0" y="7"/>
                    <a:pt x="1" y="8"/>
                  </a:cubicBezTo>
                  <a:cubicBezTo>
                    <a:pt x="2" y="9"/>
                    <a:pt x="9" y="2"/>
                    <a:pt x="8"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1" name="Freeform 151"/>
            <p:cNvSpPr/>
            <p:nvPr/>
          </p:nvSpPr>
          <p:spPr bwMode="auto">
            <a:xfrm>
              <a:off x="8510758" y="3181000"/>
              <a:ext cx="33731" cy="26142"/>
            </a:xfrm>
            <a:custGeom>
              <a:avLst/>
              <a:gdLst>
                <a:gd name="T0" fmla="*/ 16 w 17"/>
                <a:gd name="T1" fmla="*/ 0 h 13"/>
                <a:gd name="T2" fmla="*/ 9 w 17"/>
                <a:gd name="T3" fmla="*/ 4 h 13"/>
                <a:gd name="T4" fmla="*/ 4 w 17"/>
                <a:gd name="T5" fmla="*/ 13 h 13"/>
                <a:gd name="T6" fmla="*/ 16 w 17"/>
                <a:gd name="T7" fmla="*/ 0 h 13"/>
              </a:gdLst>
              <a:ahLst/>
              <a:cxnLst>
                <a:cxn ang="0">
                  <a:pos x="T0" y="T1"/>
                </a:cxn>
                <a:cxn ang="0">
                  <a:pos x="T2" y="T3"/>
                </a:cxn>
                <a:cxn ang="0">
                  <a:pos x="T4" y="T5"/>
                </a:cxn>
                <a:cxn ang="0">
                  <a:pos x="T6" y="T7"/>
                </a:cxn>
              </a:cxnLst>
              <a:rect l="0" t="0" r="r" b="b"/>
              <a:pathLst>
                <a:path w="17" h="13">
                  <a:moveTo>
                    <a:pt x="16" y="0"/>
                  </a:moveTo>
                  <a:cubicBezTo>
                    <a:pt x="15" y="0"/>
                    <a:pt x="12" y="4"/>
                    <a:pt x="9" y="4"/>
                  </a:cubicBezTo>
                  <a:cubicBezTo>
                    <a:pt x="8" y="4"/>
                    <a:pt x="0" y="10"/>
                    <a:pt x="4" y="13"/>
                  </a:cubicBezTo>
                  <a:cubicBezTo>
                    <a:pt x="5" y="13"/>
                    <a:pt x="17" y="1"/>
                    <a:pt x="16"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2" name="Freeform 152"/>
            <p:cNvSpPr/>
            <p:nvPr/>
          </p:nvSpPr>
          <p:spPr bwMode="auto">
            <a:xfrm>
              <a:off x="8552078" y="3159075"/>
              <a:ext cx="16023" cy="17709"/>
            </a:xfrm>
            <a:custGeom>
              <a:avLst/>
              <a:gdLst>
                <a:gd name="T0" fmla="*/ 6 w 8"/>
                <a:gd name="T1" fmla="*/ 2 h 9"/>
                <a:gd name="T2" fmla="*/ 2 w 8"/>
                <a:gd name="T3" fmla="*/ 9 h 9"/>
                <a:gd name="T4" fmla="*/ 6 w 8"/>
                <a:gd name="T5" fmla="*/ 2 h 9"/>
              </a:gdLst>
              <a:ahLst/>
              <a:cxnLst>
                <a:cxn ang="0">
                  <a:pos x="T0" y="T1"/>
                </a:cxn>
                <a:cxn ang="0">
                  <a:pos x="T2" y="T3"/>
                </a:cxn>
                <a:cxn ang="0">
                  <a:pos x="T4" y="T5"/>
                </a:cxn>
              </a:cxnLst>
              <a:rect l="0" t="0" r="r" b="b"/>
              <a:pathLst>
                <a:path w="8" h="9">
                  <a:moveTo>
                    <a:pt x="6" y="2"/>
                  </a:moveTo>
                  <a:cubicBezTo>
                    <a:pt x="5" y="0"/>
                    <a:pt x="0" y="8"/>
                    <a:pt x="2" y="9"/>
                  </a:cubicBezTo>
                  <a:cubicBezTo>
                    <a:pt x="3" y="9"/>
                    <a:pt x="8" y="4"/>
                    <a:pt x="6" y="2"/>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3" name="Freeform 153"/>
            <p:cNvSpPr/>
            <p:nvPr/>
          </p:nvSpPr>
          <p:spPr bwMode="auto">
            <a:xfrm>
              <a:off x="8580749" y="3138835"/>
              <a:ext cx="13492" cy="11806"/>
            </a:xfrm>
            <a:custGeom>
              <a:avLst/>
              <a:gdLst>
                <a:gd name="T0" fmla="*/ 6 w 7"/>
                <a:gd name="T1" fmla="*/ 0 h 6"/>
                <a:gd name="T2" fmla="*/ 2 w 7"/>
                <a:gd name="T3" fmla="*/ 4 h 6"/>
                <a:gd name="T4" fmla="*/ 6 w 7"/>
                <a:gd name="T5" fmla="*/ 0 h 6"/>
              </a:gdLst>
              <a:ahLst/>
              <a:cxnLst>
                <a:cxn ang="0">
                  <a:pos x="T0" y="T1"/>
                </a:cxn>
                <a:cxn ang="0">
                  <a:pos x="T2" y="T3"/>
                </a:cxn>
                <a:cxn ang="0">
                  <a:pos x="T4" y="T5"/>
                </a:cxn>
              </a:cxnLst>
              <a:rect l="0" t="0" r="r" b="b"/>
              <a:pathLst>
                <a:path w="7" h="6">
                  <a:moveTo>
                    <a:pt x="6" y="0"/>
                  </a:moveTo>
                  <a:cubicBezTo>
                    <a:pt x="4" y="0"/>
                    <a:pt x="0" y="2"/>
                    <a:pt x="2" y="4"/>
                  </a:cubicBezTo>
                  <a:cubicBezTo>
                    <a:pt x="4" y="6"/>
                    <a:pt x="7" y="1"/>
                    <a:pt x="6"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4" name="Freeform 154"/>
            <p:cNvSpPr/>
            <p:nvPr/>
          </p:nvSpPr>
          <p:spPr bwMode="auto">
            <a:xfrm>
              <a:off x="8626287" y="3049449"/>
              <a:ext cx="20238" cy="17709"/>
            </a:xfrm>
            <a:custGeom>
              <a:avLst/>
              <a:gdLst>
                <a:gd name="T0" fmla="*/ 8 w 10"/>
                <a:gd name="T1" fmla="*/ 1 h 9"/>
                <a:gd name="T2" fmla="*/ 3 w 10"/>
                <a:gd name="T3" fmla="*/ 4 h 9"/>
                <a:gd name="T4" fmla="*/ 2 w 10"/>
                <a:gd name="T5" fmla="*/ 8 h 9"/>
                <a:gd name="T6" fmla="*/ 8 w 10"/>
                <a:gd name="T7" fmla="*/ 1 h 9"/>
              </a:gdLst>
              <a:ahLst/>
              <a:cxnLst>
                <a:cxn ang="0">
                  <a:pos x="T0" y="T1"/>
                </a:cxn>
                <a:cxn ang="0">
                  <a:pos x="T2" y="T3"/>
                </a:cxn>
                <a:cxn ang="0">
                  <a:pos x="T4" y="T5"/>
                </a:cxn>
                <a:cxn ang="0">
                  <a:pos x="T6" y="T7"/>
                </a:cxn>
              </a:cxnLst>
              <a:rect l="0" t="0" r="r" b="b"/>
              <a:pathLst>
                <a:path w="10" h="9">
                  <a:moveTo>
                    <a:pt x="8" y="1"/>
                  </a:moveTo>
                  <a:cubicBezTo>
                    <a:pt x="6" y="0"/>
                    <a:pt x="6" y="3"/>
                    <a:pt x="3" y="4"/>
                  </a:cubicBezTo>
                  <a:cubicBezTo>
                    <a:pt x="1" y="4"/>
                    <a:pt x="0" y="8"/>
                    <a:pt x="2" y="8"/>
                  </a:cubicBezTo>
                  <a:cubicBezTo>
                    <a:pt x="4" y="9"/>
                    <a:pt x="10" y="1"/>
                    <a:pt x="8" y="1"/>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5" name="Freeform 155"/>
            <p:cNvSpPr/>
            <p:nvPr/>
          </p:nvSpPr>
          <p:spPr bwMode="auto">
            <a:xfrm>
              <a:off x="8616168" y="3094985"/>
              <a:ext cx="4217" cy="5903"/>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0" y="0"/>
                    <a:pt x="0" y="3"/>
                    <a:pt x="1" y="3"/>
                  </a:cubicBezTo>
                  <a:cubicBezTo>
                    <a:pt x="2" y="3"/>
                    <a:pt x="2" y="0"/>
                    <a:pt x="1"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6" name="Freeform 156"/>
            <p:cNvSpPr/>
            <p:nvPr/>
          </p:nvSpPr>
          <p:spPr bwMode="auto">
            <a:xfrm>
              <a:off x="8155740" y="3654077"/>
              <a:ext cx="5903" cy="3373"/>
            </a:xfrm>
            <a:custGeom>
              <a:avLst/>
              <a:gdLst>
                <a:gd name="T0" fmla="*/ 1 w 3"/>
                <a:gd name="T1" fmla="*/ 0 h 2"/>
                <a:gd name="T2" fmla="*/ 2 w 3"/>
                <a:gd name="T3" fmla="*/ 1 h 2"/>
                <a:gd name="T4" fmla="*/ 1 w 3"/>
                <a:gd name="T5" fmla="*/ 0 h 2"/>
              </a:gdLst>
              <a:ahLst/>
              <a:cxnLst>
                <a:cxn ang="0">
                  <a:pos x="T0" y="T1"/>
                </a:cxn>
                <a:cxn ang="0">
                  <a:pos x="T2" y="T3"/>
                </a:cxn>
                <a:cxn ang="0">
                  <a:pos x="T4" y="T5"/>
                </a:cxn>
              </a:cxnLst>
              <a:rect l="0" t="0" r="r" b="b"/>
              <a:pathLst>
                <a:path w="3" h="2">
                  <a:moveTo>
                    <a:pt x="1" y="0"/>
                  </a:moveTo>
                  <a:cubicBezTo>
                    <a:pt x="1" y="0"/>
                    <a:pt x="0" y="1"/>
                    <a:pt x="2" y="1"/>
                  </a:cubicBezTo>
                  <a:cubicBezTo>
                    <a:pt x="3" y="2"/>
                    <a:pt x="2" y="0"/>
                    <a:pt x="1" y="0"/>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57" name="Freeform 157"/>
            <p:cNvSpPr/>
            <p:nvPr/>
          </p:nvSpPr>
          <p:spPr bwMode="auto">
            <a:xfrm>
              <a:off x="5985150" y="5132338"/>
              <a:ext cx="42163" cy="57342"/>
            </a:xfrm>
            <a:custGeom>
              <a:avLst/>
              <a:gdLst>
                <a:gd name="T0" fmla="*/ 4 w 21"/>
                <a:gd name="T1" fmla="*/ 25 h 29"/>
                <a:gd name="T2" fmla="*/ 18 w 21"/>
                <a:gd name="T3" fmla="*/ 7 h 29"/>
                <a:gd name="T4" fmla="*/ 21 w 21"/>
                <a:gd name="T5" fmla="*/ 0 h 29"/>
                <a:gd name="T6" fmla="*/ 5 w 21"/>
                <a:gd name="T7" fmla="*/ 0 h 29"/>
                <a:gd name="T8" fmla="*/ 4 w 21"/>
                <a:gd name="T9" fmla="*/ 25 h 29"/>
              </a:gdLst>
              <a:ahLst/>
              <a:cxnLst>
                <a:cxn ang="0">
                  <a:pos x="T0" y="T1"/>
                </a:cxn>
                <a:cxn ang="0">
                  <a:pos x="T2" y="T3"/>
                </a:cxn>
                <a:cxn ang="0">
                  <a:pos x="T4" y="T5"/>
                </a:cxn>
                <a:cxn ang="0">
                  <a:pos x="T6" y="T7"/>
                </a:cxn>
                <a:cxn ang="0">
                  <a:pos x="T8" y="T9"/>
                </a:cxn>
              </a:cxnLst>
              <a:rect l="0" t="0" r="r" b="b"/>
              <a:pathLst>
                <a:path w="21" h="29">
                  <a:moveTo>
                    <a:pt x="4" y="25"/>
                  </a:moveTo>
                  <a:cubicBezTo>
                    <a:pt x="7" y="29"/>
                    <a:pt x="16" y="11"/>
                    <a:pt x="18" y="7"/>
                  </a:cubicBezTo>
                  <a:cubicBezTo>
                    <a:pt x="19" y="6"/>
                    <a:pt x="20" y="3"/>
                    <a:pt x="21" y="0"/>
                  </a:cubicBezTo>
                  <a:cubicBezTo>
                    <a:pt x="5" y="0"/>
                    <a:pt x="5" y="0"/>
                    <a:pt x="5" y="0"/>
                  </a:cubicBezTo>
                  <a:cubicBezTo>
                    <a:pt x="0" y="7"/>
                    <a:pt x="0" y="19"/>
                    <a:pt x="4" y="25"/>
                  </a:cubicBezTo>
                  <a:close/>
                </a:path>
              </a:pathLst>
            </a:custGeom>
            <a:solidFill>
              <a:srgbClr val="DACD57"/>
            </a:solidFill>
            <a:ln>
              <a:noFill/>
            </a:ln>
          </p:spPr>
          <p:txBody>
            <a:bodyPr vert="horz" wrap="square" lIns="91440" tIns="45720" rIns="91440" bIns="45720" numCol="1" anchor="t" anchorCtr="0" compatLnSpc="1"/>
            <a:lstStyle/>
            <a:p>
              <a:endParaRPr lang="zh-CN" altLang="en-US"/>
            </a:p>
          </p:txBody>
        </p:sp>
      </p:grpSp>
      <p:sp>
        <p:nvSpPr>
          <p:cNvPr id="158" name="KSO_Shape"/>
          <p:cNvSpPr/>
          <p:nvPr/>
        </p:nvSpPr>
        <p:spPr>
          <a:xfrm>
            <a:off x="3400213" y="2705642"/>
            <a:ext cx="220711" cy="303094"/>
          </a:xfrm>
          <a:custGeom>
            <a:avLst/>
            <a:gdLst>
              <a:gd name="connsiteX0" fmla="*/ 395833 w 791666"/>
              <a:gd name="connsiteY0" fmla="*/ 194422 h 1085704"/>
              <a:gd name="connsiteX1" fmla="*/ 194422 w 791666"/>
              <a:gd name="connsiteY1" fmla="*/ 395833 h 1085704"/>
              <a:gd name="connsiteX2" fmla="*/ 395833 w 791666"/>
              <a:gd name="connsiteY2" fmla="*/ 597244 h 1085704"/>
              <a:gd name="connsiteX3" fmla="*/ 597244 w 791666"/>
              <a:gd name="connsiteY3" fmla="*/ 395833 h 1085704"/>
              <a:gd name="connsiteX4" fmla="*/ 395833 w 791666"/>
              <a:gd name="connsiteY4" fmla="*/ 194422 h 1085704"/>
              <a:gd name="connsiteX5" fmla="*/ 395833 w 791666"/>
              <a:gd name="connsiteY5" fmla="*/ 0 h 1085704"/>
              <a:gd name="connsiteX6" fmla="*/ 675729 w 791666"/>
              <a:gd name="connsiteY6" fmla="*/ 115937 h 1085704"/>
              <a:gd name="connsiteX7" fmla="*/ 675729 w 791666"/>
              <a:gd name="connsiteY7" fmla="*/ 675729 h 1085704"/>
              <a:gd name="connsiteX8" fmla="*/ 395833 w 791666"/>
              <a:gd name="connsiteY8" fmla="*/ 1085704 h 1085704"/>
              <a:gd name="connsiteX9" fmla="*/ 115937 w 791666"/>
              <a:gd name="connsiteY9" fmla="*/ 675729 h 1085704"/>
              <a:gd name="connsiteX10" fmla="*/ 115937 w 791666"/>
              <a:gd name="connsiteY10" fmla="*/ 115937 h 1085704"/>
              <a:gd name="connsiteX11" fmla="*/ 395833 w 791666"/>
              <a:gd name="connsiteY11" fmla="*/ 0 h 10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66" h="1085704">
                <a:moveTo>
                  <a:pt x="395833" y="194422"/>
                </a:moveTo>
                <a:cubicBezTo>
                  <a:pt x="284597" y="194422"/>
                  <a:pt x="194422" y="284596"/>
                  <a:pt x="194422" y="395833"/>
                </a:cubicBezTo>
                <a:cubicBezTo>
                  <a:pt x="194422" y="507069"/>
                  <a:pt x="284597" y="597244"/>
                  <a:pt x="395833" y="597244"/>
                </a:cubicBezTo>
                <a:cubicBezTo>
                  <a:pt x="507070" y="597244"/>
                  <a:pt x="597244" y="507069"/>
                  <a:pt x="597244" y="395833"/>
                </a:cubicBezTo>
                <a:cubicBezTo>
                  <a:pt x="597244" y="284596"/>
                  <a:pt x="507070" y="194422"/>
                  <a:pt x="395833" y="194422"/>
                </a:cubicBezTo>
                <a:close/>
                <a:moveTo>
                  <a:pt x="395833" y="0"/>
                </a:moveTo>
                <a:cubicBezTo>
                  <a:pt x="497135" y="-1"/>
                  <a:pt x="598438" y="38646"/>
                  <a:pt x="675729" y="115937"/>
                </a:cubicBezTo>
                <a:cubicBezTo>
                  <a:pt x="830312" y="270519"/>
                  <a:pt x="830312" y="521146"/>
                  <a:pt x="675729" y="675729"/>
                </a:cubicBezTo>
                <a:lnTo>
                  <a:pt x="395833" y="1085704"/>
                </a:lnTo>
                <a:cubicBezTo>
                  <a:pt x="302534" y="992405"/>
                  <a:pt x="209236" y="769028"/>
                  <a:pt x="115937" y="675729"/>
                </a:cubicBezTo>
                <a:cubicBezTo>
                  <a:pt x="-38646" y="521146"/>
                  <a:pt x="-38646" y="270519"/>
                  <a:pt x="115937" y="115937"/>
                </a:cubicBezTo>
                <a:cubicBezTo>
                  <a:pt x="193228" y="38646"/>
                  <a:pt x="294531" y="-1"/>
                  <a:pt x="395833"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324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159" name="KSO_Shape"/>
          <p:cNvSpPr/>
          <p:nvPr/>
        </p:nvSpPr>
        <p:spPr>
          <a:xfrm>
            <a:off x="4163678" y="4280154"/>
            <a:ext cx="220711" cy="303094"/>
          </a:xfrm>
          <a:custGeom>
            <a:avLst/>
            <a:gdLst>
              <a:gd name="connsiteX0" fmla="*/ 395833 w 791666"/>
              <a:gd name="connsiteY0" fmla="*/ 194422 h 1085704"/>
              <a:gd name="connsiteX1" fmla="*/ 194422 w 791666"/>
              <a:gd name="connsiteY1" fmla="*/ 395833 h 1085704"/>
              <a:gd name="connsiteX2" fmla="*/ 395833 w 791666"/>
              <a:gd name="connsiteY2" fmla="*/ 597244 h 1085704"/>
              <a:gd name="connsiteX3" fmla="*/ 597244 w 791666"/>
              <a:gd name="connsiteY3" fmla="*/ 395833 h 1085704"/>
              <a:gd name="connsiteX4" fmla="*/ 395833 w 791666"/>
              <a:gd name="connsiteY4" fmla="*/ 194422 h 1085704"/>
              <a:gd name="connsiteX5" fmla="*/ 395833 w 791666"/>
              <a:gd name="connsiteY5" fmla="*/ 0 h 1085704"/>
              <a:gd name="connsiteX6" fmla="*/ 675729 w 791666"/>
              <a:gd name="connsiteY6" fmla="*/ 115937 h 1085704"/>
              <a:gd name="connsiteX7" fmla="*/ 675729 w 791666"/>
              <a:gd name="connsiteY7" fmla="*/ 675729 h 1085704"/>
              <a:gd name="connsiteX8" fmla="*/ 395833 w 791666"/>
              <a:gd name="connsiteY8" fmla="*/ 1085704 h 1085704"/>
              <a:gd name="connsiteX9" fmla="*/ 115937 w 791666"/>
              <a:gd name="connsiteY9" fmla="*/ 675729 h 1085704"/>
              <a:gd name="connsiteX10" fmla="*/ 115937 w 791666"/>
              <a:gd name="connsiteY10" fmla="*/ 115937 h 1085704"/>
              <a:gd name="connsiteX11" fmla="*/ 395833 w 791666"/>
              <a:gd name="connsiteY11" fmla="*/ 0 h 10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66" h="1085704">
                <a:moveTo>
                  <a:pt x="395833" y="194422"/>
                </a:moveTo>
                <a:cubicBezTo>
                  <a:pt x="284597" y="194422"/>
                  <a:pt x="194422" y="284596"/>
                  <a:pt x="194422" y="395833"/>
                </a:cubicBezTo>
                <a:cubicBezTo>
                  <a:pt x="194422" y="507069"/>
                  <a:pt x="284597" y="597244"/>
                  <a:pt x="395833" y="597244"/>
                </a:cubicBezTo>
                <a:cubicBezTo>
                  <a:pt x="507070" y="597244"/>
                  <a:pt x="597244" y="507069"/>
                  <a:pt x="597244" y="395833"/>
                </a:cubicBezTo>
                <a:cubicBezTo>
                  <a:pt x="597244" y="284596"/>
                  <a:pt x="507070" y="194422"/>
                  <a:pt x="395833" y="194422"/>
                </a:cubicBezTo>
                <a:close/>
                <a:moveTo>
                  <a:pt x="395833" y="0"/>
                </a:moveTo>
                <a:cubicBezTo>
                  <a:pt x="497135" y="-1"/>
                  <a:pt x="598438" y="38646"/>
                  <a:pt x="675729" y="115937"/>
                </a:cubicBezTo>
                <a:cubicBezTo>
                  <a:pt x="830312" y="270519"/>
                  <a:pt x="830312" y="521146"/>
                  <a:pt x="675729" y="675729"/>
                </a:cubicBezTo>
                <a:lnTo>
                  <a:pt x="395833" y="1085704"/>
                </a:lnTo>
                <a:cubicBezTo>
                  <a:pt x="302534" y="992405"/>
                  <a:pt x="209236" y="769028"/>
                  <a:pt x="115937" y="675729"/>
                </a:cubicBezTo>
                <a:cubicBezTo>
                  <a:pt x="-38646" y="521146"/>
                  <a:pt x="-38646" y="270519"/>
                  <a:pt x="115937" y="115937"/>
                </a:cubicBezTo>
                <a:cubicBezTo>
                  <a:pt x="193228" y="38646"/>
                  <a:pt x="294531" y="-1"/>
                  <a:pt x="395833"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324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160" name="KSO_Shape"/>
          <p:cNvSpPr/>
          <p:nvPr/>
        </p:nvSpPr>
        <p:spPr>
          <a:xfrm>
            <a:off x="7947285" y="2520119"/>
            <a:ext cx="220711" cy="303094"/>
          </a:xfrm>
          <a:custGeom>
            <a:avLst/>
            <a:gdLst>
              <a:gd name="connsiteX0" fmla="*/ 395833 w 791666"/>
              <a:gd name="connsiteY0" fmla="*/ 194422 h 1085704"/>
              <a:gd name="connsiteX1" fmla="*/ 194422 w 791666"/>
              <a:gd name="connsiteY1" fmla="*/ 395833 h 1085704"/>
              <a:gd name="connsiteX2" fmla="*/ 395833 w 791666"/>
              <a:gd name="connsiteY2" fmla="*/ 597244 h 1085704"/>
              <a:gd name="connsiteX3" fmla="*/ 597244 w 791666"/>
              <a:gd name="connsiteY3" fmla="*/ 395833 h 1085704"/>
              <a:gd name="connsiteX4" fmla="*/ 395833 w 791666"/>
              <a:gd name="connsiteY4" fmla="*/ 194422 h 1085704"/>
              <a:gd name="connsiteX5" fmla="*/ 395833 w 791666"/>
              <a:gd name="connsiteY5" fmla="*/ 0 h 1085704"/>
              <a:gd name="connsiteX6" fmla="*/ 675729 w 791666"/>
              <a:gd name="connsiteY6" fmla="*/ 115937 h 1085704"/>
              <a:gd name="connsiteX7" fmla="*/ 675729 w 791666"/>
              <a:gd name="connsiteY7" fmla="*/ 675729 h 1085704"/>
              <a:gd name="connsiteX8" fmla="*/ 395833 w 791666"/>
              <a:gd name="connsiteY8" fmla="*/ 1085704 h 1085704"/>
              <a:gd name="connsiteX9" fmla="*/ 115937 w 791666"/>
              <a:gd name="connsiteY9" fmla="*/ 675729 h 1085704"/>
              <a:gd name="connsiteX10" fmla="*/ 115937 w 791666"/>
              <a:gd name="connsiteY10" fmla="*/ 115937 h 1085704"/>
              <a:gd name="connsiteX11" fmla="*/ 395833 w 791666"/>
              <a:gd name="connsiteY11" fmla="*/ 0 h 10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66" h="1085704">
                <a:moveTo>
                  <a:pt x="395833" y="194422"/>
                </a:moveTo>
                <a:cubicBezTo>
                  <a:pt x="284597" y="194422"/>
                  <a:pt x="194422" y="284596"/>
                  <a:pt x="194422" y="395833"/>
                </a:cubicBezTo>
                <a:cubicBezTo>
                  <a:pt x="194422" y="507069"/>
                  <a:pt x="284597" y="597244"/>
                  <a:pt x="395833" y="597244"/>
                </a:cubicBezTo>
                <a:cubicBezTo>
                  <a:pt x="507070" y="597244"/>
                  <a:pt x="597244" y="507069"/>
                  <a:pt x="597244" y="395833"/>
                </a:cubicBezTo>
                <a:cubicBezTo>
                  <a:pt x="597244" y="284596"/>
                  <a:pt x="507070" y="194422"/>
                  <a:pt x="395833" y="194422"/>
                </a:cubicBezTo>
                <a:close/>
                <a:moveTo>
                  <a:pt x="395833" y="0"/>
                </a:moveTo>
                <a:cubicBezTo>
                  <a:pt x="497135" y="-1"/>
                  <a:pt x="598438" y="38646"/>
                  <a:pt x="675729" y="115937"/>
                </a:cubicBezTo>
                <a:cubicBezTo>
                  <a:pt x="830312" y="270519"/>
                  <a:pt x="830312" y="521146"/>
                  <a:pt x="675729" y="675729"/>
                </a:cubicBezTo>
                <a:lnTo>
                  <a:pt x="395833" y="1085704"/>
                </a:lnTo>
                <a:cubicBezTo>
                  <a:pt x="302534" y="992405"/>
                  <a:pt x="209236" y="769028"/>
                  <a:pt x="115937" y="675729"/>
                </a:cubicBezTo>
                <a:cubicBezTo>
                  <a:pt x="-38646" y="521146"/>
                  <a:pt x="-38646" y="270519"/>
                  <a:pt x="115937" y="115937"/>
                </a:cubicBezTo>
                <a:cubicBezTo>
                  <a:pt x="193228" y="38646"/>
                  <a:pt x="294531" y="-1"/>
                  <a:pt x="395833"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324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161" name="KSO_Shape"/>
          <p:cNvSpPr/>
          <p:nvPr/>
        </p:nvSpPr>
        <p:spPr>
          <a:xfrm>
            <a:off x="8698192" y="4573494"/>
            <a:ext cx="220711" cy="303094"/>
          </a:xfrm>
          <a:custGeom>
            <a:avLst/>
            <a:gdLst>
              <a:gd name="connsiteX0" fmla="*/ 395833 w 791666"/>
              <a:gd name="connsiteY0" fmla="*/ 194422 h 1085704"/>
              <a:gd name="connsiteX1" fmla="*/ 194422 w 791666"/>
              <a:gd name="connsiteY1" fmla="*/ 395833 h 1085704"/>
              <a:gd name="connsiteX2" fmla="*/ 395833 w 791666"/>
              <a:gd name="connsiteY2" fmla="*/ 597244 h 1085704"/>
              <a:gd name="connsiteX3" fmla="*/ 597244 w 791666"/>
              <a:gd name="connsiteY3" fmla="*/ 395833 h 1085704"/>
              <a:gd name="connsiteX4" fmla="*/ 395833 w 791666"/>
              <a:gd name="connsiteY4" fmla="*/ 194422 h 1085704"/>
              <a:gd name="connsiteX5" fmla="*/ 395833 w 791666"/>
              <a:gd name="connsiteY5" fmla="*/ 0 h 1085704"/>
              <a:gd name="connsiteX6" fmla="*/ 675729 w 791666"/>
              <a:gd name="connsiteY6" fmla="*/ 115937 h 1085704"/>
              <a:gd name="connsiteX7" fmla="*/ 675729 w 791666"/>
              <a:gd name="connsiteY7" fmla="*/ 675729 h 1085704"/>
              <a:gd name="connsiteX8" fmla="*/ 395833 w 791666"/>
              <a:gd name="connsiteY8" fmla="*/ 1085704 h 1085704"/>
              <a:gd name="connsiteX9" fmla="*/ 115937 w 791666"/>
              <a:gd name="connsiteY9" fmla="*/ 675729 h 1085704"/>
              <a:gd name="connsiteX10" fmla="*/ 115937 w 791666"/>
              <a:gd name="connsiteY10" fmla="*/ 115937 h 1085704"/>
              <a:gd name="connsiteX11" fmla="*/ 395833 w 791666"/>
              <a:gd name="connsiteY11" fmla="*/ 0 h 10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66" h="1085704">
                <a:moveTo>
                  <a:pt x="395833" y="194422"/>
                </a:moveTo>
                <a:cubicBezTo>
                  <a:pt x="284597" y="194422"/>
                  <a:pt x="194422" y="284596"/>
                  <a:pt x="194422" y="395833"/>
                </a:cubicBezTo>
                <a:cubicBezTo>
                  <a:pt x="194422" y="507069"/>
                  <a:pt x="284597" y="597244"/>
                  <a:pt x="395833" y="597244"/>
                </a:cubicBezTo>
                <a:cubicBezTo>
                  <a:pt x="507070" y="597244"/>
                  <a:pt x="597244" y="507069"/>
                  <a:pt x="597244" y="395833"/>
                </a:cubicBezTo>
                <a:cubicBezTo>
                  <a:pt x="597244" y="284596"/>
                  <a:pt x="507070" y="194422"/>
                  <a:pt x="395833" y="194422"/>
                </a:cubicBezTo>
                <a:close/>
                <a:moveTo>
                  <a:pt x="395833" y="0"/>
                </a:moveTo>
                <a:cubicBezTo>
                  <a:pt x="497135" y="-1"/>
                  <a:pt x="598438" y="38646"/>
                  <a:pt x="675729" y="115937"/>
                </a:cubicBezTo>
                <a:cubicBezTo>
                  <a:pt x="830312" y="270519"/>
                  <a:pt x="830312" y="521146"/>
                  <a:pt x="675729" y="675729"/>
                </a:cubicBezTo>
                <a:lnTo>
                  <a:pt x="395833" y="1085704"/>
                </a:lnTo>
                <a:cubicBezTo>
                  <a:pt x="302534" y="992405"/>
                  <a:pt x="209236" y="769028"/>
                  <a:pt x="115937" y="675729"/>
                </a:cubicBezTo>
                <a:cubicBezTo>
                  <a:pt x="-38646" y="521146"/>
                  <a:pt x="-38646" y="270519"/>
                  <a:pt x="115937" y="115937"/>
                </a:cubicBezTo>
                <a:cubicBezTo>
                  <a:pt x="193228" y="38646"/>
                  <a:pt x="294531" y="-1"/>
                  <a:pt x="395833"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324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163" name="Freeform 147"/>
          <p:cNvSpPr>
            <a:spLocks noEditPoints="1"/>
          </p:cNvSpPr>
          <p:nvPr/>
        </p:nvSpPr>
        <p:spPr bwMode="auto">
          <a:xfrm>
            <a:off x="218282" y="327819"/>
            <a:ext cx="475337" cy="319881"/>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164" name="矩形 163"/>
          <p:cNvSpPr/>
          <p:nvPr/>
        </p:nvSpPr>
        <p:spPr>
          <a:xfrm>
            <a:off x="819085" y="245199"/>
            <a:ext cx="5488016" cy="553998"/>
          </a:xfrm>
          <a:prstGeom prst="rect">
            <a:avLst/>
          </a:prstGeom>
        </p:spPr>
        <p:txBody>
          <a:bodyPr wrap="square">
            <a:spAutoFit/>
          </a:bodyPr>
          <a:lstStyle/>
          <a:p>
            <a:r>
              <a:rPr lang="en-US" altLang="zh-CN" sz="3000">
                <a:solidFill>
                  <a:srgbClr val="DACD57"/>
                </a:solidFill>
                <a:latin typeface="Arial" panose="020B0604020202020204" pitchFamily="34" charset="0"/>
                <a:ea typeface="Arial" panose="020B0604020202020204" pitchFamily="34" charset="0"/>
                <a:cs typeface="Arial" panose="020B0604020202020204" pitchFamily="34" charset="0"/>
              </a:rPr>
              <a:t>CLICK TO ADD YOUR </a:t>
            </a:r>
            <a:r>
              <a:rPr lang="en-US" altLang="zh-CN" sz="3000" smtClean="0">
                <a:solidFill>
                  <a:srgbClr val="DACD57"/>
                </a:solidFill>
                <a:latin typeface="Arial" panose="020B0604020202020204" pitchFamily="34" charset="0"/>
                <a:ea typeface="Arial" panose="020B0604020202020204" pitchFamily="34" charset="0"/>
                <a:cs typeface="Arial" panose="020B0604020202020204" pitchFamily="34" charset="0"/>
              </a:rPr>
              <a:t>TITLE </a:t>
            </a:r>
            <a:endParaRPr lang="zh-CN" altLang="en-US" sz="3000">
              <a:solidFill>
                <a:srgbClr val="DACD57"/>
              </a:solidFill>
              <a:latin typeface="Arial" panose="020B0604020202020204" pitchFamily="34" charset="0"/>
              <a:ea typeface="Arial" panose="020B0604020202020204" pitchFamily="34" charset="0"/>
              <a:cs typeface="Arial" panose="020B0604020202020204" pitchFamily="34" charset="0"/>
            </a:endParaRPr>
          </a:p>
        </p:txBody>
      </p:sp>
      <p:sp>
        <p:nvSpPr>
          <p:cNvPr id="165" name="矩形 164"/>
          <p:cNvSpPr/>
          <p:nvPr/>
        </p:nvSpPr>
        <p:spPr>
          <a:xfrm>
            <a:off x="446876" y="3166664"/>
            <a:ext cx="2948844" cy="829945"/>
          </a:xfrm>
          <a:prstGeom prst="rect">
            <a:avLst/>
          </a:prstGeom>
        </p:spPr>
        <p:txBody>
          <a:bodyPr wrap="square">
            <a:spAutoFit/>
          </a:bodyPr>
          <a:lstStyle/>
          <a:p>
            <a:pPr algn="r"/>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pPr algn="r"/>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166" name="TextBox 1"/>
          <p:cNvSpPr txBox="1"/>
          <p:nvPr/>
        </p:nvSpPr>
        <p:spPr>
          <a:xfrm>
            <a:off x="440420" y="2840990"/>
            <a:ext cx="2411126"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r"/>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167" name="矩形 166"/>
          <p:cNvSpPr/>
          <p:nvPr/>
        </p:nvSpPr>
        <p:spPr>
          <a:xfrm>
            <a:off x="446876" y="4919961"/>
            <a:ext cx="2948844" cy="829945"/>
          </a:xfrm>
          <a:prstGeom prst="rect">
            <a:avLst/>
          </a:prstGeom>
        </p:spPr>
        <p:txBody>
          <a:bodyPr wrap="square">
            <a:spAutoFit/>
          </a:bodyPr>
          <a:lstStyle/>
          <a:p>
            <a:pPr algn="r"/>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pPr algn="r"/>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168" name="TextBox 1"/>
          <p:cNvSpPr txBox="1"/>
          <p:nvPr/>
        </p:nvSpPr>
        <p:spPr>
          <a:xfrm>
            <a:off x="1011958" y="4594287"/>
            <a:ext cx="2411126"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r"/>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169" name="矩形 168"/>
          <p:cNvSpPr/>
          <p:nvPr/>
        </p:nvSpPr>
        <p:spPr>
          <a:xfrm>
            <a:off x="9072379" y="2474422"/>
            <a:ext cx="2948844" cy="82994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170" name="TextBox 1"/>
          <p:cNvSpPr txBox="1"/>
          <p:nvPr/>
        </p:nvSpPr>
        <p:spPr>
          <a:xfrm>
            <a:off x="9065923" y="2148748"/>
            <a:ext cx="2411126"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171" name="矩形 170"/>
          <p:cNvSpPr/>
          <p:nvPr/>
        </p:nvSpPr>
        <p:spPr>
          <a:xfrm>
            <a:off x="6410626" y="5450725"/>
            <a:ext cx="2948844" cy="829945"/>
          </a:xfrm>
          <a:prstGeom prst="rect">
            <a:avLst/>
          </a:prstGeom>
        </p:spPr>
        <p:txBody>
          <a:bodyPr wrap="square">
            <a:spAutoFit/>
          </a:bodyPr>
          <a:lstStyle/>
          <a:p>
            <a:pPr algn="ctr"/>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pPr algn="ctr"/>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172" name="TextBox 1"/>
          <p:cNvSpPr txBox="1"/>
          <p:nvPr/>
        </p:nvSpPr>
        <p:spPr>
          <a:xfrm>
            <a:off x="6873628" y="5125051"/>
            <a:ext cx="2411126"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2" name="Text Box 1"/>
          <p:cNvSpPr txBox="1"/>
          <p:nvPr/>
        </p:nvSpPr>
        <p:spPr>
          <a:xfrm>
            <a:off x="5941060" y="3244850"/>
            <a:ext cx="309880" cy="368300"/>
          </a:xfrm>
          <a:prstGeom prst="rect">
            <a:avLst/>
          </a:prstGeom>
          <a:noFill/>
        </p:spPr>
        <p:txBody>
          <a:bodyPr wrap="none" rtlCol="0" anchor="t">
            <a:spAutoFit/>
          </a:bodyPr>
          <a:lstStyle/>
          <a:p>
            <a:pPr algn="ctr"/>
            <a:r>
              <a:rPr lang="en-US" altLang="zh-CN" smtClean="0">
                <a:solidFill>
                  <a:srgbClr val="DACD57"/>
                </a:solidFill>
                <a:latin typeface="Arial" panose="020B0604020202020204" pitchFamily="34" charset="0"/>
                <a:ea typeface="Arial" panose="020B0604020202020204" pitchFamily="34" charset="0"/>
                <a:sym typeface="+mn-ea"/>
              </a:rPr>
              <a:t>L</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16759" y="55472"/>
            <a:ext cx="3781425" cy="512939"/>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742950" y="2276475"/>
            <a:ext cx="2198751" cy="1895475"/>
          </a:xfrm>
          <a:prstGeom prs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a:off x="3581400" y="4171950"/>
            <a:ext cx="2198751" cy="1895475"/>
          </a:xfrm>
          <a:prstGeom prs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6419849" y="2276475"/>
            <a:ext cx="2198751" cy="1895475"/>
          </a:xfrm>
          <a:prstGeom prs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9258298" y="4171950"/>
            <a:ext cx="2198751" cy="1895475"/>
          </a:xfrm>
          <a:prstGeom prs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7243189" y="3092684"/>
            <a:ext cx="552070" cy="745809"/>
            <a:chOff x="2124455" y="1955328"/>
            <a:chExt cx="348828" cy="471243"/>
          </a:xfrm>
        </p:grpSpPr>
        <p:sp>
          <p:nvSpPr>
            <p:cNvPr id="9" name="Oval 5"/>
            <p:cNvSpPr>
              <a:spLocks noChangeArrowheads="1"/>
            </p:cNvSpPr>
            <p:nvPr/>
          </p:nvSpPr>
          <p:spPr bwMode="auto">
            <a:xfrm>
              <a:off x="2247953" y="2139492"/>
              <a:ext cx="101832" cy="102915"/>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2165621" y="2323656"/>
              <a:ext cx="266496" cy="102915"/>
            </a:xfrm>
            <a:custGeom>
              <a:avLst/>
              <a:gdLst>
                <a:gd name="T0" fmla="*/ 0 w 104"/>
                <a:gd name="T1" fmla="*/ 20 h 40"/>
                <a:gd name="T2" fmla="*/ 20 w 104"/>
                <a:gd name="T3" fmla="*/ 0 h 40"/>
                <a:gd name="T4" fmla="*/ 84 w 104"/>
                <a:gd name="T5" fmla="*/ 0 h 40"/>
                <a:gd name="T6" fmla="*/ 104 w 104"/>
                <a:gd name="T7" fmla="*/ 20 h 40"/>
                <a:gd name="T8" fmla="*/ 104 w 104"/>
                <a:gd name="T9" fmla="*/ 40 h 40"/>
                <a:gd name="T10" fmla="*/ 0 w 104"/>
                <a:gd name="T11" fmla="*/ 40 h 40"/>
                <a:gd name="T12" fmla="*/ 0 w 104"/>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104" h="40">
                  <a:moveTo>
                    <a:pt x="0" y="20"/>
                  </a:moveTo>
                  <a:cubicBezTo>
                    <a:pt x="0" y="9"/>
                    <a:pt x="9" y="0"/>
                    <a:pt x="20" y="0"/>
                  </a:cubicBezTo>
                  <a:cubicBezTo>
                    <a:pt x="84" y="0"/>
                    <a:pt x="84" y="0"/>
                    <a:pt x="84" y="0"/>
                  </a:cubicBezTo>
                  <a:cubicBezTo>
                    <a:pt x="95" y="0"/>
                    <a:pt x="104" y="9"/>
                    <a:pt x="104" y="20"/>
                  </a:cubicBezTo>
                  <a:cubicBezTo>
                    <a:pt x="104" y="40"/>
                    <a:pt x="104" y="40"/>
                    <a:pt x="104" y="40"/>
                  </a:cubicBezTo>
                  <a:cubicBezTo>
                    <a:pt x="0" y="40"/>
                    <a:pt x="0" y="40"/>
                    <a:pt x="0" y="40"/>
                  </a:cubicBezTo>
                  <a:lnTo>
                    <a:pt x="0" y="20"/>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2124455" y="1955328"/>
              <a:ext cx="348828" cy="368328"/>
            </a:xfrm>
            <a:custGeom>
              <a:avLst/>
              <a:gdLst>
                <a:gd name="T0" fmla="*/ 237 w 322"/>
                <a:gd name="T1" fmla="*/ 340 h 340"/>
                <a:gd name="T2" fmla="*/ 322 w 322"/>
                <a:gd name="T3" fmla="*/ 227 h 340"/>
                <a:gd name="T4" fmla="*/ 161 w 322"/>
                <a:gd name="T5" fmla="*/ 0 h 340"/>
                <a:gd name="T6" fmla="*/ 0 w 322"/>
                <a:gd name="T7" fmla="*/ 227 h 340"/>
                <a:gd name="T8" fmla="*/ 85 w 322"/>
                <a:gd name="T9" fmla="*/ 340 h 340"/>
              </a:gdLst>
              <a:ahLst/>
              <a:cxnLst>
                <a:cxn ang="0">
                  <a:pos x="T0" y="T1"/>
                </a:cxn>
                <a:cxn ang="0">
                  <a:pos x="T2" y="T3"/>
                </a:cxn>
                <a:cxn ang="0">
                  <a:pos x="T4" y="T5"/>
                </a:cxn>
                <a:cxn ang="0">
                  <a:pos x="T6" y="T7"/>
                </a:cxn>
                <a:cxn ang="0">
                  <a:pos x="T8" y="T9"/>
                </a:cxn>
              </a:cxnLst>
              <a:rect l="0" t="0" r="r" b="b"/>
              <a:pathLst>
                <a:path w="322" h="340">
                  <a:moveTo>
                    <a:pt x="237" y="340"/>
                  </a:moveTo>
                  <a:lnTo>
                    <a:pt x="322" y="227"/>
                  </a:lnTo>
                  <a:lnTo>
                    <a:pt x="161" y="0"/>
                  </a:lnTo>
                  <a:lnTo>
                    <a:pt x="0" y="227"/>
                  </a:lnTo>
                  <a:lnTo>
                    <a:pt x="85" y="34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Line 8"/>
            <p:cNvSpPr>
              <a:spLocks noChangeShapeType="1"/>
            </p:cNvSpPr>
            <p:nvPr/>
          </p:nvSpPr>
          <p:spPr bwMode="auto">
            <a:xfrm>
              <a:off x="2298869" y="1955328"/>
              <a:ext cx="0" cy="184164"/>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10099726" y="4480722"/>
            <a:ext cx="539699" cy="652137"/>
            <a:chOff x="893806" y="1955328"/>
            <a:chExt cx="389994" cy="471243"/>
          </a:xfrm>
        </p:grpSpPr>
        <p:sp>
          <p:nvSpPr>
            <p:cNvPr id="13" name="Freeform 43"/>
            <p:cNvSpPr/>
            <p:nvPr/>
          </p:nvSpPr>
          <p:spPr bwMode="auto">
            <a:xfrm>
              <a:off x="934972" y="2067993"/>
              <a:ext cx="307662" cy="358578"/>
            </a:xfrm>
            <a:custGeom>
              <a:avLst/>
              <a:gdLst>
                <a:gd name="T0" fmla="*/ 284 w 284"/>
                <a:gd name="T1" fmla="*/ 0 h 331"/>
                <a:gd name="T2" fmla="*/ 265 w 284"/>
                <a:gd name="T3" fmla="*/ 331 h 331"/>
                <a:gd name="T4" fmla="*/ 19 w 284"/>
                <a:gd name="T5" fmla="*/ 331 h 331"/>
                <a:gd name="T6" fmla="*/ 0 w 284"/>
                <a:gd name="T7" fmla="*/ 0 h 331"/>
              </a:gdLst>
              <a:ahLst/>
              <a:cxnLst>
                <a:cxn ang="0">
                  <a:pos x="T0" y="T1"/>
                </a:cxn>
                <a:cxn ang="0">
                  <a:pos x="T2" y="T3"/>
                </a:cxn>
                <a:cxn ang="0">
                  <a:pos x="T4" y="T5"/>
                </a:cxn>
                <a:cxn ang="0">
                  <a:pos x="T6" y="T7"/>
                </a:cxn>
              </a:cxnLst>
              <a:rect l="0" t="0" r="r" b="b"/>
              <a:pathLst>
                <a:path w="284" h="331">
                  <a:moveTo>
                    <a:pt x="284" y="0"/>
                  </a:moveTo>
                  <a:lnTo>
                    <a:pt x="265" y="331"/>
                  </a:lnTo>
                  <a:lnTo>
                    <a:pt x="19" y="331"/>
                  </a:lnTo>
                  <a:lnTo>
                    <a:pt x="0" y="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44"/>
            <p:cNvSpPr/>
            <p:nvPr/>
          </p:nvSpPr>
          <p:spPr bwMode="auto">
            <a:xfrm>
              <a:off x="893806" y="1955328"/>
              <a:ext cx="389994" cy="101832"/>
            </a:xfrm>
            <a:custGeom>
              <a:avLst/>
              <a:gdLst>
                <a:gd name="T0" fmla="*/ 360 w 360"/>
                <a:gd name="T1" fmla="*/ 56 h 94"/>
                <a:gd name="T2" fmla="*/ 360 w 360"/>
                <a:gd name="T3" fmla="*/ 94 h 94"/>
                <a:gd name="T4" fmla="*/ 0 w 360"/>
                <a:gd name="T5" fmla="*/ 94 h 94"/>
                <a:gd name="T6" fmla="*/ 0 w 360"/>
                <a:gd name="T7" fmla="*/ 56 h 94"/>
                <a:gd name="T8" fmla="*/ 114 w 360"/>
                <a:gd name="T9" fmla="*/ 38 h 94"/>
                <a:gd name="T10" fmla="*/ 123 w 360"/>
                <a:gd name="T11" fmla="*/ 0 h 94"/>
                <a:gd name="T12" fmla="*/ 237 w 360"/>
                <a:gd name="T13" fmla="*/ 0 h 94"/>
                <a:gd name="T14" fmla="*/ 246 w 360"/>
                <a:gd name="T15" fmla="*/ 38 h 94"/>
                <a:gd name="T16" fmla="*/ 360 w 360"/>
                <a:gd name="T1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94">
                  <a:moveTo>
                    <a:pt x="360" y="56"/>
                  </a:moveTo>
                  <a:lnTo>
                    <a:pt x="360" y="94"/>
                  </a:lnTo>
                  <a:lnTo>
                    <a:pt x="0" y="94"/>
                  </a:lnTo>
                  <a:lnTo>
                    <a:pt x="0" y="56"/>
                  </a:lnTo>
                  <a:lnTo>
                    <a:pt x="114" y="38"/>
                  </a:lnTo>
                  <a:lnTo>
                    <a:pt x="123" y="0"/>
                  </a:lnTo>
                  <a:lnTo>
                    <a:pt x="237" y="0"/>
                  </a:lnTo>
                  <a:lnTo>
                    <a:pt x="246" y="38"/>
                  </a:lnTo>
                  <a:lnTo>
                    <a:pt x="360" y="56"/>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Line 45"/>
            <p:cNvSpPr>
              <a:spLocks noChangeShapeType="1"/>
            </p:cNvSpPr>
            <p:nvPr/>
          </p:nvSpPr>
          <p:spPr bwMode="auto">
            <a:xfrm flipH="1">
              <a:off x="1150553" y="2118909"/>
              <a:ext cx="9750" cy="245913"/>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Line 46"/>
            <p:cNvSpPr>
              <a:spLocks noChangeShapeType="1"/>
            </p:cNvSpPr>
            <p:nvPr/>
          </p:nvSpPr>
          <p:spPr bwMode="auto">
            <a:xfrm>
              <a:off x="1017305" y="2118909"/>
              <a:ext cx="9750" cy="245913"/>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47"/>
            <p:cNvSpPr>
              <a:spLocks noChangeShapeType="1"/>
            </p:cNvSpPr>
            <p:nvPr/>
          </p:nvSpPr>
          <p:spPr bwMode="auto">
            <a:xfrm>
              <a:off x="1088804" y="2118909"/>
              <a:ext cx="0" cy="245913"/>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24" name="组合 23"/>
          <p:cNvGrpSpPr/>
          <p:nvPr/>
        </p:nvGrpSpPr>
        <p:grpSpPr>
          <a:xfrm>
            <a:off x="1471836" y="3116900"/>
            <a:ext cx="740978" cy="739279"/>
            <a:chOff x="852640" y="745263"/>
            <a:chExt cx="472326" cy="471243"/>
          </a:xfrm>
        </p:grpSpPr>
        <p:sp>
          <p:nvSpPr>
            <p:cNvPr id="18" name="Freeform 48"/>
            <p:cNvSpPr/>
            <p:nvPr/>
          </p:nvSpPr>
          <p:spPr bwMode="auto">
            <a:xfrm>
              <a:off x="852640" y="745263"/>
              <a:ext cx="307662" cy="307662"/>
            </a:xfrm>
            <a:custGeom>
              <a:avLst/>
              <a:gdLst>
                <a:gd name="T0" fmla="*/ 104 w 120"/>
                <a:gd name="T1" fmla="*/ 67 h 120"/>
                <a:gd name="T2" fmla="*/ 120 w 120"/>
                <a:gd name="T3" fmla="*/ 76 h 120"/>
                <a:gd name="T4" fmla="*/ 114 w 120"/>
                <a:gd name="T5" fmla="*/ 91 h 120"/>
                <a:gd name="T6" fmla="*/ 96 w 120"/>
                <a:gd name="T7" fmla="*/ 86 h 120"/>
                <a:gd name="T8" fmla="*/ 86 w 120"/>
                <a:gd name="T9" fmla="*/ 96 h 120"/>
                <a:gd name="T10" fmla="*/ 91 w 120"/>
                <a:gd name="T11" fmla="*/ 114 h 120"/>
                <a:gd name="T12" fmla="*/ 76 w 120"/>
                <a:gd name="T13" fmla="*/ 120 h 120"/>
                <a:gd name="T14" fmla="*/ 66 w 120"/>
                <a:gd name="T15" fmla="*/ 104 h 120"/>
                <a:gd name="T16" fmla="*/ 60 w 120"/>
                <a:gd name="T17" fmla="*/ 104 h 120"/>
                <a:gd name="T18" fmla="*/ 53 w 120"/>
                <a:gd name="T19" fmla="*/ 104 h 120"/>
                <a:gd name="T20" fmla="*/ 53 w 120"/>
                <a:gd name="T21" fmla="*/ 104 h 120"/>
                <a:gd name="T22" fmla="*/ 44 w 120"/>
                <a:gd name="T23" fmla="*/ 120 h 120"/>
                <a:gd name="T24" fmla="*/ 29 w 120"/>
                <a:gd name="T25" fmla="*/ 114 h 120"/>
                <a:gd name="T26" fmla="*/ 34 w 120"/>
                <a:gd name="T27" fmla="*/ 95 h 120"/>
                <a:gd name="T28" fmla="*/ 24 w 120"/>
                <a:gd name="T29" fmla="*/ 86 h 120"/>
                <a:gd name="T30" fmla="*/ 6 w 120"/>
                <a:gd name="T31" fmla="*/ 91 h 120"/>
                <a:gd name="T32" fmla="*/ 0 w 120"/>
                <a:gd name="T33" fmla="*/ 76 h 120"/>
                <a:gd name="T34" fmla="*/ 16 w 120"/>
                <a:gd name="T35" fmla="*/ 66 h 120"/>
                <a:gd name="T36" fmla="*/ 16 w 120"/>
                <a:gd name="T37" fmla="*/ 60 h 120"/>
                <a:gd name="T38" fmla="*/ 16 w 120"/>
                <a:gd name="T39" fmla="*/ 53 h 120"/>
                <a:gd name="T40" fmla="*/ 16 w 120"/>
                <a:gd name="T41" fmla="*/ 53 h 120"/>
                <a:gd name="T42" fmla="*/ 0 w 120"/>
                <a:gd name="T43" fmla="*/ 43 h 120"/>
                <a:gd name="T44" fmla="*/ 6 w 120"/>
                <a:gd name="T45" fmla="*/ 29 h 120"/>
                <a:gd name="T46" fmla="*/ 24 w 120"/>
                <a:gd name="T47" fmla="*/ 34 h 120"/>
                <a:gd name="T48" fmla="*/ 34 w 120"/>
                <a:gd name="T49" fmla="*/ 24 h 120"/>
                <a:gd name="T50" fmla="*/ 29 w 120"/>
                <a:gd name="T51" fmla="*/ 6 h 120"/>
                <a:gd name="T52" fmla="*/ 44 w 120"/>
                <a:gd name="T53" fmla="*/ 0 h 120"/>
                <a:gd name="T54" fmla="*/ 54 w 120"/>
                <a:gd name="T55" fmla="*/ 16 h 120"/>
                <a:gd name="T56" fmla="*/ 60 w 120"/>
                <a:gd name="T57" fmla="*/ 16 h 120"/>
                <a:gd name="T58" fmla="*/ 67 w 120"/>
                <a:gd name="T59" fmla="*/ 16 h 120"/>
                <a:gd name="T60" fmla="*/ 77 w 120"/>
                <a:gd name="T61" fmla="*/ 0 h 120"/>
                <a:gd name="T62" fmla="*/ 91 w 120"/>
                <a:gd name="T63" fmla="*/ 6 h 120"/>
                <a:gd name="T64" fmla="*/ 87 w 120"/>
                <a:gd name="T65" fmla="*/ 24 h 120"/>
                <a:gd name="T66" fmla="*/ 96 w 120"/>
                <a:gd name="T67" fmla="*/ 34 h 120"/>
                <a:gd name="T68" fmla="*/ 114 w 120"/>
                <a:gd name="T69" fmla="*/ 29 h 120"/>
                <a:gd name="T70" fmla="*/ 120 w 120"/>
                <a:gd name="T71" fmla="*/ 44 h 120"/>
                <a:gd name="T72" fmla="*/ 104 w 120"/>
                <a:gd name="T73" fmla="*/ 54 h 120"/>
                <a:gd name="T74" fmla="*/ 104 w 120"/>
                <a:gd name="T75" fmla="*/ 60 h 120"/>
                <a:gd name="T76" fmla="*/ 104 w 120"/>
                <a:gd name="T77" fmla="*/ 6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120">
                  <a:moveTo>
                    <a:pt x="104" y="67"/>
                  </a:moveTo>
                  <a:cubicBezTo>
                    <a:pt x="120" y="76"/>
                    <a:pt x="120" y="76"/>
                    <a:pt x="120" y="76"/>
                  </a:cubicBezTo>
                  <a:cubicBezTo>
                    <a:pt x="114" y="91"/>
                    <a:pt x="114" y="91"/>
                    <a:pt x="114" y="91"/>
                  </a:cubicBezTo>
                  <a:cubicBezTo>
                    <a:pt x="96" y="86"/>
                    <a:pt x="96" y="86"/>
                    <a:pt x="96" y="86"/>
                  </a:cubicBezTo>
                  <a:cubicBezTo>
                    <a:pt x="93" y="90"/>
                    <a:pt x="90" y="93"/>
                    <a:pt x="86" y="96"/>
                  </a:cubicBezTo>
                  <a:cubicBezTo>
                    <a:pt x="91" y="114"/>
                    <a:pt x="91" y="114"/>
                    <a:pt x="91" y="114"/>
                  </a:cubicBezTo>
                  <a:cubicBezTo>
                    <a:pt x="76" y="120"/>
                    <a:pt x="76" y="120"/>
                    <a:pt x="76" y="120"/>
                  </a:cubicBezTo>
                  <a:cubicBezTo>
                    <a:pt x="66" y="104"/>
                    <a:pt x="66" y="104"/>
                    <a:pt x="66" y="104"/>
                  </a:cubicBezTo>
                  <a:cubicBezTo>
                    <a:pt x="64" y="104"/>
                    <a:pt x="62" y="104"/>
                    <a:pt x="60" y="104"/>
                  </a:cubicBezTo>
                  <a:cubicBezTo>
                    <a:pt x="58" y="104"/>
                    <a:pt x="56" y="104"/>
                    <a:pt x="53" y="104"/>
                  </a:cubicBezTo>
                  <a:cubicBezTo>
                    <a:pt x="53" y="104"/>
                    <a:pt x="53" y="104"/>
                    <a:pt x="53" y="104"/>
                  </a:cubicBezTo>
                  <a:cubicBezTo>
                    <a:pt x="44" y="120"/>
                    <a:pt x="44" y="120"/>
                    <a:pt x="44" y="120"/>
                  </a:cubicBezTo>
                  <a:cubicBezTo>
                    <a:pt x="29" y="114"/>
                    <a:pt x="29" y="114"/>
                    <a:pt x="29" y="114"/>
                  </a:cubicBezTo>
                  <a:cubicBezTo>
                    <a:pt x="34" y="95"/>
                    <a:pt x="34" y="95"/>
                    <a:pt x="34" y="95"/>
                  </a:cubicBezTo>
                  <a:cubicBezTo>
                    <a:pt x="30" y="93"/>
                    <a:pt x="27" y="89"/>
                    <a:pt x="24" y="86"/>
                  </a:cubicBezTo>
                  <a:cubicBezTo>
                    <a:pt x="6" y="91"/>
                    <a:pt x="6" y="91"/>
                    <a:pt x="6" y="91"/>
                  </a:cubicBezTo>
                  <a:cubicBezTo>
                    <a:pt x="0" y="76"/>
                    <a:pt x="0" y="76"/>
                    <a:pt x="0" y="76"/>
                  </a:cubicBezTo>
                  <a:cubicBezTo>
                    <a:pt x="16" y="66"/>
                    <a:pt x="16" y="66"/>
                    <a:pt x="16" y="66"/>
                  </a:cubicBezTo>
                  <a:cubicBezTo>
                    <a:pt x="16" y="64"/>
                    <a:pt x="16" y="62"/>
                    <a:pt x="16" y="60"/>
                  </a:cubicBezTo>
                  <a:cubicBezTo>
                    <a:pt x="16" y="57"/>
                    <a:pt x="16" y="55"/>
                    <a:pt x="16" y="53"/>
                  </a:cubicBezTo>
                  <a:cubicBezTo>
                    <a:pt x="16" y="53"/>
                    <a:pt x="16" y="53"/>
                    <a:pt x="16" y="53"/>
                  </a:cubicBezTo>
                  <a:cubicBezTo>
                    <a:pt x="0" y="43"/>
                    <a:pt x="0" y="43"/>
                    <a:pt x="0" y="43"/>
                  </a:cubicBezTo>
                  <a:cubicBezTo>
                    <a:pt x="6" y="29"/>
                    <a:pt x="6" y="29"/>
                    <a:pt x="6" y="29"/>
                  </a:cubicBezTo>
                  <a:cubicBezTo>
                    <a:pt x="24" y="34"/>
                    <a:pt x="24" y="34"/>
                    <a:pt x="24" y="34"/>
                  </a:cubicBezTo>
                  <a:cubicBezTo>
                    <a:pt x="27" y="30"/>
                    <a:pt x="30" y="27"/>
                    <a:pt x="34" y="24"/>
                  </a:cubicBezTo>
                  <a:cubicBezTo>
                    <a:pt x="29" y="6"/>
                    <a:pt x="29" y="6"/>
                    <a:pt x="29" y="6"/>
                  </a:cubicBezTo>
                  <a:cubicBezTo>
                    <a:pt x="44" y="0"/>
                    <a:pt x="44" y="0"/>
                    <a:pt x="44" y="0"/>
                  </a:cubicBezTo>
                  <a:cubicBezTo>
                    <a:pt x="54" y="16"/>
                    <a:pt x="54" y="16"/>
                    <a:pt x="54" y="16"/>
                  </a:cubicBezTo>
                  <a:cubicBezTo>
                    <a:pt x="56" y="16"/>
                    <a:pt x="58" y="16"/>
                    <a:pt x="60" y="16"/>
                  </a:cubicBezTo>
                  <a:cubicBezTo>
                    <a:pt x="62" y="16"/>
                    <a:pt x="65" y="16"/>
                    <a:pt x="67" y="16"/>
                  </a:cubicBezTo>
                  <a:cubicBezTo>
                    <a:pt x="77" y="0"/>
                    <a:pt x="77" y="0"/>
                    <a:pt x="77" y="0"/>
                  </a:cubicBezTo>
                  <a:cubicBezTo>
                    <a:pt x="91" y="6"/>
                    <a:pt x="91" y="6"/>
                    <a:pt x="91" y="6"/>
                  </a:cubicBezTo>
                  <a:cubicBezTo>
                    <a:pt x="87" y="24"/>
                    <a:pt x="87" y="24"/>
                    <a:pt x="87" y="24"/>
                  </a:cubicBezTo>
                  <a:cubicBezTo>
                    <a:pt x="90" y="27"/>
                    <a:pt x="93" y="30"/>
                    <a:pt x="96" y="34"/>
                  </a:cubicBezTo>
                  <a:cubicBezTo>
                    <a:pt x="114" y="29"/>
                    <a:pt x="114" y="29"/>
                    <a:pt x="114" y="29"/>
                  </a:cubicBezTo>
                  <a:cubicBezTo>
                    <a:pt x="120" y="44"/>
                    <a:pt x="120" y="44"/>
                    <a:pt x="120" y="44"/>
                  </a:cubicBezTo>
                  <a:cubicBezTo>
                    <a:pt x="104" y="54"/>
                    <a:pt x="104" y="54"/>
                    <a:pt x="104" y="54"/>
                  </a:cubicBezTo>
                  <a:cubicBezTo>
                    <a:pt x="104" y="56"/>
                    <a:pt x="104" y="58"/>
                    <a:pt x="104" y="60"/>
                  </a:cubicBezTo>
                  <a:cubicBezTo>
                    <a:pt x="104" y="62"/>
                    <a:pt x="104" y="64"/>
                    <a:pt x="104" y="67"/>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49"/>
            <p:cNvSpPr/>
            <p:nvPr/>
          </p:nvSpPr>
          <p:spPr bwMode="auto">
            <a:xfrm>
              <a:off x="950139" y="842761"/>
              <a:ext cx="112665" cy="112665"/>
            </a:xfrm>
            <a:custGeom>
              <a:avLst/>
              <a:gdLst>
                <a:gd name="T0" fmla="*/ 8 w 44"/>
                <a:gd name="T1" fmla="*/ 36 h 44"/>
                <a:gd name="T2" fmla="*/ 36 w 44"/>
                <a:gd name="T3" fmla="*/ 36 h 44"/>
                <a:gd name="T4" fmla="*/ 36 w 44"/>
                <a:gd name="T5" fmla="*/ 8 h 44"/>
                <a:gd name="T6" fmla="*/ 8 w 44"/>
                <a:gd name="T7" fmla="*/ 8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16" y="44"/>
                    <a:pt x="28" y="44"/>
                    <a:pt x="36" y="36"/>
                  </a:cubicBezTo>
                  <a:cubicBezTo>
                    <a:pt x="44" y="28"/>
                    <a:pt x="44" y="16"/>
                    <a:pt x="36" y="8"/>
                  </a:cubicBezTo>
                  <a:cubicBezTo>
                    <a:pt x="28" y="0"/>
                    <a:pt x="16" y="0"/>
                    <a:pt x="8" y="8"/>
                  </a:cubicBezTo>
                  <a:cubicBezTo>
                    <a:pt x="0" y="16"/>
                    <a:pt x="0" y="28"/>
                    <a:pt x="8" y="36"/>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50"/>
            <p:cNvSpPr/>
            <p:nvPr/>
          </p:nvSpPr>
          <p:spPr bwMode="auto">
            <a:xfrm>
              <a:off x="1098553" y="991176"/>
              <a:ext cx="226413" cy="225330"/>
            </a:xfrm>
            <a:custGeom>
              <a:avLst/>
              <a:gdLst>
                <a:gd name="T0" fmla="*/ 75 w 88"/>
                <a:gd name="T1" fmla="*/ 36 h 88"/>
                <a:gd name="T2" fmla="*/ 88 w 88"/>
                <a:gd name="T3" fmla="*/ 38 h 88"/>
                <a:gd name="T4" fmla="*/ 88 w 88"/>
                <a:gd name="T5" fmla="*/ 49 h 88"/>
                <a:gd name="T6" fmla="*/ 75 w 88"/>
                <a:gd name="T7" fmla="*/ 51 h 88"/>
                <a:gd name="T8" fmla="*/ 71 w 88"/>
                <a:gd name="T9" fmla="*/ 60 h 88"/>
                <a:gd name="T10" fmla="*/ 79 w 88"/>
                <a:gd name="T11" fmla="*/ 71 h 88"/>
                <a:gd name="T12" fmla="*/ 71 w 88"/>
                <a:gd name="T13" fmla="*/ 79 h 88"/>
                <a:gd name="T14" fmla="*/ 61 w 88"/>
                <a:gd name="T15" fmla="*/ 71 h 88"/>
                <a:gd name="T16" fmla="*/ 57 w 88"/>
                <a:gd name="T17" fmla="*/ 73 h 88"/>
                <a:gd name="T18" fmla="*/ 52 w 88"/>
                <a:gd name="T19" fmla="*/ 75 h 88"/>
                <a:gd name="T20" fmla="*/ 52 w 88"/>
                <a:gd name="T21" fmla="*/ 75 h 88"/>
                <a:gd name="T22" fmla="*/ 50 w 88"/>
                <a:gd name="T23" fmla="*/ 88 h 88"/>
                <a:gd name="T24" fmla="*/ 39 w 88"/>
                <a:gd name="T25" fmla="*/ 88 h 88"/>
                <a:gd name="T26" fmla="*/ 37 w 88"/>
                <a:gd name="T27" fmla="*/ 75 h 88"/>
                <a:gd name="T28" fmla="*/ 28 w 88"/>
                <a:gd name="T29" fmla="*/ 71 h 88"/>
                <a:gd name="T30" fmla="*/ 17 w 88"/>
                <a:gd name="T31" fmla="*/ 79 h 88"/>
                <a:gd name="T32" fmla="*/ 9 w 88"/>
                <a:gd name="T33" fmla="*/ 71 h 88"/>
                <a:gd name="T34" fmla="*/ 17 w 88"/>
                <a:gd name="T35" fmla="*/ 60 h 88"/>
                <a:gd name="T36" fmla="*/ 15 w 88"/>
                <a:gd name="T37" fmla="*/ 56 h 88"/>
                <a:gd name="T38" fmla="*/ 13 w 88"/>
                <a:gd name="T39" fmla="*/ 51 h 88"/>
                <a:gd name="T40" fmla="*/ 13 w 88"/>
                <a:gd name="T41" fmla="*/ 51 h 88"/>
                <a:gd name="T42" fmla="*/ 0 w 88"/>
                <a:gd name="T43" fmla="*/ 50 h 88"/>
                <a:gd name="T44" fmla="*/ 0 w 88"/>
                <a:gd name="T45" fmla="*/ 38 h 88"/>
                <a:gd name="T46" fmla="*/ 13 w 88"/>
                <a:gd name="T47" fmla="*/ 37 h 88"/>
                <a:gd name="T48" fmla="*/ 17 w 88"/>
                <a:gd name="T49" fmla="*/ 28 h 88"/>
                <a:gd name="T50" fmla="*/ 9 w 88"/>
                <a:gd name="T51" fmla="*/ 17 h 88"/>
                <a:gd name="T52" fmla="*/ 17 w 88"/>
                <a:gd name="T53" fmla="*/ 9 h 88"/>
                <a:gd name="T54" fmla="*/ 28 w 88"/>
                <a:gd name="T55" fmla="*/ 17 h 88"/>
                <a:gd name="T56" fmla="*/ 32 w 88"/>
                <a:gd name="T57" fmla="*/ 15 h 88"/>
                <a:gd name="T58" fmla="*/ 36 w 88"/>
                <a:gd name="T59" fmla="*/ 13 h 88"/>
                <a:gd name="T60" fmla="*/ 38 w 88"/>
                <a:gd name="T61" fmla="*/ 0 h 88"/>
                <a:gd name="T62" fmla="*/ 50 w 88"/>
                <a:gd name="T63" fmla="*/ 0 h 88"/>
                <a:gd name="T64" fmla="*/ 51 w 88"/>
                <a:gd name="T65" fmla="*/ 13 h 88"/>
                <a:gd name="T66" fmla="*/ 60 w 88"/>
                <a:gd name="T67" fmla="*/ 17 h 88"/>
                <a:gd name="T68" fmla="*/ 71 w 88"/>
                <a:gd name="T69" fmla="*/ 9 h 88"/>
                <a:gd name="T70" fmla="*/ 79 w 88"/>
                <a:gd name="T71" fmla="*/ 17 h 88"/>
                <a:gd name="T72" fmla="*/ 71 w 88"/>
                <a:gd name="T73" fmla="*/ 27 h 88"/>
                <a:gd name="T74" fmla="*/ 73 w 88"/>
                <a:gd name="T75" fmla="*/ 31 h 88"/>
                <a:gd name="T76" fmla="*/ 75 w 88"/>
                <a:gd name="T7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88">
                  <a:moveTo>
                    <a:pt x="75" y="36"/>
                  </a:moveTo>
                  <a:cubicBezTo>
                    <a:pt x="88" y="38"/>
                    <a:pt x="88" y="38"/>
                    <a:pt x="88" y="38"/>
                  </a:cubicBezTo>
                  <a:cubicBezTo>
                    <a:pt x="88" y="49"/>
                    <a:pt x="88" y="49"/>
                    <a:pt x="88" y="49"/>
                  </a:cubicBezTo>
                  <a:cubicBezTo>
                    <a:pt x="75" y="51"/>
                    <a:pt x="75" y="51"/>
                    <a:pt x="75" y="51"/>
                  </a:cubicBezTo>
                  <a:cubicBezTo>
                    <a:pt x="74" y="54"/>
                    <a:pt x="73" y="57"/>
                    <a:pt x="71" y="60"/>
                  </a:cubicBezTo>
                  <a:cubicBezTo>
                    <a:pt x="79" y="71"/>
                    <a:pt x="79" y="71"/>
                    <a:pt x="79" y="71"/>
                  </a:cubicBezTo>
                  <a:cubicBezTo>
                    <a:pt x="71" y="79"/>
                    <a:pt x="71" y="79"/>
                    <a:pt x="71" y="79"/>
                  </a:cubicBezTo>
                  <a:cubicBezTo>
                    <a:pt x="61" y="71"/>
                    <a:pt x="61" y="71"/>
                    <a:pt x="61" y="71"/>
                  </a:cubicBezTo>
                  <a:cubicBezTo>
                    <a:pt x="59" y="72"/>
                    <a:pt x="58" y="72"/>
                    <a:pt x="57" y="73"/>
                  </a:cubicBezTo>
                  <a:cubicBezTo>
                    <a:pt x="55" y="74"/>
                    <a:pt x="54" y="74"/>
                    <a:pt x="52" y="75"/>
                  </a:cubicBezTo>
                  <a:cubicBezTo>
                    <a:pt x="52" y="75"/>
                    <a:pt x="52" y="75"/>
                    <a:pt x="52" y="75"/>
                  </a:cubicBezTo>
                  <a:cubicBezTo>
                    <a:pt x="50" y="88"/>
                    <a:pt x="50" y="88"/>
                    <a:pt x="50" y="88"/>
                  </a:cubicBezTo>
                  <a:cubicBezTo>
                    <a:pt x="39" y="88"/>
                    <a:pt x="39" y="88"/>
                    <a:pt x="39" y="88"/>
                  </a:cubicBezTo>
                  <a:cubicBezTo>
                    <a:pt x="37" y="75"/>
                    <a:pt x="37" y="75"/>
                    <a:pt x="37" y="75"/>
                  </a:cubicBezTo>
                  <a:cubicBezTo>
                    <a:pt x="34" y="74"/>
                    <a:pt x="31" y="73"/>
                    <a:pt x="28" y="71"/>
                  </a:cubicBezTo>
                  <a:cubicBezTo>
                    <a:pt x="17" y="79"/>
                    <a:pt x="17" y="79"/>
                    <a:pt x="17" y="79"/>
                  </a:cubicBezTo>
                  <a:cubicBezTo>
                    <a:pt x="9" y="71"/>
                    <a:pt x="9" y="71"/>
                    <a:pt x="9" y="71"/>
                  </a:cubicBezTo>
                  <a:cubicBezTo>
                    <a:pt x="17" y="60"/>
                    <a:pt x="17" y="60"/>
                    <a:pt x="17" y="60"/>
                  </a:cubicBezTo>
                  <a:cubicBezTo>
                    <a:pt x="16" y="59"/>
                    <a:pt x="16" y="58"/>
                    <a:pt x="15" y="56"/>
                  </a:cubicBezTo>
                  <a:cubicBezTo>
                    <a:pt x="14" y="55"/>
                    <a:pt x="14" y="53"/>
                    <a:pt x="13" y="51"/>
                  </a:cubicBezTo>
                  <a:cubicBezTo>
                    <a:pt x="13" y="51"/>
                    <a:pt x="13" y="51"/>
                    <a:pt x="13" y="51"/>
                  </a:cubicBezTo>
                  <a:cubicBezTo>
                    <a:pt x="0" y="50"/>
                    <a:pt x="0" y="50"/>
                    <a:pt x="0" y="50"/>
                  </a:cubicBezTo>
                  <a:cubicBezTo>
                    <a:pt x="0" y="38"/>
                    <a:pt x="0" y="38"/>
                    <a:pt x="0" y="38"/>
                  </a:cubicBezTo>
                  <a:cubicBezTo>
                    <a:pt x="13" y="37"/>
                    <a:pt x="13" y="37"/>
                    <a:pt x="13" y="37"/>
                  </a:cubicBezTo>
                  <a:cubicBezTo>
                    <a:pt x="14" y="33"/>
                    <a:pt x="15" y="30"/>
                    <a:pt x="17" y="28"/>
                  </a:cubicBezTo>
                  <a:cubicBezTo>
                    <a:pt x="9" y="17"/>
                    <a:pt x="9" y="17"/>
                    <a:pt x="9" y="17"/>
                  </a:cubicBezTo>
                  <a:cubicBezTo>
                    <a:pt x="17" y="9"/>
                    <a:pt x="17" y="9"/>
                    <a:pt x="17" y="9"/>
                  </a:cubicBezTo>
                  <a:cubicBezTo>
                    <a:pt x="28" y="17"/>
                    <a:pt x="28" y="17"/>
                    <a:pt x="28" y="17"/>
                  </a:cubicBezTo>
                  <a:cubicBezTo>
                    <a:pt x="29" y="16"/>
                    <a:pt x="30" y="15"/>
                    <a:pt x="32" y="15"/>
                  </a:cubicBezTo>
                  <a:cubicBezTo>
                    <a:pt x="33" y="14"/>
                    <a:pt x="35" y="14"/>
                    <a:pt x="36" y="13"/>
                  </a:cubicBezTo>
                  <a:cubicBezTo>
                    <a:pt x="38" y="0"/>
                    <a:pt x="38" y="0"/>
                    <a:pt x="38" y="0"/>
                  </a:cubicBezTo>
                  <a:cubicBezTo>
                    <a:pt x="50" y="0"/>
                    <a:pt x="50" y="0"/>
                    <a:pt x="50" y="0"/>
                  </a:cubicBezTo>
                  <a:cubicBezTo>
                    <a:pt x="51" y="13"/>
                    <a:pt x="51" y="13"/>
                    <a:pt x="51" y="13"/>
                  </a:cubicBezTo>
                  <a:cubicBezTo>
                    <a:pt x="55" y="14"/>
                    <a:pt x="58" y="15"/>
                    <a:pt x="60" y="17"/>
                  </a:cubicBezTo>
                  <a:cubicBezTo>
                    <a:pt x="71" y="9"/>
                    <a:pt x="71" y="9"/>
                    <a:pt x="71" y="9"/>
                  </a:cubicBezTo>
                  <a:cubicBezTo>
                    <a:pt x="79" y="17"/>
                    <a:pt x="79" y="17"/>
                    <a:pt x="79" y="17"/>
                  </a:cubicBezTo>
                  <a:cubicBezTo>
                    <a:pt x="71" y="27"/>
                    <a:pt x="71" y="27"/>
                    <a:pt x="71" y="27"/>
                  </a:cubicBezTo>
                  <a:cubicBezTo>
                    <a:pt x="72" y="29"/>
                    <a:pt x="73" y="30"/>
                    <a:pt x="73" y="31"/>
                  </a:cubicBezTo>
                  <a:cubicBezTo>
                    <a:pt x="74" y="33"/>
                    <a:pt x="74" y="35"/>
                    <a:pt x="75" y="36"/>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51"/>
            <p:cNvSpPr/>
            <p:nvPr/>
          </p:nvSpPr>
          <p:spPr bwMode="auto">
            <a:xfrm>
              <a:off x="1178719" y="1068091"/>
              <a:ext cx="69332" cy="69332"/>
            </a:xfrm>
            <a:custGeom>
              <a:avLst/>
              <a:gdLst>
                <a:gd name="T0" fmla="*/ 9 w 27"/>
                <a:gd name="T1" fmla="*/ 25 h 27"/>
                <a:gd name="T2" fmla="*/ 24 w 27"/>
                <a:gd name="T3" fmla="*/ 18 h 27"/>
                <a:gd name="T4" fmla="*/ 18 w 27"/>
                <a:gd name="T5" fmla="*/ 3 h 27"/>
                <a:gd name="T6" fmla="*/ 2 w 27"/>
                <a:gd name="T7" fmla="*/ 9 h 27"/>
                <a:gd name="T8" fmla="*/ 9 w 27"/>
                <a:gd name="T9" fmla="*/ 25 h 27"/>
              </a:gdLst>
              <a:ahLst/>
              <a:cxnLst>
                <a:cxn ang="0">
                  <a:pos x="T0" y="T1"/>
                </a:cxn>
                <a:cxn ang="0">
                  <a:pos x="T2" y="T3"/>
                </a:cxn>
                <a:cxn ang="0">
                  <a:pos x="T4" y="T5"/>
                </a:cxn>
                <a:cxn ang="0">
                  <a:pos x="T6" y="T7"/>
                </a:cxn>
                <a:cxn ang="0">
                  <a:pos x="T8" y="T9"/>
                </a:cxn>
              </a:cxnLst>
              <a:rect l="0" t="0" r="r" b="b"/>
              <a:pathLst>
                <a:path w="27" h="27">
                  <a:moveTo>
                    <a:pt x="9" y="25"/>
                  </a:moveTo>
                  <a:cubicBezTo>
                    <a:pt x="15" y="27"/>
                    <a:pt x="22" y="24"/>
                    <a:pt x="24" y="18"/>
                  </a:cubicBezTo>
                  <a:cubicBezTo>
                    <a:pt x="27" y="12"/>
                    <a:pt x="24" y="5"/>
                    <a:pt x="18" y="3"/>
                  </a:cubicBezTo>
                  <a:cubicBezTo>
                    <a:pt x="11" y="0"/>
                    <a:pt x="4" y="3"/>
                    <a:pt x="2" y="9"/>
                  </a:cubicBezTo>
                  <a:cubicBezTo>
                    <a:pt x="0" y="16"/>
                    <a:pt x="3" y="23"/>
                    <a:pt x="9" y="25"/>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5" name="组合 24"/>
          <p:cNvGrpSpPr/>
          <p:nvPr/>
        </p:nvGrpSpPr>
        <p:grpSpPr>
          <a:xfrm>
            <a:off x="4324926" y="4436590"/>
            <a:ext cx="704273" cy="696269"/>
            <a:chOff x="2060539" y="745263"/>
            <a:chExt cx="476660" cy="471243"/>
          </a:xfrm>
        </p:grpSpPr>
        <p:sp>
          <p:nvSpPr>
            <p:cNvPr id="22" name="Freeform 52"/>
            <p:cNvSpPr/>
            <p:nvPr/>
          </p:nvSpPr>
          <p:spPr bwMode="auto">
            <a:xfrm>
              <a:off x="2060539" y="745263"/>
              <a:ext cx="476660" cy="289246"/>
            </a:xfrm>
            <a:custGeom>
              <a:avLst/>
              <a:gdLst>
                <a:gd name="T0" fmla="*/ 93 w 186"/>
                <a:gd name="T1" fmla="*/ 35 h 113"/>
                <a:gd name="T2" fmla="*/ 165 w 186"/>
                <a:gd name="T3" fmla="*/ 108 h 113"/>
                <a:gd name="T4" fmla="*/ 182 w 186"/>
                <a:gd name="T5" fmla="*/ 108 h 113"/>
                <a:gd name="T6" fmla="*/ 182 w 186"/>
                <a:gd name="T7" fmla="*/ 91 h 113"/>
                <a:gd name="T8" fmla="*/ 93 w 186"/>
                <a:gd name="T9" fmla="*/ 0 h 113"/>
                <a:gd name="T10" fmla="*/ 5 w 186"/>
                <a:gd name="T11" fmla="*/ 91 h 113"/>
                <a:gd name="T12" fmla="*/ 5 w 186"/>
                <a:gd name="T13" fmla="*/ 108 h 113"/>
                <a:gd name="T14" fmla="*/ 22 w 186"/>
                <a:gd name="T15" fmla="*/ 108 h 113"/>
                <a:gd name="T16" fmla="*/ 93 w 186"/>
                <a:gd name="T17" fmla="*/ 3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13">
                  <a:moveTo>
                    <a:pt x="93" y="35"/>
                  </a:moveTo>
                  <a:cubicBezTo>
                    <a:pt x="165" y="108"/>
                    <a:pt x="165" y="108"/>
                    <a:pt x="165" y="108"/>
                  </a:cubicBezTo>
                  <a:cubicBezTo>
                    <a:pt x="169" y="113"/>
                    <a:pt x="177" y="113"/>
                    <a:pt x="182" y="108"/>
                  </a:cubicBezTo>
                  <a:cubicBezTo>
                    <a:pt x="186" y="103"/>
                    <a:pt x="186" y="96"/>
                    <a:pt x="182" y="91"/>
                  </a:cubicBezTo>
                  <a:cubicBezTo>
                    <a:pt x="93" y="0"/>
                    <a:pt x="93" y="0"/>
                    <a:pt x="93" y="0"/>
                  </a:cubicBezTo>
                  <a:cubicBezTo>
                    <a:pt x="5" y="91"/>
                    <a:pt x="5" y="91"/>
                    <a:pt x="5" y="91"/>
                  </a:cubicBezTo>
                  <a:cubicBezTo>
                    <a:pt x="0" y="96"/>
                    <a:pt x="0" y="103"/>
                    <a:pt x="5" y="108"/>
                  </a:cubicBezTo>
                  <a:cubicBezTo>
                    <a:pt x="9" y="113"/>
                    <a:pt x="17" y="113"/>
                    <a:pt x="22" y="108"/>
                  </a:cubicBezTo>
                  <a:lnTo>
                    <a:pt x="93" y="35"/>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53"/>
            <p:cNvSpPr/>
            <p:nvPr/>
          </p:nvSpPr>
          <p:spPr bwMode="auto">
            <a:xfrm>
              <a:off x="2124455" y="1015009"/>
              <a:ext cx="348828" cy="201497"/>
            </a:xfrm>
            <a:custGeom>
              <a:avLst/>
              <a:gdLst>
                <a:gd name="T0" fmla="*/ 0 w 322"/>
                <a:gd name="T1" fmla="*/ 0 h 186"/>
                <a:gd name="T2" fmla="*/ 0 w 322"/>
                <a:gd name="T3" fmla="*/ 186 h 186"/>
                <a:gd name="T4" fmla="*/ 114 w 322"/>
                <a:gd name="T5" fmla="*/ 186 h 186"/>
                <a:gd name="T6" fmla="*/ 114 w 322"/>
                <a:gd name="T7" fmla="*/ 54 h 186"/>
                <a:gd name="T8" fmla="*/ 208 w 322"/>
                <a:gd name="T9" fmla="*/ 54 h 186"/>
                <a:gd name="T10" fmla="*/ 208 w 322"/>
                <a:gd name="T11" fmla="*/ 186 h 186"/>
                <a:gd name="T12" fmla="*/ 322 w 322"/>
                <a:gd name="T13" fmla="*/ 186 h 186"/>
                <a:gd name="T14" fmla="*/ 322 w 322"/>
                <a:gd name="T15" fmla="*/ 0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86">
                  <a:moveTo>
                    <a:pt x="0" y="0"/>
                  </a:moveTo>
                  <a:lnTo>
                    <a:pt x="0" y="186"/>
                  </a:lnTo>
                  <a:lnTo>
                    <a:pt x="114" y="186"/>
                  </a:lnTo>
                  <a:lnTo>
                    <a:pt x="114" y="54"/>
                  </a:lnTo>
                  <a:lnTo>
                    <a:pt x="208" y="54"/>
                  </a:lnTo>
                  <a:lnTo>
                    <a:pt x="208" y="186"/>
                  </a:lnTo>
                  <a:lnTo>
                    <a:pt x="322" y="186"/>
                  </a:lnTo>
                  <a:lnTo>
                    <a:pt x="322" y="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8" name="矩形 27"/>
          <p:cNvSpPr/>
          <p:nvPr/>
        </p:nvSpPr>
        <p:spPr>
          <a:xfrm>
            <a:off x="610229" y="4947318"/>
            <a:ext cx="2810897" cy="82994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29" name="TextBox 1"/>
          <p:cNvSpPr txBox="1"/>
          <p:nvPr/>
        </p:nvSpPr>
        <p:spPr>
          <a:xfrm>
            <a:off x="603773" y="4621644"/>
            <a:ext cx="2298333"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30" name="矩形 29"/>
          <p:cNvSpPr/>
          <p:nvPr/>
        </p:nvSpPr>
        <p:spPr>
          <a:xfrm>
            <a:off x="6388490" y="4947318"/>
            <a:ext cx="2931575" cy="82994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31" name="TextBox 1"/>
          <p:cNvSpPr txBox="1"/>
          <p:nvPr/>
        </p:nvSpPr>
        <p:spPr>
          <a:xfrm>
            <a:off x="6382034" y="4621644"/>
            <a:ext cx="2298333"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32" name="矩形 31"/>
          <p:cNvSpPr/>
          <p:nvPr/>
        </p:nvSpPr>
        <p:spPr>
          <a:xfrm>
            <a:off x="3390424" y="2827981"/>
            <a:ext cx="2948844" cy="82994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33" name="TextBox 1"/>
          <p:cNvSpPr txBox="1"/>
          <p:nvPr/>
        </p:nvSpPr>
        <p:spPr>
          <a:xfrm>
            <a:off x="3383968" y="2502307"/>
            <a:ext cx="2411126"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34" name="矩形 33"/>
          <p:cNvSpPr/>
          <p:nvPr/>
        </p:nvSpPr>
        <p:spPr>
          <a:xfrm>
            <a:off x="8796210" y="2827981"/>
            <a:ext cx="2948844" cy="829945"/>
          </a:xfrm>
          <a:prstGeom prst="rect">
            <a:avLst/>
          </a:prstGeom>
        </p:spPr>
        <p:txBody>
          <a:bodyPr wrap="square">
            <a:spAutoFit/>
          </a:bodyPr>
          <a:lstStyle/>
          <a:p>
            <a:r>
              <a:rPr lang="en-US" altLang="zh-CN" sz="1600" err="1">
                <a:solidFill>
                  <a:schemeClr val="bg1"/>
                </a:solidFill>
                <a:latin typeface="Arial" panose="020B0604020202020204" pitchFamily="34" charset="0"/>
                <a:ea typeface="Arial" panose="020B0604020202020204" pitchFamily="34" charset="0"/>
              </a:rPr>
              <a:t>Lorem</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ipsum</a:t>
            </a:r>
            <a:r>
              <a:rPr lang="en-US" altLang="zh-CN" sz="1600">
                <a:solidFill>
                  <a:schemeClr val="bg1"/>
                </a:solidFill>
                <a:latin typeface="Arial" panose="020B0604020202020204" pitchFamily="34" charset="0"/>
                <a:ea typeface="Arial" panose="020B0604020202020204" pitchFamily="34" charset="0"/>
              </a:rPr>
              <a:t> dolor sit amet, consectetur </a:t>
            </a:r>
            <a:r>
              <a:rPr lang="en-US" altLang="zh-CN" sz="1600" err="1">
                <a:solidFill>
                  <a:schemeClr val="bg1"/>
                </a:solidFill>
                <a:latin typeface="Arial" panose="020B0604020202020204" pitchFamily="34" charset="0"/>
                <a:ea typeface="Arial" panose="020B0604020202020204" pitchFamily="34" charset="0"/>
              </a:rPr>
              <a:t>adipiscing</a:t>
            </a:r>
            <a:r>
              <a:rPr lang="en-US" altLang="zh-CN" sz="1600">
                <a:solidFill>
                  <a:schemeClr val="bg1"/>
                </a:solidFill>
                <a:latin typeface="Arial" panose="020B0604020202020204" pitchFamily="34" charset="0"/>
                <a:ea typeface="Arial" panose="020B0604020202020204" pitchFamily="34" charset="0"/>
              </a:rPr>
              <a:t> </a:t>
            </a:r>
            <a:r>
              <a:rPr lang="en-US" altLang="zh-CN" sz="1600" err="1">
                <a:solidFill>
                  <a:schemeClr val="bg1"/>
                </a:solidFill>
                <a:latin typeface="Arial" panose="020B0604020202020204" pitchFamily="34" charset="0"/>
                <a:ea typeface="Arial" panose="020B0604020202020204" pitchFamily="34" charset="0"/>
              </a:rPr>
              <a:t>elit</a:t>
            </a:r>
            <a:r>
              <a:rPr lang="en-US" altLang="zh-CN" sz="1600">
                <a:solidFill>
                  <a:schemeClr val="bg1"/>
                </a:solidFill>
                <a:latin typeface="Arial" panose="020B0604020202020204" pitchFamily="34" charset="0"/>
                <a:ea typeface="Arial" panose="020B0604020202020204" pitchFamily="34" charset="0"/>
              </a:rPr>
              <a:t>. </a:t>
            </a:r>
          </a:p>
          <a:p>
            <a:r>
              <a:rPr lang="en-US" altLang="zh-CN" sz="1600">
                <a:solidFill>
                  <a:schemeClr val="bg1"/>
                </a:solidFill>
                <a:latin typeface="Arial" panose="020B0604020202020204" pitchFamily="34" charset="0"/>
                <a:ea typeface="Arial" panose="020B0604020202020204" pitchFamily="34" charset="0"/>
              </a:rPr>
              <a:t>Aliquam a </a:t>
            </a:r>
            <a:r>
              <a:rPr lang="en-US" altLang="zh-CN" sz="1600" err="1">
                <a:solidFill>
                  <a:schemeClr val="bg1"/>
                </a:solidFill>
                <a:latin typeface="Arial" panose="020B0604020202020204" pitchFamily="34" charset="0"/>
                <a:ea typeface="Arial" panose="020B0604020202020204" pitchFamily="34" charset="0"/>
              </a:rPr>
              <a:t>justo</a:t>
            </a:r>
            <a:r>
              <a:rPr lang="en-US" altLang="zh-CN" sz="1600">
                <a:solidFill>
                  <a:schemeClr val="bg1"/>
                </a:solidFill>
                <a:latin typeface="Arial" panose="020B0604020202020204" pitchFamily="34" charset="0"/>
                <a:ea typeface="Arial" panose="020B0604020202020204" pitchFamily="34" charset="0"/>
              </a:rPr>
              <a:t> dolor. </a:t>
            </a:r>
            <a:endParaRPr lang="zh-CN" altLang="en-US" sz="1600">
              <a:solidFill>
                <a:schemeClr val="bg1"/>
              </a:solidFill>
              <a:latin typeface="Arial" panose="020B0604020202020204" pitchFamily="34" charset="0"/>
              <a:ea typeface="Arial" panose="020B0604020202020204" pitchFamily="34" charset="0"/>
            </a:endParaRPr>
          </a:p>
        </p:txBody>
      </p:sp>
      <p:sp>
        <p:nvSpPr>
          <p:cNvPr id="35" name="TextBox 1"/>
          <p:cNvSpPr txBox="1"/>
          <p:nvPr/>
        </p:nvSpPr>
        <p:spPr>
          <a:xfrm>
            <a:off x="8789754" y="2502307"/>
            <a:ext cx="2411126" cy="369332"/>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en-US" altLang="zh-CN" sz="1800">
                <a:latin typeface="Arial" panose="020B0604020202020204" pitchFamily="34" charset="0"/>
                <a:ea typeface="Arial" panose="020B0604020202020204" pitchFamily="34" charset="0"/>
                <a:cs typeface="Arial" panose="020B0604020202020204" pitchFamily="34" charset="0"/>
              </a:rPr>
              <a:t>TEXT HERE</a:t>
            </a:r>
          </a:p>
        </p:txBody>
      </p:sp>
      <p:sp>
        <p:nvSpPr>
          <p:cNvPr id="36" name="矩形 35"/>
          <p:cNvSpPr/>
          <p:nvPr/>
        </p:nvSpPr>
        <p:spPr>
          <a:xfrm>
            <a:off x="4371772" y="19553"/>
            <a:ext cx="3471397" cy="584775"/>
          </a:xfrm>
          <a:prstGeom prst="rect">
            <a:avLst/>
          </a:prstGeom>
        </p:spPr>
        <p:txBody>
          <a:bodyPr wrap="square">
            <a:spAutoFit/>
          </a:bodyPr>
          <a:lstStyle/>
          <a:p>
            <a:pPr algn="ctr"/>
            <a:r>
              <a:rPr lang="en-US" altLang="zh-CN" sz="3200">
                <a:solidFill>
                  <a:schemeClr val="bg1"/>
                </a:solidFill>
                <a:latin typeface="Arial" panose="020B0604020202020204" pitchFamily="34" charset="0"/>
                <a:ea typeface="Arial" panose="020B0604020202020204" pitchFamily="34" charset="0"/>
                <a:cs typeface="Arial" panose="020B0604020202020204" pitchFamily="34" charset="0"/>
              </a:rPr>
              <a:t>ADD YOUR TITLE </a:t>
            </a:r>
            <a:endParaRPr lang="zh-CN" altLang="en-US" sz="320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1069</Words>
  <Application>Microsoft Office PowerPoint</Application>
  <PresentationFormat>Widescreen</PresentationFormat>
  <Paragraphs>180</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Algerian</vt:lpstr>
      <vt:lpstr>Arial</vt:lpstr>
      <vt:lpstr>Arial Unicode MS</vt:lpstr>
      <vt:lpstr>Calibri</vt:lpstr>
      <vt:lpstr>Calibri Light</vt:lpstr>
      <vt:lpstr>Verdana</vt:lpstr>
      <vt:lpstr>Wingdings</vt:lpstr>
      <vt:lpstr>方正兰亭超细黑简体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E微尘</dc:creator>
  <cp:lastModifiedBy>Windows User</cp:lastModifiedBy>
  <cp:revision>350</cp:revision>
  <dcterms:created xsi:type="dcterms:W3CDTF">2015-05-12T04:08:00Z</dcterms:created>
  <dcterms:modified xsi:type="dcterms:W3CDTF">2025-08-30T15:45:32Z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