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p:normalViewPr>
  <p:slideViewPr>
    <p:cSldViewPr snapToGrid="0">
      <p:cViewPr varScale="1">
        <p:scale>
          <a:sx n="89" d="100"/>
          <a:sy n="89" d="100"/>
        </p:scale>
        <p:origin x="6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C0FE-E299-DFBB-90B0-40435166FE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FA7E1C-E806-69FD-F834-C0D686D7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45C0A7-0C23-A28A-56A6-3D32B9E9B0FA}"/>
              </a:ext>
            </a:extLst>
          </p:cNvPr>
          <p:cNvSpPr>
            <a:spLocks noGrp="1"/>
          </p:cNvSpPr>
          <p:nvPr>
            <p:ph type="dt" sz="half" idx="10"/>
          </p:nvPr>
        </p:nvSpPr>
        <p:spPr/>
        <p:txBody>
          <a:bodyPr/>
          <a:lstStyle/>
          <a:p>
            <a:fld id="{B882C980-5858-4028-B0DC-E58FB74FC70D}" type="datetimeFigureOut">
              <a:rPr lang="en-IN" smtClean="0"/>
              <a:t>07-06-2024</a:t>
            </a:fld>
            <a:endParaRPr lang="en-IN"/>
          </a:p>
        </p:txBody>
      </p:sp>
      <p:sp>
        <p:nvSpPr>
          <p:cNvPr id="5" name="Footer Placeholder 4">
            <a:extLst>
              <a:ext uri="{FF2B5EF4-FFF2-40B4-BE49-F238E27FC236}">
                <a16:creationId xmlns:a16="http://schemas.microsoft.com/office/drawing/2014/main" id="{83F65939-5906-7D9F-8413-C85F7FFC9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8EE6B-2744-6B83-9F2D-BF759424A66B}"/>
              </a:ext>
            </a:extLst>
          </p:cNvPr>
          <p:cNvSpPr>
            <a:spLocks noGrp="1"/>
          </p:cNvSpPr>
          <p:nvPr>
            <p:ph type="sldNum" sz="quarter" idx="12"/>
          </p:nvPr>
        </p:nvSpPr>
        <p:spPr/>
        <p:txBody>
          <a:bodyPr/>
          <a:lstStyle/>
          <a:p>
            <a:fld id="{847F7CA2-FBAD-4475-ADE7-57E310207DD5}" type="slidenum">
              <a:rPr lang="en-IN" smtClean="0"/>
              <a:t>‹#›</a:t>
            </a:fld>
            <a:endParaRPr lang="en-IN"/>
          </a:p>
        </p:txBody>
      </p:sp>
    </p:spTree>
    <p:extLst>
      <p:ext uri="{BB962C8B-B14F-4D97-AF65-F5344CB8AC3E}">
        <p14:creationId xmlns:p14="http://schemas.microsoft.com/office/powerpoint/2010/main" val="106615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51E2-752F-E45F-3882-7CDFB90921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145DDA-26BF-F8CE-209E-D4345C16FA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3299E-093E-9E8E-9A44-7D255A644843}"/>
              </a:ext>
            </a:extLst>
          </p:cNvPr>
          <p:cNvSpPr>
            <a:spLocks noGrp="1"/>
          </p:cNvSpPr>
          <p:nvPr>
            <p:ph type="dt" sz="half" idx="10"/>
          </p:nvPr>
        </p:nvSpPr>
        <p:spPr/>
        <p:txBody>
          <a:bodyPr/>
          <a:lstStyle/>
          <a:p>
            <a:fld id="{B882C980-5858-4028-B0DC-E58FB74FC70D}" type="datetimeFigureOut">
              <a:rPr lang="en-IN" smtClean="0"/>
              <a:t>07-06-2024</a:t>
            </a:fld>
            <a:endParaRPr lang="en-IN"/>
          </a:p>
        </p:txBody>
      </p:sp>
      <p:sp>
        <p:nvSpPr>
          <p:cNvPr id="5" name="Footer Placeholder 4">
            <a:extLst>
              <a:ext uri="{FF2B5EF4-FFF2-40B4-BE49-F238E27FC236}">
                <a16:creationId xmlns:a16="http://schemas.microsoft.com/office/drawing/2014/main" id="{01909B3C-B2BB-FE93-F863-F94927075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33E31-6F72-351C-C688-D76F2D86FD3B}"/>
              </a:ext>
            </a:extLst>
          </p:cNvPr>
          <p:cNvSpPr>
            <a:spLocks noGrp="1"/>
          </p:cNvSpPr>
          <p:nvPr>
            <p:ph type="sldNum" sz="quarter" idx="12"/>
          </p:nvPr>
        </p:nvSpPr>
        <p:spPr/>
        <p:txBody>
          <a:bodyPr/>
          <a:lstStyle/>
          <a:p>
            <a:fld id="{847F7CA2-FBAD-4475-ADE7-57E310207DD5}" type="slidenum">
              <a:rPr lang="en-IN" smtClean="0"/>
              <a:t>‹#›</a:t>
            </a:fld>
            <a:endParaRPr lang="en-IN"/>
          </a:p>
        </p:txBody>
      </p:sp>
    </p:spTree>
    <p:extLst>
      <p:ext uri="{BB962C8B-B14F-4D97-AF65-F5344CB8AC3E}">
        <p14:creationId xmlns:p14="http://schemas.microsoft.com/office/powerpoint/2010/main" val="25925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D92D14-43BE-9479-0E79-72E71D1F88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5CF2A1-2088-947E-58D0-6144DBD268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F21A0-7521-50F3-BA56-E9344F52D49F}"/>
              </a:ext>
            </a:extLst>
          </p:cNvPr>
          <p:cNvSpPr>
            <a:spLocks noGrp="1"/>
          </p:cNvSpPr>
          <p:nvPr>
            <p:ph type="dt" sz="half" idx="10"/>
          </p:nvPr>
        </p:nvSpPr>
        <p:spPr/>
        <p:txBody>
          <a:bodyPr/>
          <a:lstStyle/>
          <a:p>
            <a:fld id="{B882C980-5858-4028-B0DC-E58FB74FC70D}" type="datetimeFigureOut">
              <a:rPr lang="en-IN" smtClean="0"/>
              <a:t>07-06-2024</a:t>
            </a:fld>
            <a:endParaRPr lang="en-IN"/>
          </a:p>
        </p:txBody>
      </p:sp>
      <p:sp>
        <p:nvSpPr>
          <p:cNvPr id="5" name="Footer Placeholder 4">
            <a:extLst>
              <a:ext uri="{FF2B5EF4-FFF2-40B4-BE49-F238E27FC236}">
                <a16:creationId xmlns:a16="http://schemas.microsoft.com/office/drawing/2014/main" id="{0D50DBE9-4CE0-741C-B685-A28555AFA7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90241C-018F-9673-762E-A680E4739966}"/>
              </a:ext>
            </a:extLst>
          </p:cNvPr>
          <p:cNvSpPr>
            <a:spLocks noGrp="1"/>
          </p:cNvSpPr>
          <p:nvPr>
            <p:ph type="sldNum" sz="quarter" idx="12"/>
          </p:nvPr>
        </p:nvSpPr>
        <p:spPr/>
        <p:txBody>
          <a:bodyPr/>
          <a:lstStyle/>
          <a:p>
            <a:fld id="{847F7CA2-FBAD-4475-ADE7-57E310207DD5}" type="slidenum">
              <a:rPr lang="en-IN" smtClean="0"/>
              <a:t>‹#›</a:t>
            </a:fld>
            <a:endParaRPr lang="en-IN"/>
          </a:p>
        </p:txBody>
      </p:sp>
    </p:spTree>
    <p:extLst>
      <p:ext uri="{BB962C8B-B14F-4D97-AF65-F5344CB8AC3E}">
        <p14:creationId xmlns:p14="http://schemas.microsoft.com/office/powerpoint/2010/main" val="36100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6944-D785-1D86-7A69-7B5C6E73CD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35B9E6-761B-2B27-0798-1879DC9CC7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7C68CD-CE42-5E62-535E-B170F17A49AD}"/>
              </a:ext>
            </a:extLst>
          </p:cNvPr>
          <p:cNvSpPr>
            <a:spLocks noGrp="1"/>
          </p:cNvSpPr>
          <p:nvPr>
            <p:ph type="dt" sz="half" idx="10"/>
          </p:nvPr>
        </p:nvSpPr>
        <p:spPr/>
        <p:txBody>
          <a:bodyPr/>
          <a:lstStyle/>
          <a:p>
            <a:fld id="{B882C980-5858-4028-B0DC-E58FB74FC70D}" type="datetimeFigureOut">
              <a:rPr lang="en-IN" smtClean="0"/>
              <a:t>07-06-2024</a:t>
            </a:fld>
            <a:endParaRPr lang="en-IN"/>
          </a:p>
        </p:txBody>
      </p:sp>
      <p:sp>
        <p:nvSpPr>
          <p:cNvPr id="5" name="Footer Placeholder 4">
            <a:extLst>
              <a:ext uri="{FF2B5EF4-FFF2-40B4-BE49-F238E27FC236}">
                <a16:creationId xmlns:a16="http://schemas.microsoft.com/office/drawing/2014/main" id="{8E15F142-587F-203B-3E18-1DB989B557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B4ADEA-0496-8605-B68F-07FCB083187F}"/>
              </a:ext>
            </a:extLst>
          </p:cNvPr>
          <p:cNvSpPr>
            <a:spLocks noGrp="1"/>
          </p:cNvSpPr>
          <p:nvPr>
            <p:ph type="sldNum" sz="quarter" idx="12"/>
          </p:nvPr>
        </p:nvSpPr>
        <p:spPr/>
        <p:txBody>
          <a:bodyPr/>
          <a:lstStyle/>
          <a:p>
            <a:fld id="{847F7CA2-FBAD-4475-ADE7-57E310207DD5}" type="slidenum">
              <a:rPr lang="en-IN" smtClean="0"/>
              <a:t>‹#›</a:t>
            </a:fld>
            <a:endParaRPr lang="en-IN"/>
          </a:p>
        </p:txBody>
      </p:sp>
    </p:spTree>
    <p:extLst>
      <p:ext uri="{BB962C8B-B14F-4D97-AF65-F5344CB8AC3E}">
        <p14:creationId xmlns:p14="http://schemas.microsoft.com/office/powerpoint/2010/main" val="25303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5B55-7AF0-8CD4-8F15-7D36D54493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7A0D6F-3F70-A00E-84F2-CF206EB9B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65609D-7678-E563-6302-BD2167282695}"/>
              </a:ext>
            </a:extLst>
          </p:cNvPr>
          <p:cNvSpPr>
            <a:spLocks noGrp="1"/>
          </p:cNvSpPr>
          <p:nvPr>
            <p:ph type="dt" sz="half" idx="10"/>
          </p:nvPr>
        </p:nvSpPr>
        <p:spPr/>
        <p:txBody>
          <a:bodyPr/>
          <a:lstStyle/>
          <a:p>
            <a:fld id="{B882C980-5858-4028-B0DC-E58FB74FC70D}" type="datetimeFigureOut">
              <a:rPr lang="en-IN" smtClean="0"/>
              <a:t>07-06-2024</a:t>
            </a:fld>
            <a:endParaRPr lang="en-IN"/>
          </a:p>
        </p:txBody>
      </p:sp>
      <p:sp>
        <p:nvSpPr>
          <p:cNvPr id="5" name="Footer Placeholder 4">
            <a:extLst>
              <a:ext uri="{FF2B5EF4-FFF2-40B4-BE49-F238E27FC236}">
                <a16:creationId xmlns:a16="http://schemas.microsoft.com/office/drawing/2014/main" id="{B32F57AB-B164-A044-45F8-38966BCECC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1450FF-323B-9E1B-507B-89F6670ADA37}"/>
              </a:ext>
            </a:extLst>
          </p:cNvPr>
          <p:cNvSpPr>
            <a:spLocks noGrp="1"/>
          </p:cNvSpPr>
          <p:nvPr>
            <p:ph type="sldNum" sz="quarter" idx="12"/>
          </p:nvPr>
        </p:nvSpPr>
        <p:spPr/>
        <p:txBody>
          <a:bodyPr/>
          <a:lstStyle/>
          <a:p>
            <a:fld id="{847F7CA2-FBAD-4475-ADE7-57E310207DD5}" type="slidenum">
              <a:rPr lang="en-IN" smtClean="0"/>
              <a:t>‹#›</a:t>
            </a:fld>
            <a:endParaRPr lang="en-IN"/>
          </a:p>
        </p:txBody>
      </p:sp>
    </p:spTree>
    <p:extLst>
      <p:ext uri="{BB962C8B-B14F-4D97-AF65-F5344CB8AC3E}">
        <p14:creationId xmlns:p14="http://schemas.microsoft.com/office/powerpoint/2010/main" val="395289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BBCA-1C72-D0D3-B9DF-2F1F089266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A1803F-5A26-C144-E98B-54D81B1A3F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35F649-DB2D-9FE6-3D65-81B6A9C714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5B3935-C344-1A40-12F1-0689211D671D}"/>
              </a:ext>
            </a:extLst>
          </p:cNvPr>
          <p:cNvSpPr>
            <a:spLocks noGrp="1"/>
          </p:cNvSpPr>
          <p:nvPr>
            <p:ph type="dt" sz="half" idx="10"/>
          </p:nvPr>
        </p:nvSpPr>
        <p:spPr/>
        <p:txBody>
          <a:bodyPr/>
          <a:lstStyle/>
          <a:p>
            <a:fld id="{B882C980-5858-4028-B0DC-E58FB74FC70D}" type="datetimeFigureOut">
              <a:rPr lang="en-IN" smtClean="0"/>
              <a:t>07-06-2024</a:t>
            </a:fld>
            <a:endParaRPr lang="en-IN"/>
          </a:p>
        </p:txBody>
      </p:sp>
      <p:sp>
        <p:nvSpPr>
          <p:cNvPr id="6" name="Footer Placeholder 5">
            <a:extLst>
              <a:ext uri="{FF2B5EF4-FFF2-40B4-BE49-F238E27FC236}">
                <a16:creationId xmlns:a16="http://schemas.microsoft.com/office/drawing/2014/main" id="{5F28F4D2-65BE-2121-B7C2-C4CC942D93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A5D61E-A2D6-71D3-E2BB-A808788D5F93}"/>
              </a:ext>
            </a:extLst>
          </p:cNvPr>
          <p:cNvSpPr>
            <a:spLocks noGrp="1"/>
          </p:cNvSpPr>
          <p:nvPr>
            <p:ph type="sldNum" sz="quarter" idx="12"/>
          </p:nvPr>
        </p:nvSpPr>
        <p:spPr/>
        <p:txBody>
          <a:bodyPr/>
          <a:lstStyle/>
          <a:p>
            <a:fld id="{847F7CA2-FBAD-4475-ADE7-57E310207DD5}" type="slidenum">
              <a:rPr lang="en-IN" smtClean="0"/>
              <a:t>‹#›</a:t>
            </a:fld>
            <a:endParaRPr lang="en-IN"/>
          </a:p>
        </p:txBody>
      </p:sp>
    </p:spTree>
    <p:extLst>
      <p:ext uri="{BB962C8B-B14F-4D97-AF65-F5344CB8AC3E}">
        <p14:creationId xmlns:p14="http://schemas.microsoft.com/office/powerpoint/2010/main" val="48238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ED72-711D-8C27-D06A-3C40CA6CDA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52F804-BD27-FEB6-F4E9-4239205B5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AADDE8-8C63-0EC4-4675-AB51C6010C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838CEB-7AF4-DE53-5C3D-65BC12EA6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F6612B-0D7C-E15C-BD42-B79B3E89AD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E66532-278F-EFB1-8F4F-40FEF41A6418}"/>
              </a:ext>
            </a:extLst>
          </p:cNvPr>
          <p:cNvSpPr>
            <a:spLocks noGrp="1"/>
          </p:cNvSpPr>
          <p:nvPr>
            <p:ph type="dt" sz="half" idx="10"/>
          </p:nvPr>
        </p:nvSpPr>
        <p:spPr/>
        <p:txBody>
          <a:bodyPr/>
          <a:lstStyle/>
          <a:p>
            <a:fld id="{B882C980-5858-4028-B0DC-E58FB74FC70D}" type="datetimeFigureOut">
              <a:rPr lang="en-IN" smtClean="0"/>
              <a:t>07-06-2024</a:t>
            </a:fld>
            <a:endParaRPr lang="en-IN"/>
          </a:p>
        </p:txBody>
      </p:sp>
      <p:sp>
        <p:nvSpPr>
          <p:cNvPr id="8" name="Footer Placeholder 7">
            <a:extLst>
              <a:ext uri="{FF2B5EF4-FFF2-40B4-BE49-F238E27FC236}">
                <a16:creationId xmlns:a16="http://schemas.microsoft.com/office/drawing/2014/main" id="{406BACBF-D8CA-83B5-6520-B6A8371897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90627C-00D1-02BB-BBEA-EE115FB5A4BA}"/>
              </a:ext>
            </a:extLst>
          </p:cNvPr>
          <p:cNvSpPr>
            <a:spLocks noGrp="1"/>
          </p:cNvSpPr>
          <p:nvPr>
            <p:ph type="sldNum" sz="quarter" idx="12"/>
          </p:nvPr>
        </p:nvSpPr>
        <p:spPr/>
        <p:txBody>
          <a:bodyPr/>
          <a:lstStyle/>
          <a:p>
            <a:fld id="{847F7CA2-FBAD-4475-ADE7-57E310207DD5}" type="slidenum">
              <a:rPr lang="en-IN" smtClean="0"/>
              <a:t>‹#›</a:t>
            </a:fld>
            <a:endParaRPr lang="en-IN"/>
          </a:p>
        </p:txBody>
      </p:sp>
    </p:spTree>
    <p:extLst>
      <p:ext uri="{BB962C8B-B14F-4D97-AF65-F5344CB8AC3E}">
        <p14:creationId xmlns:p14="http://schemas.microsoft.com/office/powerpoint/2010/main" val="402212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21BE-1FCB-CBBD-59F8-4CE130D23E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A5D20B-0519-E15B-C9D2-43D01ADAE45C}"/>
              </a:ext>
            </a:extLst>
          </p:cNvPr>
          <p:cNvSpPr>
            <a:spLocks noGrp="1"/>
          </p:cNvSpPr>
          <p:nvPr>
            <p:ph type="dt" sz="half" idx="10"/>
          </p:nvPr>
        </p:nvSpPr>
        <p:spPr/>
        <p:txBody>
          <a:bodyPr/>
          <a:lstStyle/>
          <a:p>
            <a:fld id="{B882C980-5858-4028-B0DC-E58FB74FC70D}" type="datetimeFigureOut">
              <a:rPr lang="en-IN" smtClean="0"/>
              <a:t>07-06-2024</a:t>
            </a:fld>
            <a:endParaRPr lang="en-IN"/>
          </a:p>
        </p:txBody>
      </p:sp>
      <p:sp>
        <p:nvSpPr>
          <p:cNvPr id="4" name="Footer Placeholder 3">
            <a:extLst>
              <a:ext uri="{FF2B5EF4-FFF2-40B4-BE49-F238E27FC236}">
                <a16:creationId xmlns:a16="http://schemas.microsoft.com/office/drawing/2014/main" id="{CDF87C69-16BE-5A2D-87C5-76FFDF3CFE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EC9D7C-A20F-54E3-184E-9D3F8378CEF7}"/>
              </a:ext>
            </a:extLst>
          </p:cNvPr>
          <p:cNvSpPr>
            <a:spLocks noGrp="1"/>
          </p:cNvSpPr>
          <p:nvPr>
            <p:ph type="sldNum" sz="quarter" idx="12"/>
          </p:nvPr>
        </p:nvSpPr>
        <p:spPr/>
        <p:txBody>
          <a:bodyPr/>
          <a:lstStyle/>
          <a:p>
            <a:fld id="{847F7CA2-FBAD-4475-ADE7-57E310207DD5}" type="slidenum">
              <a:rPr lang="en-IN" smtClean="0"/>
              <a:t>‹#›</a:t>
            </a:fld>
            <a:endParaRPr lang="en-IN"/>
          </a:p>
        </p:txBody>
      </p:sp>
    </p:spTree>
    <p:extLst>
      <p:ext uri="{BB962C8B-B14F-4D97-AF65-F5344CB8AC3E}">
        <p14:creationId xmlns:p14="http://schemas.microsoft.com/office/powerpoint/2010/main" val="182087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07E90-6447-8F36-9268-78ABBA4E78BA}"/>
              </a:ext>
            </a:extLst>
          </p:cNvPr>
          <p:cNvSpPr>
            <a:spLocks noGrp="1"/>
          </p:cNvSpPr>
          <p:nvPr>
            <p:ph type="dt" sz="half" idx="10"/>
          </p:nvPr>
        </p:nvSpPr>
        <p:spPr/>
        <p:txBody>
          <a:bodyPr/>
          <a:lstStyle/>
          <a:p>
            <a:fld id="{B882C980-5858-4028-B0DC-E58FB74FC70D}" type="datetimeFigureOut">
              <a:rPr lang="en-IN" smtClean="0"/>
              <a:t>07-06-2024</a:t>
            </a:fld>
            <a:endParaRPr lang="en-IN"/>
          </a:p>
        </p:txBody>
      </p:sp>
      <p:sp>
        <p:nvSpPr>
          <p:cNvPr id="3" name="Footer Placeholder 2">
            <a:extLst>
              <a:ext uri="{FF2B5EF4-FFF2-40B4-BE49-F238E27FC236}">
                <a16:creationId xmlns:a16="http://schemas.microsoft.com/office/drawing/2014/main" id="{D0F2876A-A51C-A09A-6AFA-7F062D640F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865D46-E576-DED5-D780-7BA5B462C67C}"/>
              </a:ext>
            </a:extLst>
          </p:cNvPr>
          <p:cNvSpPr>
            <a:spLocks noGrp="1"/>
          </p:cNvSpPr>
          <p:nvPr>
            <p:ph type="sldNum" sz="quarter" idx="12"/>
          </p:nvPr>
        </p:nvSpPr>
        <p:spPr/>
        <p:txBody>
          <a:bodyPr/>
          <a:lstStyle/>
          <a:p>
            <a:fld id="{847F7CA2-FBAD-4475-ADE7-57E310207DD5}" type="slidenum">
              <a:rPr lang="en-IN" smtClean="0"/>
              <a:t>‹#›</a:t>
            </a:fld>
            <a:endParaRPr lang="en-IN"/>
          </a:p>
        </p:txBody>
      </p:sp>
    </p:spTree>
    <p:extLst>
      <p:ext uri="{BB962C8B-B14F-4D97-AF65-F5344CB8AC3E}">
        <p14:creationId xmlns:p14="http://schemas.microsoft.com/office/powerpoint/2010/main" val="383347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63E8-2DF5-3760-4E40-C2D1429D3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EE05DA-CFC8-221A-B1F9-47A75D9377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E02EA8-E30C-09CF-A8DE-E139E0291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92A76-A7DF-2ADD-3814-01CFD8263BD5}"/>
              </a:ext>
            </a:extLst>
          </p:cNvPr>
          <p:cNvSpPr>
            <a:spLocks noGrp="1"/>
          </p:cNvSpPr>
          <p:nvPr>
            <p:ph type="dt" sz="half" idx="10"/>
          </p:nvPr>
        </p:nvSpPr>
        <p:spPr/>
        <p:txBody>
          <a:bodyPr/>
          <a:lstStyle/>
          <a:p>
            <a:fld id="{B882C980-5858-4028-B0DC-E58FB74FC70D}" type="datetimeFigureOut">
              <a:rPr lang="en-IN" smtClean="0"/>
              <a:t>07-06-2024</a:t>
            </a:fld>
            <a:endParaRPr lang="en-IN"/>
          </a:p>
        </p:txBody>
      </p:sp>
      <p:sp>
        <p:nvSpPr>
          <p:cNvPr id="6" name="Footer Placeholder 5">
            <a:extLst>
              <a:ext uri="{FF2B5EF4-FFF2-40B4-BE49-F238E27FC236}">
                <a16:creationId xmlns:a16="http://schemas.microsoft.com/office/drawing/2014/main" id="{DD09A6AF-8B64-3BD8-7DC2-26203F90C6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DE5D82-829C-6814-03C2-652F65F47FAE}"/>
              </a:ext>
            </a:extLst>
          </p:cNvPr>
          <p:cNvSpPr>
            <a:spLocks noGrp="1"/>
          </p:cNvSpPr>
          <p:nvPr>
            <p:ph type="sldNum" sz="quarter" idx="12"/>
          </p:nvPr>
        </p:nvSpPr>
        <p:spPr/>
        <p:txBody>
          <a:bodyPr/>
          <a:lstStyle/>
          <a:p>
            <a:fld id="{847F7CA2-FBAD-4475-ADE7-57E310207DD5}" type="slidenum">
              <a:rPr lang="en-IN" smtClean="0"/>
              <a:t>‹#›</a:t>
            </a:fld>
            <a:endParaRPr lang="en-IN"/>
          </a:p>
        </p:txBody>
      </p:sp>
    </p:spTree>
    <p:extLst>
      <p:ext uri="{BB962C8B-B14F-4D97-AF65-F5344CB8AC3E}">
        <p14:creationId xmlns:p14="http://schemas.microsoft.com/office/powerpoint/2010/main" val="378393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FCDB-D764-A259-C261-DA35FF577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310FCA-44A7-B1CC-798A-E21EE289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B3CA6D-496D-6A91-1B57-6D3BD93D6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031C9-EB3D-4500-E96A-E5EBF98D3225}"/>
              </a:ext>
            </a:extLst>
          </p:cNvPr>
          <p:cNvSpPr>
            <a:spLocks noGrp="1"/>
          </p:cNvSpPr>
          <p:nvPr>
            <p:ph type="dt" sz="half" idx="10"/>
          </p:nvPr>
        </p:nvSpPr>
        <p:spPr/>
        <p:txBody>
          <a:bodyPr/>
          <a:lstStyle/>
          <a:p>
            <a:fld id="{B882C980-5858-4028-B0DC-E58FB74FC70D}" type="datetimeFigureOut">
              <a:rPr lang="en-IN" smtClean="0"/>
              <a:t>07-06-2024</a:t>
            </a:fld>
            <a:endParaRPr lang="en-IN"/>
          </a:p>
        </p:txBody>
      </p:sp>
      <p:sp>
        <p:nvSpPr>
          <p:cNvPr id="6" name="Footer Placeholder 5">
            <a:extLst>
              <a:ext uri="{FF2B5EF4-FFF2-40B4-BE49-F238E27FC236}">
                <a16:creationId xmlns:a16="http://schemas.microsoft.com/office/drawing/2014/main" id="{32618D63-CBB6-070B-9531-AD854C7163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E4FDC0-A7E2-D814-727D-9BF3FD282AC7}"/>
              </a:ext>
            </a:extLst>
          </p:cNvPr>
          <p:cNvSpPr>
            <a:spLocks noGrp="1"/>
          </p:cNvSpPr>
          <p:nvPr>
            <p:ph type="sldNum" sz="quarter" idx="12"/>
          </p:nvPr>
        </p:nvSpPr>
        <p:spPr/>
        <p:txBody>
          <a:bodyPr/>
          <a:lstStyle/>
          <a:p>
            <a:fld id="{847F7CA2-FBAD-4475-ADE7-57E310207DD5}" type="slidenum">
              <a:rPr lang="en-IN" smtClean="0"/>
              <a:t>‹#›</a:t>
            </a:fld>
            <a:endParaRPr lang="en-IN"/>
          </a:p>
        </p:txBody>
      </p:sp>
    </p:spTree>
    <p:extLst>
      <p:ext uri="{BB962C8B-B14F-4D97-AF65-F5344CB8AC3E}">
        <p14:creationId xmlns:p14="http://schemas.microsoft.com/office/powerpoint/2010/main" val="15382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57CF20-F09B-FD01-B490-2B0081657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B2B715-87AB-2C44-4714-D1BE633FF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A788C-09F6-C8A5-4B60-F45ED1070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2C980-5858-4028-B0DC-E58FB74FC70D}" type="datetimeFigureOut">
              <a:rPr lang="en-IN" smtClean="0"/>
              <a:t>07-06-2024</a:t>
            </a:fld>
            <a:endParaRPr lang="en-IN"/>
          </a:p>
        </p:txBody>
      </p:sp>
      <p:sp>
        <p:nvSpPr>
          <p:cNvPr id="5" name="Footer Placeholder 4">
            <a:extLst>
              <a:ext uri="{FF2B5EF4-FFF2-40B4-BE49-F238E27FC236}">
                <a16:creationId xmlns:a16="http://schemas.microsoft.com/office/drawing/2014/main" id="{F15CB56B-9FD2-8151-FD82-63AD581E0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23DAB8-6434-D6A0-3948-206D7D44D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F7CA2-FBAD-4475-ADE7-57E310207DD5}" type="slidenum">
              <a:rPr lang="en-IN" smtClean="0"/>
              <a:t>‹#›</a:t>
            </a:fld>
            <a:endParaRPr lang="en-IN"/>
          </a:p>
        </p:txBody>
      </p:sp>
    </p:spTree>
    <p:extLst>
      <p:ext uri="{BB962C8B-B14F-4D97-AF65-F5344CB8AC3E}">
        <p14:creationId xmlns:p14="http://schemas.microsoft.com/office/powerpoint/2010/main" val="321150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9CD7-3E3A-2675-39E0-A1621A2DA670}"/>
              </a:ext>
            </a:extLst>
          </p:cNvPr>
          <p:cNvSpPr>
            <a:spLocks noGrp="1"/>
          </p:cNvSpPr>
          <p:nvPr>
            <p:ph type="ctrTitle"/>
          </p:nvPr>
        </p:nvSpPr>
        <p:spPr/>
        <p:txBody>
          <a:bodyPr>
            <a:noAutofit/>
          </a:bodyPr>
          <a:lstStyle/>
          <a:p>
            <a:r>
              <a:rPr lang="en-US" sz="1200" dirty="0"/>
              <a:t>Objects and Classes in Java </a:t>
            </a:r>
            <a:br>
              <a:rPr lang="en-US" sz="1200" dirty="0"/>
            </a:br>
            <a:r>
              <a:rPr lang="en-US" sz="1200" dirty="0"/>
              <a:t>---------------------------</a:t>
            </a:r>
            <a:br>
              <a:rPr lang="en-US" sz="1200" dirty="0"/>
            </a:br>
            <a:r>
              <a:rPr lang="en-US" sz="1200" dirty="0"/>
              <a:t>objects--&gt;</a:t>
            </a:r>
            <a:br>
              <a:rPr lang="en-US" sz="1200" dirty="0"/>
            </a:br>
            <a:r>
              <a:rPr lang="en-US" sz="1200" dirty="0"/>
              <a:t>An entity that has state and behavior is known as an object e.g., chair, bike, marker, pen, table, car, etc. It can be physical or logical (tangible and intangible). The example of an intangible object is the banking system.</a:t>
            </a:r>
            <a:br>
              <a:rPr lang="en-US" sz="1200" dirty="0"/>
            </a:br>
            <a:r>
              <a:rPr lang="en-US" sz="1200" dirty="0"/>
              <a:t>class-&gt;</a:t>
            </a:r>
            <a:br>
              <a:rPr lang="en-US" sz="1200" dirty="0"/>
            </a:br>
            <a:r>
              <a:rPr lang="en-US" sz="1200" dirty="0"/>
              <a:t>A class is a group of objects which have common properties. It is a template or blueprint from which objects are created. It is a logical entity. It can't be physical.</a:t>
            </a:r>
            <a:br>
              <a:rPr lang="en-US" sz="1200" dirty="0"/>
            </a:br>
            <a:r>
              <a:rPr lang="en-US" sz="1200" dirty="0"/>
              <a:t>A class in Java can contain:</a:t>
            </a:r>
            <a:br>
              <a:rPr lang="en-US" sz="1200" dirty="0"/>
            </a:br>
            <a:r>
              <a:rPr lang="en-US" sz="1200" dirty="0"/>
              <a:t>    -&gt;Fields</a:t>
            </a:r>
            <a:br>
              <a:rPr lang="en-US" sz="1200" dirty="0"/>
            </a:br>
            <a:r>
              <a:rPr lang="en-US" sz="1200" dirty="0"/>
              <a:t>    -&gt;Methods</a:t>
            </a:r>
            <a:br>
              <a:rPr lang="en-US" sz="1200" dirty="0"/>
            </a:br>
            <a:r>
              <a:rPr lang="en-US" sz="1200" dirty="0"/>
              <a:t>    -&gt;Constructors</a:t>
            </a:r>
            <a:br>
              <a:rPr lang="en-US" sz="1200" dirty="0"/>
            </a:br>
            <a:r>
              <a:rPr lang="en-US" sz="1200" dirty="0"/>
              <a:t>    -&gt;Blocks</a:t>
            </a:r>
            <a:br>
              <a:rPr lang="en-US" sz="1200" dirty="0"/>
            </a:br>
            <a:r>
              <a:rPr lang="en-US" sz="1200" dirty="0"/>
              <a:t>    -&gt;Nested class and interface</a:t>
            </a:r>
            <a:endParaRPr lang="en-IN" sz="1200" dirty="0"/>
          </a:p>
        </p:txBody>
      </p:sp>
    </p:spTree>
    <p:extLst>
      <p:ext uri="{BB962C8B-B14F-4D97-AF65-F5344CB8AC3E}">
        <p14:creationId xmlns:p14="http://schemas.microsoft.com/office/powerpoint/2010/main" val="3717466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Objects and Classes in Java  --------------------------- objects--&gt; An entity that has state and behavior is known as an object e.g., chair, bike, marker, pen, table, car, etc. It can be physical or logical (tangible and intangible). The example of an intangible object is the banking system. class-&gt; A class is a group of objects which have common properties. It is a template or blueprint from which objects are created. It is a logical entity. It can't be physical. A class in Java can contain:     -&gt;Fields     -&gt;Methods     -&gt;Constructors     -&gt;Blocks     -&gt;Nested class and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BABUL SINGH</dc:creator>
  <cp:lastModifiedBy>BABUL SINGH</cp:lastModifiedBy>
  <cp:revision>1</cp:revision>
  <dcterms:created xsi:type="dcterms:W3CDTF">2024-06-07T06:16:56Z</dcterms:created>
  <dcterms:modified xsi:type="dcterms:W3CDTF">2024-06-07T06:21:35Z</dcterms:modified>
</cp:coreProperties>
</file>