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FDF-8137-4019-9D04-FA19A247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B60E-4651-4B4D-A8DF-21CCD8B3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7CC9-45CC-4E48-99B8-EDA58AF7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34EB-E5D3-4E28-818D-61D1F415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6F36-C453-4FAE-A51D-2FFC11DA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F8D7-6E37-43E7-85D8-D1B7D83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3E23F-BE9F-422A-869C-5D69D5E1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0630-6678-41E5-A4B7-0E349D0A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190-A863-465A-9E4D-2134C35F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6299-AA28-484A-B48E-C4846BEE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EDA2B-1936-4E88-BA09-81D888A03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7162-8F96-4925-AED6-4D3D13B4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2D7F-4520-4988-877D-353929E2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9D75-20D2-4307-B169-EF8DBFC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52C2-6B81-4C95-8F53-039D47EE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ADD7-7807-4CB3-8BD5-9F10DA5E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6F8-6935-487F-A77D-51DA7F21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D8B2-5670-4E01-BD32-B14063D8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B9C0-4910-4370-867D-236C1DB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FE60-0763-4FC4-97E9-CED639A4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05-12EE-45E0-B6AA-7B5208A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FE52-F712-4580-AF82-EC14F328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7A3-2C44-45F0-867D-7CA7BBA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AE08-D080-4899-89D5-DFE1BE40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6EE2-7BA9-43E4-920D-791C0EE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61B7-8CEF-424A-92C7-EAB2BB79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5BFE-E524-4404-80AF-24CDFF5A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F8FA-D3A5-489D-8104-0397902F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C3A2D-B345-4E52-952A-171CF0B1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ADEC-48B1-44DC-8192-DEF23F62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70CE-16C1-4B52-8D3D-74CE0AE0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A9A2-C636-4426-A23E-9BF5A7C3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758A-321E-4229-9500-7AB8009A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6400-6DD4-43C6-9400-2EA64948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CB956-1B07-46B9-8164-BF9EFD6E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D5ABA-F3E1-4C46-8053-61E22A4D1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A5254-71E5-4F9D-90EE-D7CA0453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40E14-6964-4D38-B247-1BB7BECD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48CA1-08C5-4307-A912-C411E74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4925-B73E-40EC-B98D-C975442E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33396-02EC-4D4D-B07A-0965304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2DA7-FC0D-4B6A-91A7-81A0F21D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BA84-DC61-46B5-93F1-7EBA457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7706A-9CFF-4041-A2C5-A8435E96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E5D29-AF57-4737-9250-3B4FEAC8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81C2A-3454-4AD5-9861-6389C06C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708-C92C-44E3-B790-55E70924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9824-FC90-422A-BEDC-C6BCB6F4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C965-E827-4518-A8E1-B560AD14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273DA-CE4D-451C-A6DF-4B8F6CCE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5E97-B47E-4025-8E79-0DC39DD3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3DAB-4D6A-4FF9-AC01-6E01B0F8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6494-615B-403C-A2F5-87376FD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F9A2-1970-4101-A7AD-9E9D99533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B687-8823-4983-88C3-799E16EAE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19EC3-3B94-4DEA-AE97-55056F0F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6EA6-5F1F-4E5C-83D9-9FD92EAC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8643-F655-404C-B5D0-3A32AC7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5961B-EBC9-4C46-A695-80E4A493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92F4-D08C-40DF-8855-AB74253A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C340-9B82-406B-BDEA-258836EDA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652-C157-4179-8E99-0B0D2867DF5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BF82-6D9B-4DD3-9E52-37EC30D40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09E6-58C4-4CD9-AF45-05350C6E4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ACE7-0C18-43CF-BDD8-B72BDDD9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B00-07F5-4C5D-AD74-CE3E0789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92412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Linear vs Binary Search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Big O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5A2A3-C292-4DC8-A91C-50C1B4FC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075" y="4907756"/>
            <a:ext cx="4210050" cy="1655762"/>
          </a:xfrm>
        </p:spPr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Babu P</a:t>
            </a:r>
          </a:p>
        </p:txBody>
      </p:sp>
    </p:spTree>
    <p:extLst>
      <p:ext uri="{BB962C8B-B14F-4D97-AF65-F5344CB8AC3E}">
        <p14:creationId xmlns:p14="http://schemas.microsoft.com/office/powerpoint/2010/main" val="14512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147A5-8D82-4063-8E22-54EBA5376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90184"/>
              </p:ext>
            </p:extLst>
          </p:nvPr>
        </p:nvGraphicFramePr>
        <p:xfrm>
          <a:off x="1485900" y="1966721"/>
          <a:ext cx="9197498" cy="212902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016375">
                  <a:extLst>
                    <a:ext uri="{9D8B030D-6E8A-4147-A177-3AD203B41FA5}">
                      <a16:colId xmlns:a16="http://schemas.microsoft.com/office/drawing/2014/main" val="1223953869"/>
                    </a:ext>
                  </a:extLst>
                </a:gridCol>
                <a:gridCol w="5181123">
                  <a:extLst>
                    <a:ext uri="{9D8B030D-6E8A-4147-A177-3AD203B41FA5}">
                      <a16:colId xmlns:a16="http://schemas.microsoft.com/office/drawing/2014/main" val="2302108941"/>
                    </a:ext>
                  </a:extLst>
                </a:gridCol>
              </a:tblGrid>
              <a:tr h="7096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="1" cap="all" baseline="0" dirty="0">
                          <a:effectLst/>
                        </a:rPr>
                        <a:t>BIG O NOTATION</a:t>
                      </a:r>
                      <a:endParaRPr lang="en-US" sz="2500" b="1" cap="all" baseline="0" dirty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="1" cap="all" baseline="0">
                          <a:effectLst/>
                        </a:rPr>
                        <a:t>EXAMPLE ALGORITHM</a:t>
                      </a:r>
                      <a:endParaRPr lang="en-US" sz="2500" b="1" cap="all" baseline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extLst>
                  <a:ext uri="{0D108BD9-81ED-4DB2-BD59-A6C34878D82A}">
                    <a16:rowId xmlns:a16="http://schemas.microsoft.com/office/drawing/2014/main" val="1482249414"/>
                  </a:ext>
                </a:extLst>
              </a:tr>
              <a:tr h="7096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aseline="0" dirty="0">
                          <a:effectLst/>
                        </a:rPr>
                        <a:t>O(log n)</a:t>
                      </a:r>
                      <a:endParaRPr lang="en-US" sz="2500" baseline="0" dirty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aseline="0">
                          <a:effectLst/>
                        </a:rPr>
                        <a:t>Binary search</a:t>
                      </a:r>
                      <a:endParaRPr lang="en-US" sz="2500" baseline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extLst>
                  <a:ext uri="{0D108BD9-81ED-4DB2-BD59-A6C34878D82A}">
                    <a16:rowId xmlns:a16="http://schemas.microsoft.com/office/drawing/2014/main" val="4159151982"/>
                  </a:ext>
                </a:extLst>
              </a:tr>
              <a:tr h="70967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aseline="0" dirty="0">
                          <a:effectLst/>
                        </a:rPr>
                        <a:t>O(n)</a:t>
                      </a:r>
                      <a:endParaRPr lang="en-US" sz="2500" baseline="0" dirty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aseline="0" dirty="0">
                          <a:effectLst/>
                        </a:rPr>
                        <a:t>Simple search</a:t>
                      </a:r>
                      <a:endParaRPr lang="en-US" sz="2500" baseline="0" dirty="0">
                        <a:effectLst/>
                        <a:latin typeface="inherit"/>
                      </a:endParaRPr>
                    </a:p>
                  </a:txBody>
                  <a:tcPr marL="139700" marR="139700" marT="69850" marB="69850"/>
                </a:tc>
                <a:extLst>
                  <a:ext uri="{0D108BD9-81ED-4DB2-BD59-A6C34878D82A}">
                    <a16:rowId xmlns:a16="http://schemas.microsoft.com/office/drawing/2014/main" val="29739642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9A0976-655E-4A5B-8568-DE0C2C09C4B2}"/>
              </a:ext>
            </a:extLst>
          </p:cNvPr>
          <p:cNvSpPr txBox="1"/>
          <p:nvPr/>
        </p:nvSpPr>
        <p:spPr>
          <a:xfrm>
            <a:off x="1285875" y="695325"/>
            <a:ext cx="939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		</a:t>
            </a:r>
            <a:r>
              <a:rPr lang="en-US" sz="3200" b="1" dirty="0"/>
              <a:t>Big O Notations</a:t>
            </a:r>
          </a:p>
        </p:txBody>
      </p:sp>
    </p:spTree>
    <p:extLst>
      <p:ext uri="{BB962C8B-B14F-4D97-AF65-F5344CB8AC3E}">
        <p14:creationId xmlns:p14="http://schemas.microsoft.com/office/powerpoint/2010/main" val="24372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34847-26BB-47EC-A151-7030161E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8916"/>
              </p:ext>
            </p:extLst>
          </p:nvPr>
        </p:nvGraphicFramePr>
        <p:xfrm>
          <a:off x="1171575" y="371476"/>
          <a:ext cx="9563100" cy="619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17">
                  <a:extLst>
                    <a:ext uri="{9D8B030D-6E8A-4147-A177-3AD203B41FA5}">
                      <a16:colId xmlns:a16="http://schemas.microsoft.com/office/drawing/2014/main" val="2909628828"/>
                    </a:ext>
                  </a:extLst>
                </a:gridCol>
                <a:gridCol w="4779683">
                  <a:extLst>
                    <a:ext uri="{9D8B030D-6E8A-4147-A177-3AD203B41FA5}">
                      <a16:colId xmlns:a16="http://schemas.microsoft.com/office/drawing/2014/main" val="778285379"/>
                    </a:ext>
                  </a:extLst>
                </a:gridCol>
              </a:tblGrid>
              <a:tr h="690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75100"/>
                  </a:ext>
                </a:extLst>
              </a:tr>
              <a:tr h="8875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1.It searches the element in a sequence until the last element of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1.It searches element by dividing the array into two parts and it searches the element with the middle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7933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r>
                        <a:rPr lang="en-US" dirty="0"/>
                        <a:t>2.It is mostly used for arrays with small size.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2.It is used in large size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97206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r>
                        <a:rPr lang="en-US" dirty="0"/>
                        <a:t>3.It consumes more time for large sized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3.The time consumption is less compared to linear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93516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is based on sequential approach.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is based on divide and conquer approach.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56256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r>
                        <a:rPr lang="en-US" dirty="0"/>
                        <a:t>5.If the element is found ,it can able to provide the index value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5.As we sort in binary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710"/>
                  </a:ext>
                </a:extLst>
              </a:tr>
              <a:tr h="887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worst- case complexity to find an element is O9n) where ‘n’ is the number of elements.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worst-case complexity is O(log2n), where ‘n’ is size of the array.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33202"/>
                  </a:ext>
                </a:extLst>
              </a:tr>
              <a:tr h="887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best-case complexity to find an element is O(1).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best-case complexity to find an element is O(1).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inherit</vt:lpstr>
      <vt:lpstr>Office Theme</vt:lpstr>
      <vt:lpstr>Linear vs Binary Search And Big O 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vs Binary Search And Big O Notation</dc:title>
  <dc:creator>Babu Periyasamy</dc:creator>
  <cp:lastModifiedBy>Babu Periyasamy</cp:lastModifiedBy>
  <cp:revision>1</cp:revision>
  <dcterms:created xsi:type="dcterms:W3CDTF">2022-10-04T08:41:05Z</dcterms:created>
  <dcterms:modified xsi:type="dcterms:W3CDTF">2022-10-04T10:06:24Z</dcterms:modified>
</cp:coreProperties>
</file>