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4A31A-D918-8470-3224-ADC6573B7EB8}" v="55" dt="2024-10-10T06:44:48.526"/>
    <p1510:client id="{F317C6BD-D22E-471D-FB7F-D7DC54F9262E}" v="1145" dt="2024-10-10T08:26:44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Vaatimusmäärittely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0AC4-6A9A-90DF-4239-B0F932C0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Kenelle ohjelmisto tehdään?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7391-2239-E912-6F7E-78051CDC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Ohjelmisto kohderyhmä on todella laaja. Siihen voi kuulua: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i-FI" dirty="0"/>
              <a:t>Kansalaiset jotka haluavat löytää tietoa paikallisesta säästä. Voi käyttää sovellusta päättää pukeutumisesta.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i-FI" dirty="0"/>
              <a:t>Matkailijat pystyvät suunnitella haluamansa reitin retkelle.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i-FI" dirty="0"/>
              <a:t>Ulkourheilijat saa tietoa säästä ja voi varautua siihen kunnolla.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i-FI" dirty="0"/>
              <a:t>Ammattilaiset voivat verrata omia työkaluja nettisivun sääennusteeseen ja tehdä päätöksiä miten käyttää tietoa. (esim. </a:t>
            </a:r>
            <a:r>
              <a:rPr lang="fi-FI" dirty="0" err="1"/>
              <a:t>Maanviljeliät</a:t>
            </a:r>
            <a:r>
              <a:rPr lang="fi-FI" dirty="0"/>
              <a:t>, kalastajat)</a:t>
            </a:r>
          </a:p>
        </p:txBody>
      </p:sp>
    </p:spTree>
    <p:extLst>
      <p:ext uri="{BB962C8B-B14F-4D97-AF65-F5344CB8AC3E}">
        <p14:creationId xmlns:p14="http://schemas.microsoft.com/office/powerpoint/2010/main" val="72733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43CC-E9FB-6CCF-EF4C-7E5F1FC4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Ketä sitä tulevat käyttämään?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AB84-FF8B-7658-7B64-15A620CE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Käyttäjänä voi olla ketä tahansa, nettisivu on kuitenkin yksinkertainen ja helposti ymmärrettävä.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i-FI" b="1" dirty="0"/>
              <a:t>Peruskäyttäjä: </a:t>
            </a:r>
            <a:r>
              <a:rPr lang="fi-FI" dirty="0"/>
              <a:t>Käytävät sivustoa hakemaan tietoa (esim. Lämpötila, tuuli ja tuulen suunta)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i-FI" b="1" dirty="0" err="1"/>
              <a:t>Ammattikättäjä</a:t>
            </a:r>
            <a:r>
              <a:rPr lang="fi-FI" b="1" dirty="0"/>
              <a:t>:</a:t>
            </a:r>
            <a:r>
              <a:rPr lang="fi-FI" dirty="0"/>
              <a:t> Sovelluksesta voi saada yksityistietoa, kuten ilman kosteus, ilmanpaine, UV-säteily.</a:t>
            </a:r>
          </a:p>
        </p:txBody>
      </p:sp>
    </p:spTree>
    <p:extLst>
      <p:ext uri="{BB962C8B-B14F-4D97-AF65-F5344CB8AC3E}">
        <p14:creationId xmlns:p14="http://schemas.microsoft.com/office/powerpoint/2010/main" val="291521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78B3-A691-3178-6C29-BCC62A1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Miten ohjelmiston tulee toimia?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9E27-1FAB-998E-CCE9-6E6851DC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Sää sovellus tarkistaa paikallisen tai haetun alueen tiedon.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i-FI" dirty="0"/>
              <a:t>Tähän kuuluu lämpötila, tuulen nopeus ja suunta.</a:t>
            </a:r>
          </a:p>
          <a:p>
            <a:r>
              <a:rPr lang="fi-FI" dirty="0"/>
              <a:t>Ohjelmisto näyttää 7-päivän ennusteen.</a:t>
            </a:r>
          </a:p>
          <a:p>
            <a:r>
              <a:rPr lang="fi-FI" dirty="0"/>
              <a:t>Se näyttää myös erikoistietoja, kuten UV-indeksi, ilmanpaine.</a:t>
            </a:r>
          </a:p>
          <a:p>
            <a:endParaRPr lang="fi-FI" dirty="0"/>
          </a:p>
          <a:p>
            <a:r>
              <a:rPr lang="fi-FI" dirty="0"/>
              <a:t>Ohjelmisto on yksinkertainen ja helposti ymmärrettävä, joten sitä voi käyttää ketä vain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5541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4BF8-29DE-FDFF-02BE-00B897A5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ohjelmistolla tehdään?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61A3-720E-25AF-86A8-ACB3BD0F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Säätä voi tarkistaa kaikki haluamansa tiedot mistä vaan alueelta haluaa, nettisivu näyttää kaikki tiedot.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6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Vaatimusmäärittely</vt:lpstr>
      <vt:lpstr>Kenelle ohjelmisto tehdään?</vt:lpstr>
      <vt:lpstr>Ketä sitä tulevat käyttämään?</vt:lpstr>
      <vt:lpstr>Miten ohjelmiston tulee toimia?</vt:lpstr>
      <vt:lpstr>Mitä ohjelmistolla tehdään?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688</cp:revision>
  <dcterms:created xsi:type="dcterms:W3CDTF">2024-10-10T06:42:22Z</dcterms:created>
  <dcterms:modified xsi:type="dcterms:W3CDTF">2024-10-10T08:31:18Z</dcterms:modified>
</cp:coreProperties>
</file>