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73" r:id="rId3"/>
    <p:sldId id="274" r:id="rId4"/>
    <p:sldId id="269" r:id="rId5"/>
    <p:sldId id="270" r:id="rId6"/>
    <p:sldId id="271" r:id="rId7"/>
    <p:sldId id="272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8" r:id="rId16"/>
    <p:sldId id="264" r:id="rId17"/>
    <p:sldId id="265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E70F941-B610-4D8D-8D54-F73AD2044C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CFE9050-58CD-4C22-B00A-5123EB9587E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6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F941-B610-4D8D-8D54-F73AD2044C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9050-58CD-4C22-B00A-5123EB958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025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F941-B610-4D8D-8D54-F73AD2044C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9050-58CD-4C22-B00A-5123EB9587E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158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F941-B610-4D8D-8D54-F73AD2044C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9050-58CD-4C22-B00A-5123EB9587E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149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F941-B610-4D8D-8D54-F73AD2044C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9050-58CD-4C22-B00A-5123EB958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311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F941-B610-4D8D-8D54-F73AD2044C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9050-58CD-4C22-B00A-5123EB9587E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5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F941-B610-4D8D-8D54-F73AD2044C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9050-58CD-4C22-B00A-5123EB9587E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924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F941-B610-4D8D-8D54-F73AD2044C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9050-58CD-4C22-B00A-5123EB9587E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131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F941-B610-4D8D-8D54-F73AD2044C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9050-58CD-4C22-B00A-5123EB9587E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9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F941-B610-4D8D-8D54-F73AD2044C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9050-58CD-4C22-B00A-5123EB958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31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F941-B610-4D8D-8D54-F73AD2044C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9050-58CD-4C22-B00A-5123EB9587E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11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F941-B610-4D8D-8D54-F73AD2044C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9050-58CD-4C22-B00A-5123EB958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38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F941-B610-4D8D-8D54-F73AD2044C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9050-58CD-4C22-B00A-5123EB9587E7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46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F941-B610-4D8D-8D54-F73AD2044C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9050-58CD-4C22-B00A-5123EB9587E7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8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F941-B610-4D8D-8D54-F73AD2044C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9050-58CD-4C22-B00A-5123EB958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7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F941-B610-4D8D-8D54-F73AD2044C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9050-58CD-4C22-B00A-5123EB9587E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0F941-B610-4D8D-8D54-F73AD2044C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FE9050-58CD-4C22-B00A-5123EB958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70F941-B610-4D8D-8D54-F73AD2044CF6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CFE9050-58CD-4C22-B00A-5123EB9587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663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Northwind</a:t>
            </a:r>
            <a:r>
              <a:rPr lang="en-GB" dirty="0" smtClean="0"/>
              <a:t> Sales Data Analysis</a:t>
            </a: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endParaRPr lang="en-GB" dirty="0" smtClean="0"/>
          </a:p>
          <a:p>
            <a:r>
              <a:rPr lang="en-GB" dirty="0" smtClean="0"/>
              <a:t>Baby g</a:t>
            </a:r>
          </a:p>
          <a:p>
            <a:r>
              <a:rPr lang="en-GB" dirty="0" smtClean="0"/>
              <a:t>4</a:t>
            </a:r>
            <a:r>
              <a:rPr lang="en-GB" baseline="30000" dirty="0" smtClean="0"/>
              <a:t>th</a:t>
            </a:r>
            <a:r>
              <a:rPr lang="en-GB" dirty="0" smtClean="0"/>
              <a:t> </a:t>
            </a:r>
            <a:r>
              <a:rPr lang="en-GB" dirty="0" err="1" smtClean="0"/>
              <a:t>bca</a:t>
            </a:r>
            <a:r>
              <a:rPr lang="en-GB" dirty="0" smtClean="0"/>
              <a:t> ‘a’</a:t>
            </a:r>
          </a:p>
          <a:p>
            <a:r>
              <a:rPr lang="en-GB" dirty="0" smtClean="0"/>
              <a:t>Bca232661</a:t>
            </a:r>
          </a:p>
          <a:p>
            <a:r>
              <a:rPr lang="en-GB" dirty="0" smtClean="0"/>
              <a:t>Data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94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</a:t>
            </a:r>
            <a:r>
              <a:rPr lang="en-IN" dirty="0" smtClean="0"/>
              <a:t>. </a:t>
            </a:r>
            <a:r>
              <a:rPr lang="en-IN" dirty="0"/>
              <a:t>Employees full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Select </a:t>
            </a:r>
            <a:r>
              <a:rPr lang="en-GB" dirty="0" err="1" smtClean="0"/>
              <a:t>FirstName</a:t>
            </a:r>
            <a:r>
              <a:rPr lang="en-GB" dirty="0" smtClean="0"/>
              <a:t>, </a:t>
            </a:r>
            <a:r>
              <a:rPr lang="en-GB" dirty="0" err="1" smtClean="0"/>
              <a:t>LastName</a:t>
            </a:r>
            <a:r>
              <a:rPr lang="en-GB" dirty="0" smtClean="0"/>
              <a:t>, </a:t>
            </a:r>
            <a:r>
              <a:rPr lang="en-GB" dirty="0" err="1" smtClean="0"/>
              <a:t>FirstName</a:t>
            </a:r>
            <a:r>
              <a:rPr lang="en-GB" dirty="0"/>
              <a:t>+' '+</a:t>
            </a:r>
            <a:r>
              <a:rPr lang="en-GB" dirty="0" err="1"/>
              <a:t>LastName</a:t>
            </a:r>
            <a:r>
              <a:rPr lang="en-GB" dirty="0"/>
              <a:t> As </a:t>
            </a:r>
            <a:r>
              <a:rPr lang="en-GB" dirty="0" err="1"/>
              <a:t>FullName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from </a:t>
            </a:r>
            <a:r>
              <a:rPr lang="en-GB" dirty="0"/>
              <a:t>Employees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590" y="3234394"/>
            <a:ext cx="2648320" cy="1962424"/>
          </a:xfrm>
        </p:spPr>
      </p:pic>
    </p:spTree>
    <p:extLst>
      <p:ext uri="{BB962C8B-B14F-4D97-AF65-F5344CB8AC3E}">
        <p14:creationId xmlns:p14="http://schemas.microsoft.com/office/powerpoint/2010/main" val="42425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</a:t>
            </a:r>
            <a:r>
              <a:rPr lang="en-GB" dirty="0" smtClean="0"/>
              <a:t>. </a:t>
            </a:r>
            <a:r>
              <a:rPr lang="en-GB" dirty="0"/>
              <a:t>How many customers?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select count(*) as </a:t>
            </a:r>
            <a:r>
              <a:rPr lang="en-GB" dirty="0" err="1"/>
              <a:t>TotalCustomers</a:t>
            </a:r>
            <a:r>
              <a:rPr lang="en-GB" dirty="0"/>
              <a:t> from [</a:t>
            </a:r>
            <a:r>
              <a:rPr lang="en-GB" dirty="0" err="1"/>
              <a:t>dbo</a:t>
            </a:r>
            <a:r>
              <a:rPr lang="en-GB" dirty="0"/>
              <a:t>].[Customers];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589" y="3278086"/>
            <a:ext cx="2078025" cy="1643049"/>
          </a:xfrm>
        </p:spPr>
      </p:pic>
    </p:spTree>
    <p:extLst>
      <p:ext uri="{BB962C8B-B14F-4D97-AF65-F5344CB8AC3E}">
        <p14:creationId xmlns:p14="http://schemas.microsoft.com/office/powerpoint/2010/main" val="402474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</a:t>
            </a:r>
            <a:r>
              <a:rPr lang="en-GB" dirty="0" smtClean="0"/>
              <a:t>. </a:t>
            </a:r>
            <a:r>
              <a:rPr lang="en-GB" dirty="0"/>
              <a:t>When was the first order?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select min(</a:t>
            </a:r>
            <a:r>
              <a:rPr lang="en-GB" dirty="0" err="1"/>
              <a:t>OrderDate</a:t>
            </a:r>
            <a:r>
              <a:rPr lang="en-GB" dirty="0"/>
              <a:t>) as </a:t>
            </a:r>
            <a:r>
              <a:rPr lang="en-GB" dirty="0" err="1"/>
              <a:t>FirstOrder</a:t>
            </a:r>
            <a:r>
              <a:rPr lang="en-GB" dirty="0"/>
              <a:t> </a:t>
            </a:r>
            <a:r>
              <a:rPr lang="en-GB" dirty="0" smtClean="0"/>
              <a:t>from </a:t>
            </a:r>
            <a:r>
              <a:rPr lang="en-GB" dirty="0"/>
              <a:t>[</a:t>
            </a:r>
            <a:r>
              <a:rPr lang="en-GB" dirty="0" err="1"/>
              <a:t>dbo</a:t>
            </a:r>
            <a:r>
              <a:rPr lang="en-GB" dirty="0"/>
              <a:t>].[Orders];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491" y="2885349"/>
            <a:ext cx="2793076" cy="1330035"/>
          </a:xfrm>
        </p:spPr>
      </p:pic>
    </p:spTree>
    <p:extLst>
      <p:ext uri="{BB962C8B-B14F-4D97-AF65-F5344CB8AC3E}">
        <p14:creationId xmlns:p14="http://schemas.microsoft.com/office/powerpoint/2010/main" val="1097884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10. </a:t>
            </a:r>
            <a:r>
              <a:rPr lang="en-GB" dirty="0"/>
              <a:t>Countries where there are customers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select distinct Country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from </a:t>
            </a:r>
            <a:r>
              <a:rPr lang="en-GB" dirty="0"/>
              <a:t>[</a:t>
            </a:r>
            <a:r>
              <a:rPr lang="en-GB" dirty="0" err="1"/>
              <a:t>dbo</a:t>
            </a:r>
            <a:r>
              <a:rPr lang="en-GB" dirty="0"/>
              <a:t>].[Customers]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37" y="2560638"/>
            <a:ext cx="971225" cy="3309937"/>
          </a:xfrm>
        </p:spPr>
      </p:pic>
    </p:spTree>
    <p:extLst>
      <p:ext uri="{BB962C8B-B14F-4D97-AF65-F5344CB8AC3E}">
        <p14:creationId xmlns:p14="http://schemas.microsoft.com/office/powerpoint/2010/main" val="225036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12. </a:t>
            </a:r>
            <a:r>
              <a:rPr lang="en-GB" dirty="0"/>
              <a:t>Contact titles for customers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select </a:t>
            </a:r>
            <a:r>
              <a:rPr lang="en-GB" dirty="0" err="1"/>
              <a:t>ContactTitle</a:t>
            </a:r>
            <a:r>
              <a:rPr lang="en-GB" dirty="0" smtClean="0"/>
              <a:t>, count</a:t>
            </a:r>
            <a:r>
              <a:rPr lang="en-GB" dirty="0"/>
              <a:t>(*) as </a:t>
            </a:r>
            <a:r>
              <a:rPr lang="en-GB" dirty="0" err="1"/>
              <a:t>total_count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from </a:t>
            </a:r>
            <a:r>
              <a:rPr lang="en-GB" dirty="0"/>
              <a:t>Customers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group </a:t>
            </a:r>
            <a:r>
              <a:rPr lang="en-GB" dirty="0"/>
              <a:t>by </a:t>
            </a:r>
            <a:r>
              <a:rPr lang="en-GB" dirty="0" err="1"/>
              <a:t>contactTitle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IN" dirty="0" smtClean="0"/>
              <a:t>   order </a:t>
            </a:r>
            <a:r>
              <a:rPr lang="en-IN" dirty="0"/>
              <a:t>by </a:t>
            </a:r>
            <a:r>
              <a:rPr lang="en-IN" dirty="0" err="1"/>
              <a:t>total_count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195" y="2962894"/>
            <a:ext cx="2753109" cy="2505425"/>
          </a:xfrm>
        </p:spPr>
      </p:pic>
    </p:spTree>
    <p:extLst>
      <p:ext uri="{BB962C8B-B14F-4D97-AF65-F5344CB8AC3E}">
        <p14:creationId xmlns:p14="http://schemas.microsoft.com/office/powerpoint/2010/main" val="219011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13. </a:t>
            </a:r>
            <a:r>
              <a:rPr lang="en-GB" dirty="0"/>
              <a:t>Categories, and the total products in each category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SELECT </a:t>
            </a:r>
            <a:r>
              <a:rPr lang="en-IN" dirty="0" err="1"/>
              <a:t>C.CategoryName,count</a:t>
            </a:r>
            <a:r>
              <a:rPr lang="en-IN" dirty="0"/>
              <a:t>(*) AS </a:t>
            </a:r>
            <a:r>
              <a:rPr lang="en-IN" dirty="0" err="1"/>
              <a:t>TotalProducts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 smtClean="0"/>
              <a:t> FROM </a:t>
            </a:r>
            <a:r>
              <a:rPr lang="en-IN" dirty="0"/>
              <a:t>Categories AS C </a:t>
            </a:r>
          </a:p>
          <a:p>
            <a:pPr marL="0" indent="0">
              <a:buNone/>
            </a:pPr>
            <a:r>
              <a:rPr lang="en-GB" dirty="0"/>
              <a:t>INNER JOIN [</a:t>
            </a:r>
            <a:r>
              <a:rPr lang="en-GB" dirty="0" err="1"/>
              <a:t>dbo</a:t>
            </a:r>
            <a:r>
              <a:rPr lang="en-GB" dirty="0"/>
              <a:t>].[Products] AS P</a:t>
            </a:r>
          </a:p>
          <a:p>
            <a:pPr marL="0" indent="0">
              <a:buNone/>
            </a:pPr>
            <a:r>
              <a:rPr lang="en-GB" dirty="0"/>
              <a:t>ON </a:t>
            </a:r>
            <a:r>
              <a:rPr lang="en-GB" dirty="0" err="1"/>
              <a:t>C.CategoryID</a:t>
            </a:r>
            <a:r>
              <a:rPr lang="en-GB" dirty="0"/>
              <a:t>=</a:t>
            </a:r>
            <a:r>
              <a:rPr lang="en-GB" dirty="0" err="1"/>
              <a:t>P.CategoryID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group </a:t>
            </a:r>
            <a:r>
              <a:rPr lang="en-GB" dirty="0"/>
              <a:t>by </a:t>
            </a:r>
            <a:r>
              <a:rPr lang="en-GB" dirty="0" err="1" smtClean="0"/>
              <a:t>C.CategoryName</a:t>
            </a:r>
            <a:endParaRPr lang="en-GB" dirty="0"/>
          </a:p>
          <a:p>
            <a:pPr marL="0" indent="0">
              <a:buNone/>
            </a:pPr>
            <a:r>
              <a:rPr lang="en-IN" dirty="0" smtClean="0"/>
              <a:t>ORDER </a:t>
            </a:r>
            <a:r>
              <a:rPr lang="en-IN" dirty="0"/>
              <a:t>BY </a:t>
            </a:r>
            <a:r>
              <a:rPr lang="en-IN" dirty="0" err="1"/>
              <a:t>TotalProducts</a:t>
            </a:r>
            <a:r>
              <a:rPr lang="en-IN" dirty="0"/>
              <a:t> </a:t>
            </a:r>
            <a:r>
              <a:rPr lang="en-IN" dirty="0" err="1"/>
              <a:t>desc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255" y="2568632"/>
            <a:ext cx="2772351" cy="2653455"/>
          </a:xfrm>
        </p:spPr>
      </p:pic>
    </p:spTree>
    <p:extLst>
      <p:ext uri="{BB962C8B-B14F-4D97-AF65-F5344CB8AC3E}">
        <p14:creationId xmlns:p14="http://schemas.microsoft.com/office/powerpoint/2010/main" val="4158746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14. </a:t>
            </a:r>
            <a:r>
              <a:rPr lang="en-GB" dirty="0"/>
              <a:t>Products that need reordering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Select </a:t>
            </a:r>
            <a:r>
              <a:rPr lang="en-GB" dirty="0" err="1" smtClean="0"/>
              <a:t>productId</a:t>
            </a:r>
            <a:r>
              <a:rPr lang="en-GB" dirty="0" smtClean="0"/>
              <a:t>, </a:t>
            </a:r>
            <a:r>
              <a:rPr lang="en-GB" dirty="0" err="1" smtClean="0"/>
              <a:t>ProductName</a:t>
            </a:r>
            <a:r>
              <a:rPr lang="en-GB" dirty="0" smtClean="0"/>
              <a:t>, </a:t>
            </a:r>
            <a:r>
              <a:rPr lang="en-GB" dirty="0" err="1" smtClean="0"/>
              <a:t>unitsInStock</a:t>
            </a:r>
            <a:r>
              <a:rPr lang="en-GB" dirty="0" smtClean="0"/>
              <a:t>, </a:t>
            </a:r>
            <a:r>
              <a:rPr lang="en-GB" dirty="0" err="1" smtClean="0"/>
              <a:t>ReorderLevel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from </a:t>
            </a:r>
            <a:r>
              <a:rPr lang="en-GB" dirty="0"/>
              <a:t>Products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where </a:t>
            </a:r>
            <a:r>
              <a:rPr lang="en-GB" dirty="0" err="1"/>
              <a:t>unitsInStock</a:t>
            </a:r>
            <a:r>
              <a:rPr lang="en-GB" dirty="0"/>
              <a:t>&lt;</a:t>
            </a:r>
            <a:r>
              <a:rPr lang="en-GB" dirty="0" err="1"/>
              <a:t>ReorderLevel</a:t>
            </a:r>
            <a:r>
              <a:rPr lang="en-GB" dirty="0"/>
              <a:t>;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548" y="3205291"/>
            <a:ext cx="4718050" cy="590841"/>
          </a:xfrm>
        </p:spPr>
      </p:pic>
    </p:spTree>
    <p:extLst>
      <p:ext uri="{BB962C8B-B14F-4D97-AF65-F5344CB8AC3E}">
        <p14:creationId xmlns:p14="http://schemas.microsoft.com/office/powerpoint/2010/main" val="2054109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15. </a:t>
            </a:r>
            <a:r>
              <a:rPr lang="en-GB" dirty="0"/>
              <a:t>Products that need reordering, </a:t>
            </a:r>
            <a:r>
              <a:rPr lang="en-GB" dirty="0" smtClean="0"/>
              <a:t>continued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select </a:t>
            </a:r>
            <a:r>
              <a:rPr lang="en-IN" dirty="0" err="1"/>
              <a:t>ProductId</a:t>
            </a:r>
            <a:r>
              <a:rPr lang="en-IN" dirty="0" smtClean="0"/>
              <a:t>, </a:t>
            </a:r>
            <a:r>
              <a:rPr lang="en-IN" dirty="0" err="1" smtClean="0"/>
              <a:t>ProductName</a:t>
            </a:r>
            <a:r>
              <a:rPr lang="en-IN" dirty="0" smtClean="0"/>
              <a:t>, </a:t>
            </a:r>
            <a:r>
              <a:rPr lang="en-IN" dirty="0" err="1" smtClean="0"/>
              <a:t>UnitsInStock</a:t>
            </a:r>
            <a:r>
              <a:rPr lang="en-IN" dirty="0" smtClean="0"/>
              <a:t>, </a:t>
            </a:r>
            <a:r>
              <a:rPr lang="en-IN" dirty="0" err="1" smtClean="0"/>
              <a:t>UnitsOnOrder</a:t>
            </a:r>
            <a:r>
              <a:rPr lang="en-IN" dirty="0" smtClean="0"/>
              <a:t>, </a:t>
            </a:r>
            <a:r>
              <a:rPr lang="en-IN" dirty="0" err="1" smtClean="0"/>
              <a:t>ReorderLevel</a:t>
            </a:r>
            <a:r>
              <a:rPr lang="en-IN" dirty="0" smtClean="0"/>
              <a:t>, Discontinued </a:t>
            </a:r>
          </a:p>
          <a:p>
            <a:pPr marL="0" indent="0">
              <a:buNone/>
            </a:pPr>
            <a:r>
              <a:rPr lang="en-IN" dirty="0" smtClean="0"/>
              <a:t>   from </a:t>
            </a:r>
            <a:r>
              <a:rPr lang="en-GB" dirty="0" smtClean="0"/>
              <a:t>Products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</a:t>
            </a:r>
            <a:r>
              <a:rPr lang="en-GB" dirty="0"/>
              <a:t>where </a:t>
            </a:r>
            <a:r>
              <a:rPr lang="en-GB" dirty="0" err="1" smtClean="0"/>
              <a:t>UnitsInStock</a:t>
            </a:r>
            <a:r>
              <a:rPr lang="en-GB" dirty="0" smtClean="0"/>
              <a:t>, </a:t>
            </a:r>
            <a:r>
              <a:rPr lang="en-GB" dirty="0" err="1" smtClean="0"/>
              <a:t>UnitsOnOrder</a:t>
            </a:r>
            <a:r>
              <a:rPr lang="en-GB" dirty="0" smtClean="0"/>
              <a:t> </a:t>
            </a:r>
            <a:r>
              <a:rPr lang="en-GB" dirty="0"/>
              <a:t>&lt;= </a:t>
            </a:r>
            <a:r>
              <a:rPr lang="en-GB" dirty="0" err="1"/>
              <a:t>ReorderLevel</a:t>
            </a:r>
            <a:r>
              <a:rPr lang="en-GB" dirty="0"/>
              <a:t> and Discontinued = 0</a:t>
            </a:r>
          </a:p>
          <a:p>
            <a:pPr marL="0" indent="0">
              <a:buNone/>
            </a:pPr>
            <a:r>
              <a:rPr lang="en-IN" dirty="0"/>
              <a:t>Order by </a:t>
            </a:r>
            <a:r>
              <a:rPr lang="en-IN" dirty="0" err="1"/>
              <a:t>ProductId</a:t>
            </a:r>
            <a:r>
              <a:rPr lang="en-IN" dirty="0"/>
              <a:t>;</a:t>
            </a:r>
          </a:p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3842673"/>
            <a:ext cx="4718050" cy="745867"/>
          </a:xfrm>
        </p:spPr>
      </p:pic>
    </p:spTree>
    <p:extLst>
      <p:ext uri="{BB962C8B-B14F-4D97-AF65-F5344CB8AC3E}">
        <p14:creationId xmlns:p14="http://schemas.microsoft.com/office/powerpoint/2010/main" val="2707124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16. </a:t>
            </a:r>
            <a:r>
              <a:rPr lang="en-IN" dirty="0"/>
              <a:t>High freight </a:t>
            </a:r>
            <a:r>
              <a:rPr lang="en-IN" dirty="0" smtClean="0"/>
              <a:t>charges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select top 3 </a:t>
            </a:r>
            <a:r>
              <a:rPr lang="en-GB" dirty="0" err="1"/>
              <a:t>ShipCountry</a:t>
            </a:r>
            <a:r>
              <a:rPr lang="en-GB" dirty="0" smtClean="0"/>
              <a:t>, </a:t>
            </a:r>
            <a:r>
              <a:rPr lang="en-GB" dirty="0" err="1" smtClean="0"/>
              <a:t>avg</a:t>
            </a:r>
            <a:r>
              <a:rPr lang="en-GB" dirty="0" smtClean="0"/>
              <a:t>(Freight</a:t>
            </a:r>
            <a:r>
              <a:rPr lang="en-GB" dirty="0"/>
              <a:t>) as </a:t>
            </a:r>
            <a:r>
              <a:rPr lang="en-GB" dirty="0" err="1"/>
              <a:t>AverageFreight</a:t>
            </a:r>
            <a:r>
              <a:rPr lang="en-GB" dirty="0"/>
              <a:t> from [</a:t>
            </a:r>
            <a:r>
              <a:rPr lang="en-GB" dirty="0" err="1"/>
              <a:t>dbo</a:t>
            </a:r>
            <a:r>
              <a:rPr lang="en-GB" dirty="0"/>
              <a:t>].[Orders] </a:t>
            </a:r>
          </a:p>
          <a:p>
            <a:pPr marL="0" indent="0">
              <a:buNone/>
            </a:pPr>
            <a:r>
              <a:rPr lang="en-IN" dirty="0" smtClean="0"/>
              <a:t>   group </a:t>
            </a:r>
            <a:r>
              <a:rPr lang="en-IN" dirty="0"/>
              <a:t>by </a:t>
            </a:r>
            <a:r>
              <a:rPr lang="en-IN" dirty="0" err="1"/>
              <a:t>ShipCountry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order </a:t>
            </a:r>
            <a:r>
              <a:rPr lang="en-IN" dirty="0"/>
              <a:t>by </a:t>
            </a:r>
            <a:r>
              <a:rPr lang="en-IN" dirty="0" err="1"/>
              <a:t>AverageFreight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;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248" y="3782158"/>
            <a:ext cx="1991003" cy="866896"/>
          </a:xfrm>
        </p:spPr>
      </p:pic>
    </p:spTree>
    <p:extLst>
      <p:ext uri="{BB962C8B-B14F-4D97-AF65-F5344CB8AC3E}">
        <p14:creationId xmlns:p14="http://schemas.microsoft.com/office/powerpoint/2010/main" val="2740917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Northwind</a:t>
            </a:r>
            <a:r>
              <a:rPr lang="en-GB" dirty="0" smtClean="0"/>
              <a:t> Sales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Northwind</a:t>
            </a:r>
            <a:r>
              <a:rPr lang="en-GB" dirty="0" smtClean="0"/>
              <a:t> sales database contains of several tables that are </a:t>
            </a:r>
            <a:r>
              <a:rPr lang="en-GB" dirty="0" err="1" smtClean="0"/>
              <a:t>Catgories</a:t>
            </a:r>
            <a:r>
              <a:rPr lang="en-GB" dirty="0" smtClean="0"/>
              <a:t>, Customer, Employees, Order Details, Orders, Products, Shippers, Suppliers.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183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SQL Server Management Studio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276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Which shippers do we have?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SELECT * </a:t>
            </a:r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smtClean="0"/>
              <a:t>[</a:t>
            </a:r>
            <a:r>
              <a:rPr lang="en-IN" dirty="0" err="1"/>
              <a:t>dbo</a:t>
            </a:r>
            <a:r>
              <a:rPr lang="en-IN" dirty="0"/>
              <a:t>].[Shippers]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42" y="2826327"/>
            <a:ext cx="4052569" cy="1636047"/>
          </a:xfrm>
        </p:spPr>
      </p:pic>
    </p:spTree>
    <p:extLst>
      <p:ext uri="{BB962C8B-B14F-4D97-AF65-F5344CB8AC3E}">
        <p14:creationId xmlns:p14="http://schemas.microsoft.com/office/powerpoint/2010/main" val="215124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Certain fields from Categories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SELECT </a:t>
            </a:r>
            <a:r>
              <a:rPr lang="en-IN" dirty="0" err="1"/>
              <a:t>CategoryName</a:t>
            </a:r>
            <a:r>
              <a:rPr lang="en-IN" dirty="0"/>
              <a:t>, Description</a:t>
            </a:r>
          </a:p>
          <a:p>
            <a:pPr marL="0" indent="0">
              <a:buNone/>
            </a:pPr>
            <a:r>
              <a:rPr lang="en-IN" dirty="0" smtClean="0"/>
              <a:t>     from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[</a:t>
            </a:r>
            <a:r>
              <a:rPr lang="en-IN" dirty="0" err="1"/>
              <a:t>dbo</a:t>
            </a:r>
            <a:r>
              <a:rPr lang="en-IN" dirty="0"/>
              <a:t>].[Categories]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0747" y="3353473"/>
            <a:ext cx="3620005" cy="1724266"/>
          </a:xfrm>
        </p:spPr>
      </p:pic>
    </p:spTree>
    <p:extLst>
      <p:ext uri="{BB962C8B-B14F-4D97-AF65-F5344CB8AC3E}">
        <p14:creationId xmlns:p14="http://schemas.microsoft.com/office/powerpoint/2010/main" val="98901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3. Sales Representatives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Select </a:t>
            </a:r>
            <a:r>
              <a:rPr lang="en-IN" dirty="0" err="1" smtClean="0"/>
              <a:t>FirstName</a:t>
            </a:r>
            <a:r>
              <a:rPr lang="en-IN" dirty="0" smtClean="0"/>
              <a:t>, </a:t>
            </a:r>
            <a:r>
              <a:rPr lang="en-IN" dirty="0" err="1" smtClean="0"/>
              <a:t>LastName</a:t>
            </a:r>
            <a:r>
              <a:rPr lang="en-IN" dirty="0" smtClean="0"/>
              <a:t>, </a:t>
            </a:r>
            <a:r>
              <a:rPr lang="en-IN" dirty="0" err="1" smtClean="0"/>
              <a:t>HireDate</a:t>
            </a:r>
            <a:r>
              <a:rPr lang="en-IN" dirty="0" smtClean="0"/>
              <a:t> </a:t>
            </a:r>
            <a:endParaRPr lang="en-IN" dirty="0"/>
          </a:p>
          <a:p>
            <a:pPr marL="0" indent="0">
              <a:buNone/>
            </a:pPr>
            <a:r>
              <a:rPr lang="en-GB" dirty="0" smtClean="0"/>
              <a:t>   from Employees</a:t>
            </a:r>
          </a:p>
          <a:p>
            <a:pPr marL="0" indent="0">
              <a:buNone/>
            </a:pPr>
            <a:r>
              <a:rPr lang="en-GB" dirty="0" smtClean="0"/>
              <a:t>    where </a:t>
            </a:r>
            <a:r>
              <a:rPr lang="en-GB" dirty="0"/>
              <a:t>Title='Sales Representative'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68932" y="3505895"/>
            <a:ext cx="2943636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67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4. Sales </a:t>
            </a:r>
            <a:r>
              <a:rPr lang="en-GB" dirty="0"/>
              <a:t>Representatives in the United States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smtClean="0"/>
              <a:t>Select </a:t>
            </a:r>
            <a:r>
              <a:rPr lang="en-IN" dirty="0" err="1" smtClean="0"/>
              <a:t>FirstName</a:t>
            </a:r>
            <a:r>
              <a:rPr lang="en-IN" dirty="0" smtClean="0"/>
              <a:t>, </a:t>
            </a:r>
            <a:r>
              <a:rPr lang="en-IN" dirty="0" err="1" smtClean="0"/>
              <a:t>LastName</a:t>
            </a:r>
            <a:r>
              <a:rPr lang="en-IN" dirty="0" smtClean="0"/>
              <a:t>, </a:t>
            </a:r>
            <a:r>
              <a:rPr lang="en-IN" dirty="0" err="1" smtClean="0"/>
              <a:t>HireDate</a:t>
            </a:r>
            <a:r>
              <a:rPr lang="en-IN" dirty="0" smtClean="0"/>
              <a:t>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from</a:t>
            </a:r>
            <a:r>
              <a:rPr lang="en-IN" dirty="0"/>
              <a:t> </a:t>
            </a:r>
            <a:r>
              <a:rPr lang="en-GB" dirty="0" smtClean="0"/>
              <a:t>Employees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where </a:t>
            </a:r>
            <a:r>
              <a:rPr lang="en-GB" dirty="0"/>
              <a:t>Title='Sales Representative' </a:t>
            </a:r>
            <a:r>
              <a:rPr lang="en-GB" dirty="0" smtClean="0"/>
              <a:t>         and </a:t>
            </a:r>
            <a:r>
              <a:rPr lang="en-GB" dirty="0"/>
              <a:t>Country='USA'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590" y="3829790"/>
            <a:ext cx="3010320" cy="771633"/>
          </a:xfrm>
        </p:spPr>
      </p:pic>
    </p:spTree>
    <p:extLst>
      <p:ext uri="{BB962C8B-B14F-4D97-AF65-F5344CB8AC3E}">
        <p14:creationId xmlns:p14="http://schemas.microsoft.com/office/powerpoint/2010/main" val="3592906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</a:t>
            </a:r>
            <a:r>
              <a:rPr lang="en-GB" dirty="0" smtClean="0"/>
              <a:t>. </a:t>
            </a:r>
            <a:r>
              <a:rPr lang="en-GB" dirty="0"/>
              <a:t>Employees, in order of 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select </a:t>
            </a:r>
            <a:r>
              <a:rPr lang="en-GB" dirty="0" err="1"/>
              <a:t>FirstNAme</a:t>
            </a:r>
            <a:r>
              <a:rPr lang="en-GB" dirty="0" smtClean="0"/>
              <a:t>, </a:t>
            </a:r>
            <a:r>
              <a:rPr lang="en-GB" dirty="0" err="1" smtClean="0"/>
              <a:t>LastName,Title</a:t>
            </a:r>
            <a:r>
              <a:rPr lang="en-GB" dirty="0" smtClean="0"/>
              <a:t> </a:t>
            </a:r>
            <a:r>
              <a:rPr lang="en-GB" dirty="0"/>
              <a:t>from [</a:t>
            </a:r>
            <a:r>
              <a:rPr lang="en-GB" dirty="0" err="1"/>
              <a:t>dbo</a:t>
            </a:r>
            <a:r>
              <a:rPr lang="en-GB" dirty="0"/>
              <a:t>].[Employees]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</a:t>
            </a:r>
            <a:r>
              <a:rPr lang="en-GB" dirty="0"/>
              <a:t>order by </a:t>
            </a:r>
            <a:r>
              <a:rPr lang="en-GB" dirty="0" err="1"/>
              <a:t>BirthDate</a:t>
            </a:r>
            <a:r>
              <a:rPr lang="en-GB" dirty="0"/>
              <a:t> ASC;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179" y="2618509"/>
            <a:ext cx="3956858" cy="2568633"/>
          </a:xfrm>
        </p:spPr>
      </p:pic>
    </p:spTree>
    <p:extLst>
      <p:ext uri="{BB962C8B-B14F-4D97-AF65-F5344CB8AC3E}">
        <p14:creationId xmlns:p14="http://schemas.microsoft.com/office/powerpoint/2010/main" val="1516545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6</a:t>
            </a:r>
            <a:r>
              <a:rPr lang="en-GB" dirty="0" smtClean="0"/>
              <a:t>. </a:t>
            </a:r>
            <a:r>
              <a:rPr lang="en-GB" dirty="0"/>
              <a:t>Showing only the Date with a </a:t>
            </a:r>
            <a:r>
              <a:rPr lang="en-GB" dirty="0" err="1"/>
              <a:t>DateTime</a:t>
            </a:r>
            <a:r>
              <a:rPr lang="en-GB" dirty="0"/>
              <a:t> field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select </a:t>
            </a:r>
            <a:r>
              <a:rPr lang="en-GB" dirty="0" err="1"/>
              <a:t>FirstNAme,LastName,Title</a:t>
            </a:r>
            <a:r>
              <a:rPr lang="en-GB" dirty="0"/>
              <a:t>, cast (</a:t>
            </a:r>
            <a:r>
              <a:rPr lang="en-GB" dirty="0" err="1"/>
              <a:t>BirthDate</a:t>
            </a:r>
            <a:r>
              <a:rPr lang="en-GB" dirty="0"/>
              <a:t> As Date) As </a:t>
            </a:r>
            <a:r>
              <a:rPr lang="en-GB" dirty="0" err="1"/>
              <a:t>NewDate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from </a:t>
            </a:r>
            <a:r>
              <a:rPr lang="en-GB" dirty="0"/>
              <a:t>[</a:t>
            </a:r>
            <a:r>
              <a:rPr lang="en-GB" dirty="0" err="1"/>
              <a:t>dbo</a:t>
            </a:r>
            <a:r>
              <a:rPr lang="en-GB" dirty="0"/>
              <a:t>].[Employees]</a:t>
            </a:r>
          </a:p>
          <a:p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868" y="3117272"/>
            <a:ext cx="4041716" cy="2568633"/>
          </a:xfrm>
        </p:spPr>
      </p:pic>
    </p:spTree>
    <p:extLst>
      <p:ext uri="{BB962C8B-B14F-4D97-AF65-F5344CB8AC3E}">
        <p14:creationId xmlns:p14="http://schemas.microsoft.com/office/powerpoint/2010/main" val="22954009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</TotalTime>
  <Words>409</Words>
  <Application>Microsoft Office PowerPoint</Application>
  <PresentationFormat>Widescreen</PresentationFormat>
  <Paragraphs>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Northwind Sales Data Analysis</vt:lpstr>
      <vt:lpstr>Northwind Sales</vt:lpstr>
      <vt:lpstr>Tool Used</vt:lpstr>
      <vt:lpstr>1. Which shippers do we have?</vt:lpstr>
      <vt:lpstr>2. Certain fields from Categories</vt:lpstr>
      <vt:lpstr>3. Sales Representatives </vt:lpstr>
      <vt:lpstr>4. Sales Representatives in the United States</vt:lpstr>
      <vt:lpstr>5. Employees, in order of age</vt:lpstr>
      <vt:lpstr>6. Showing only the Date with a DateTime field</vt:lpstr>
      <vt:lpstr>7. Employees full name</vt:lpstr>
      <vt:lpstr>8. How many customers?</vt:lpstr>
      <vt:lpstr>9. When was the first order?</vt:lpstr>
      <vt:lpstr>10. Countries where there are customers</vt:lpstr>
      <vt:lpstr>12. Contact titles for customers</vt:lpstr>
      <vt:lpstr>13. Categories, and the total products in each category</vt:lpstr>
      <vt:lpstr>14. Products that need reordering</vt:lpstr>
      <vt:lpstr>15. Products that need reordering, continued</vt:lpstr>
      <vt:lpstr>16. High freight charges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Northwind Sales Data Analysis</dc:title>
  <dc:creator>Admin</dc:creator>
  <cp:lastModifiedBy>Admin</cp:lastModifiedBy>
  <cp:revision>15</cp:revision>
  <dcterms:created xsi:type="dcterms:W3CDTF">2025-05-09T06:50:05Z</dcterms:created>
  <dcterms:modified xsi:type="dcterms:W3CDTF">2025-05-12T05:45:15Z</dcterms:modified>
</cp:coreProperties>
</file>