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3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World Population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-By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-Baby G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-4</a:t>
            </a:r>
            <a:r>
              <a:rPr lang="en-GB" baseline="30000" dirty="0" smtClean="0"/>
              <a:t>TH</a:t>
            </a:r>
            <a:r>
              <a:rPr lang="en-GB" dirty="0" smtClean="0"/>
              <a:t> BCA ‘A’</a:t>
            </a:r>
          </a:p>
          <a:p>
            <a:r>
              <a:rPr lang="en-GB" dirty="0" smtClean="0"/>
              <a:t>                            -BCA232661</a:t>
            </a:r>
          </a:p>
          <a:p>
            <a:r>
              <a:rPr lang="en-GB" dirty="0" smtClean="0"/>
              <a:t>                                -Data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24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region is highly populated?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Among all the region Asia is the most populated, followed by Africa in second place, while Oceania is the least populated.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5" y="3087226"/>
            <a:ext cx="5615506" cy="27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age group category has the highest population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274" y="2959330"/>
            <a:ext cx="4772025" cy="25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population trends across all regions over the years 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332" y="2715021"/>
            <a:ext cx="485775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057" y="2715021"/>
            <a:ext cx="3244388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5" y="2715021"/>
            <a:ext cx="3227762" cy="2400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615829" y="4937451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5484" y="4954385"/>
            <a:ext cx="181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Africa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9804" y="4954385"/>
            <a:ext cx="246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Oceania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2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003" y="2394065"/>
            <a:ext cx="3729206" cy="2098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61" y="2394065"/>
            <a:ext cx="3213906" cy="2098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8686" y="4330622"/>
            <a:ext cx="2191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5456" y="4330622"/>
            <a:ext cx="37292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 America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06" y="2394065"/>
            <a:ext cx="3545456" cy="2098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16805" y="4330622"/>
            <a:ext cx="40872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America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World Population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91" y="1690688"/>
            <a:ext cx="80252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OVERVIEW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dataset comprises three tables</a:t>
            </a:r>
          </a:p>
          <a:p>
            <a:r>
              <a:rPr lang="en-GB" dirty="0" smtClean="0"/>
              <a:t>Table 1 : Covers global population data from 2000 to 2049</a:t>
            </a:r>
          </a:p>
          <a:p>
            <a:r>
              <a:rPr lang="en-GB" dirty="0" smtClean="0"/>
              <a:t>Table 2 : Continues from 2040 to 2099, focusing on male and female population by age group and country.</a:t>
            </a:r>
          </a:p>
          <a:p>
            <a:r>
              <a:rPr lang="en-GB" dirty="0" smtClean="0"/>
              <a:t>Table 3 : Contain country-to-continent </a:t>
            </a:r>
            <a:r>
              <a:rPr lang="en-GB" dirty="0" err="1" smtClean="0"/>
              <a:t>mapping,along</a:t>
            </a:r>
            <a:r>
              <a:rPr lang="en-GB" dirty="0" smtClean="0"/>
              <a:t> with corresponding region and country codes.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3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USED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Corrected data types for mismatched columns.</a:t>
            </a:r>
          </a:p>
          <a:p>
            <a:r>
              <a:rPr lang="en-GB" dirty="0" smtClean="0"/>
              <a:t>Renamed columns with clear, descriptive names.</a:t>
            </a:r>
          </a:p>
          <a:p>
            <a:r>
              <a:rPr lang="en-GB" dirty="0" smtClean="0"/>
              <a:t>Replaced month based age entries with numerical age group values.</a:t>
            </a:r>
          </a:p>
          <a:p>
            <a:r>
              <a:rPr lang="en-GB" dirty="0" smtClean="0"/>
              <a:t>Scaled male and female population figures by 1000 and rounded them.</a:t>
            </a:r>
          </a:p>
          <a:p>
            <a:r>
              <a:rPr lang="en-GB" dirty="0" smtClean="0"/>
              <a:t>Removed irrelevant columns.</a:t>
            </a:r>
          </a:p>
          <a:p>
            <a:r>
              <a:rPr lang="en-GB" dirty="0" smtClean="0"/>
              <a:t>Pivoted gender-based population columns.</a:t>
            </a:r>
          </a:p>
          <a:p>
            <a:r>
              <a:rPr lang="en-GB" dirty="0" smtClean="0"/>
              <a:t>Merged the two similar tables for a unified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12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Established one-to-many relationships.</a:t>
            </a:r>
          </a:p>
          <a:p>
            <a:r>
              <a:rPr lang="en-GB" dirty="0" smtClean="0"/>
              <a:t>Fact Population served as fact table.</a:t>
            </a:r>
          </a:p>
          <a:p>
            <a:r>
              <a:rPr lang="en-GB" dirty="0" err="1" smtClean="0"/>
              <a:t>DimRegion</a:t>
            </a:r>
            <a:r>
              <a:rPr lang="en-GB" dirty="0" smtClean="0"/>
              <a:t> and </a:t>
            </a:r>
            <a:r>
              <a:rPr lang="en-GB" dirty="0" err="1" smtClean="0"/>
              <a:t>DimAge</a:t>
            </a:r>
            <a:r>
              <a:rPr lang="en-GB" dirty="0" smtClean="0"/>
              <a:t> were set as dimension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8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Total number of countries.</a:t>
            </a:r>
          </a:p>
          <a:p>
            <a:r>
              <a:rPr lang="en-GB" dirty="0" smtClean="0"/>
              <a:t>Average population.</a:t>
            </a:r>
          </a:p>
          <a:p>
            <a:r>
              <a:rPr lang="en-GB" dirty="0" smtClean="0"/>
              <a:t>Running total of population.</a:t>
            </a:r>
          </a:p>
          <a:p>
            <a:pPr marL="0" indent="0">
              <a:buNone/>
            </a:pPr>
            <a:r>
              <a:rPr lang="en-GB" dirty="0" smtClean="0"/>
              <a:t>KEY FINDINGS</a:t>
            </a:r>
          </a:p>
          <a:p>
            <a:r>
              <a:rPr lang="en-GB" dirty="0" smtClean="0"/>
              <a:t>Total population : 943 billion</a:t>
            </a:r>
          </a:p>
          <a:p>
            <a:r>
              <a:rPr lang="en-GB" dirty="0" smtClean="0"/>
              <a:t>Number of countries : 194</a:t>
            </a:r>
          </a:p>
          <a:p>
            <a:pPr marL="0" indent="0">
              <a:buNone/>
            </a:pPr>
            <a:r>
              <a:rPr lang="en-GB" dirty="0" smtClean="0"/>
              <a:t>MOST POPULATED REGION</a:t>
            </a:r>
          </a:p>
          <a:p>
            <a:r>
              <a:rPr lang="en-GB" dirty="0" smtClean="0"/>
              <a:t>Highest : Asia</a:t>
            </a:r>
          </a:p>
          <a:p>
            <a:r>
              <a:rPr lang="en-GB" dirty="0" smtClean="0"/>
              <a:t>Second Africa</a:t>
            </a:r>
          </a:p>
          <a:p>
            <a:r>
              <a:rPr lang="en-GB" dirty="0" smtClean="0"/>
              <a:t>Lowest : Oceania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3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8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KPI (Key Performance Indicator) for Total Population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117" y="2394065"/>
            <a:ext cx="3732674" cy="22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composition of the male and female population worldwide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Across the world, the male and female population are distributed equally with only slight variations.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65" y="3177194"/>
            <a:ext cx="465608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300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World Population Analysis</vt:lpstr>
      <vt:lpstr>DATASET OVERVIEW</vt:lpstr>
      <vt:lpstr>TOOL USED </vt:lpstr>
      <vt:lpstr>DATA CLEANING</vt:lpstr>
      <vt:lpstr>DATA MODELLING</vt:lpstr>
      <vt:lpstr>DATA ANALYSIS</vt:lpstr>
      <vt:lpstr>FINDINGS</vt:lpstr>
      <vt:lpstr>KPI (Key Performance Indicator) for Total Population</vt:lpstr>
      <vt:lpstr>What is the composition of the male and female population worldwide ?</vt:lpstr>
      <vt:lpstr>Which region is highly populated?</vt:lpstr>
      <vt:lpstr>Which age group category has the highest population ?</vt:lpstr>
      <vt:lpstr>What are the population trends across all regions over the years ?</vt:lpstr>
      <vt:lpstr>PowerPoint Presentation</vt:lpstr>
      <vt:lpstr>World Population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>Admin</dc:creator>
  <cp:lastModifiedBy>Admin</cp:lastModifiedBy>
  <cp:revision>9</cp:revision>
  <dcterms:created xsi:type="dcterms:W3CDTF">2025-05-12T08:42:08Z</dcterms:created>
  <dcterms:modified xsi:type="dcterms:W3CDTF">2025-05-12T09:49:11Z</dcterms:modified>
</cp:coreProperties>
</file>