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6" r:id="rId5"/>
    <p:sldId id="271" r:id="rId6"/>
    <p:sldId id="267" r:id="rId7"/>
    <p:sldId id="272" r:id="rId8"/>
    <p:sldId id="273" r:id="rId9"/>
    <p:sldId id="270" r:id="rId10"/>
    <p:sldId id="274" r:id="rId11"/>
    <p:sldId id="269" r:id="rId12"/>
    <p:sldId id="260" r:id="rId13"/>
    <p:sldId id="264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8DE75-1126-43E5-BB5E-4AE314E0D5EE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2024년 9월 26일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4D0A919-9142-4BF0-95CD-0D0FDF7DFEFA}" type="datetime4">
              <a:rPr lang="ko-KR" altLang="en-US" smtClean="0"/>
              <a:pPr/>
              <a:t>2024년 9월 26일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6539446-6953-447E-A4E3-E7CFBF87004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90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2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83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78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5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41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67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94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87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3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332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70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물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하늘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물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물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54A60-61C0-48DF-8D1B-274488118189}" type="datetime4">
              <a:rPr lang="ko-KR" altLang="en-US" noProof="0" smtClean="0"/>
              <a:t>2024년 9월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7C787-A899-467E-964A-6DE525F237DB}" type="datetime4">
              <a:rPr lang="ko-KR" altLang="en-US" noProof="0" smtClean="0"/>
              <a:t>2024년 9월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CB6E7-2CFA-4CCB-8320-BE25BCB6E0A5}" type="datetime4">
              <a:rPr lang="ko-KR" altLang="en-US" noProof="0" smtClean="0"/>
              <a:t>2024년 9월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15B8F34-61DC-4EB3-8368-9DCB0BE543FF}" type="datetime4">
              <a:rPr lang="ko-KR" altLang="en-US" noProof="0" smtClean="0"/>
              <a:t>2024년 9월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84C335-61C8-41FC-9C02-80B60C271479}" type="datetime4">
              <a:rPr lang="ko-KR" altLang="en-US" noProof="0" smtClean="0"/>
              <a:t>2024년 9월 26일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DE15DB-B4AB-4DF0-8B6E-0419B96B27B9}" type="datetime4">
              <a:rPr lang="ko-KR" altLang="en-US" noProof="0" smtClean="0"/>
              <a:t>2024년 9월 26일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A58A4B-A487-44DB-8ECC-CE5BF7557B65}" type="datetime4">
              <a:rPr lang="ko-KR" altLang="en-US" noProof="0" smtClean="0"/>
              <a:t>2024년 9월 26일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2ABC822-B961-4687-B839-D809C9B4E9F8}" type="datetime4">
              <a:rPr lang="ko-KR" altLang="en-US" noProof="0" smtClean="0"/>
              <a:t>2024년 9월 26일</a:t>
            </a:fld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A33B2-C560-418A-BD8D-A1A249796324}" type="datetime4">
              <a:rPr lang="ko-KR" altLang="en-US" noProof="0" smtClean="0"/>
              <a:t>2024년 9월 26일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0864A5-D496-4959-9E78-D1AD4F507D5A}" type="datetime4">
              <a:rPr lang="ko-KR" altLang="en-US" noProof="0" smtClean="0"/>
              <a:t>2024년 9월 26일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물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물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물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41080" y="6601968"/>
            <a:ext cx="137160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3ECE72-C721-4769-8167-8A9A9DAC554D}" type="datetime4">
              <a:rPr lang="ko-KR" altLang="en-US" noProof="0" smtClean="0"/>
              <a:t>2024년 9월 26일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37160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64592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4283" y="1497874"/>
            <a:ext cx="9602789" cy="957943"/>
          </a:xfrm>
        </p:spPr>
        <p:txBody>
          <a:bodyPr rtlCol="0"/>
          <a:lstStyle/>
          <a:p>
            <a:pPr rtl="0"/>
            <a:r>
              <a:rPr lang="en-US" altLang="ko-KR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AVR </a:t>
            </a:r>
            <a:r>
              <a:rPr lang="en-US" altLang="ko-KR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INTERUPPT</a:t>
            </a:r>
            <a:r>
              <a:rPr lang="en-US" altLang="ko-KR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ko-KR" alt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05872" y="3925389"/>
            <a:ext cx="9601200" cy="9906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20181040 </a:t>
            </a:r>
            <a:r>
              <a:rPr lang="ko-KR" altLang="en-US" sz="2400" dirty="0"/>
              <a:t>김효진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1341120" y="219975"/>
            <a:ext cx="9509759" cy="714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pPr marL="857250" indent="-857250">
              <a:buFont typeface="+mj-lt"/>
              <a:buAutoNum type="romanUcPeriod" startAt="3"/>
            </a:pPr>
            <a:r>
              <a:rPr lang="en-US" altLang="ko-K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FND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7145" y="1312863"/>
            <a:ext cx="6723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</a:rPr>
              <a:t>쌍극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 트랜지스터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기계적 스위치 대신 제어 신호로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ON/OFF 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</a:rPr>
              <a:t>강능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37" y="1312863"/>
            <a:ext cx="2909928" cy="3888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087" y="2356979"/>
            <a:ext cx="3455111" cy="284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3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mblogthumb-phinf.pstatic.net/MjAxNjExMjhfNTEg/MDAxNDgwMzM1Nzc3MDM1.2-K36RdGL-TAxrmMVydrriMnM4Jod789wXrxhNaEW7Qg.K9NwhJvhMjuh3Fc-UJP9xC1nSvVQzMpPNunLo8Yj-J0g.JPEG.roboholic84/%25EC%25B1%2584%25ED%2584%25B0%25EB%25A7%2581%25ED%2598%2584%25EC%2583%2581.jp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1" y="1778588"/>
            <a:ext cx="4129044" cy="278324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232263" y="207972"/>
            <a:ext cx="9509759" cy="714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pPr marL="857250" indent="-857250">
              <a:buFont typeface="+mj-lt"/>
              <a:buAutoNum type="romanUcPeriod" startAt="4"/>
            </a:pPr>
            <a:r>
              <a:rPr lang="en-US" altLang="ko-K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CHATTERING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897" y="1141069"/>
            <a:ext cx="346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CHATTERING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06045" y="1141069"/>
            <a:ext cx="346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DEBOUNCE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4" name="Picture 4" descr="KR101093805B1 - 디바운스 회로가 내장된 디바운스 스위칭 소자 - Google Pa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010" y="1778588"/>
            <a:ext cx="5784766" cy="212285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91746" y="3998422"/>
            <a:ext cx="34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while-delay-shift-while-delay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81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358538" y="275353"/>
            <a:ext cx="9509759" cy="714120"/>
          </a:xfrm>
        </p:spPr>
        <p:txBody>
          <a:bodyPr rtlCol="0"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en-US" altLang="ko-K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회로도</a:t>
            </a:r>
            <a:endParaRPr lang="en-US" altLang="ko-K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A36CCD-BF1F-4408-AB54-F85C8BC838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10" y="989473"/>
            <a:ext cx="7952191" cy="56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5646" y="1637211"/>
            <a:ext cx="4136571" cy="282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358538" y="275353"/>
            <a:ext cx="9509759" cy="71412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pPr marL="857250" indent="-857250">
              <a:buFont typeface="+mj-lt"/>
              <a:buAutoNum type="romanUcPeriod" startAt="6"/>
            </a:pPr>
            <a:r>
              <a:rPr lang="en-US" altLang="ko-K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  </a:t>
            </a:r>
            <a:r>
              <a:rPr lang="ko-KR" alt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구동영상</a:t>
            </a:r>
            <a:endParaRPr lang="en-US" altLang="ko-K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70755"/>
              </p:ext>
            </p:extLst>
          </p:nvPr>
        </p:nvGraphicFramePr>
        <p:xfrm>
          <a:off x="1358538" y="1225953"/>
          <a:ext cx="5441462" cy="535683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01681">
                  <a:extLst>
                    <a:ext uri="{9D8B030D-6E8A-4147-A177-3AD203B41FA5}">
                      <a16:colId xmlns:a16="http://schemas.microsoft.com/office/drawing/2014/main" val="1808344702"/>
                    </a:ext>
                  </a:extLst>
                </a:gridCol>
                <a:gridCol w="4339781">
                  <a:extLst>
                    <a:ext uri="{9D8B030D-6E8A-4147-A177-3AD203B41FA5}">
                      <a16:colId xmlns:a16="http://schemas.microsoft.com/office/drawing/2014/main" val="2599451268"/>
                    </a:ext>
                  </a:extLst>
                </a:gridCol>
              </a:tblGrid>
              <a:tr h="34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평상시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표시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모두 꺼짐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4917"/>
                  </a:ext>
                </a:extLst>
              </a:tr>
              <a:tr h="1090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Sw0</a:t>
                      </a:r>
                      <a:endParaRPr lang="ko-KR" altLang="en-US" sz="2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 1~99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 자동 증가하고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간뒤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다시 증가 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0~12 led 1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,13~24 2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,25~36 3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식으로 범위로 점등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증가 시간은 눈에 보일 만큼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728691"/>
                  </a:ext>
                </a:extLst>
              </a:tr>
              <a:tr h="1090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Sw1</a:t>
                      </a:r>
                      <a:endParaRPr lang="ko-KR" altLang="en-US" sz="2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 1~99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 자동 감소하고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간뒤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다시 감소 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99~84 led 8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83~72 led 7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식으로 범위로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65019"/>
                  </a:ext>
                </a:extLst>
              </a:tr>
              <a:tr h="1294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Sw2</a:t>
                      </a:r>
                      <a:endParaRPr lang="ko-KR" altLang="en-US" sz="2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한번 누르면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랜덤하게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증가</a:t>
                      </a:r>
                    </a:p>
                    <a:p>
                      <a:pPr fontAlgn="base" latinLnBrk="1"/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두번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누르면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랜덤하게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감소 </a:t>
                      </a:r>
                    </a:p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번째 누르면 다시 증가 </a:t>
                      </a:r>
                      <a:b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랜덤값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범위는 자유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정지해있는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상태에서 </a:t>
                      </a: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22222"/>
                  </a:ext>
                </a:extLst>
              </a:tr>
              <a:tr h="510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Sw3</a:t>
                      </a:r>
                      <a:endParaRPr lang="ko-KR" altLang="en-US" sz="2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정지하고 점등된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깜빡이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27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69191" y="587172"/>
            <a:ext cx="2170802" cy="813381"/>
          </a:xfrm>
        </p:spPr>
        <p:txBody>
          <a:bodyPr rtlCol="0">
            <a:noAutofit/>
          </a:bodyPr>
          <a:lstStyle/>
          <a:p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목차</a:t>
            </a:r>
            <a:endParaRPr lang="ko-KR" altLang="en-US" sz="5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6965" y="1687371"/>
            <a:ext cx="6633647" cy="4297555"/>
          </a:xfrm>
        </p:spPr>
        <p:txBody>
          <a:bodyPr rtlCol="0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  INTERRUPT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  REGISTER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 FND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TRANSISTOR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  회로도</a:t>
            </a:r>
            <a:endParaRPr lang="en-US" altLang="ko-KR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구동영상</a:t>
            </a:r>
            <a:endParaRPr lang="en-US" altLang="ko-KR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96376" y="186431"/>
            <a:ext cx="84241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I. INTERRUPT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341120" y="1572768"/>
            <a:ext cx="9509760" cy="945988"/>
          </a:xfrm>
        </p:spPr>
        <p:txBody>
          <a:bodyPr/>
          <a:lstStyle/>
          <a:p>
            <a:pPr marL="45720" indent="0">
              <a:buNone/>
            </a:pPr>
            <a:r>
              <a:rPr lang="en-US" altLang="ko-KR" dirty="0"/>
              <a:t>POLLING : </a:t>
            </a:r>
            <a:r>
              <a:rPr lang="ko-KR" altLang="en-US" dirty="0"/>
              <a:t>주기적으로 어떤 사건의 발생을 점검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/>
              <a:t>INTERRUPT : </a:t>
            </a:r>
            <a:r>
              <a:rPr lang="ko-KR" altLang="en-US" dirty="0"/>
              <a:t>사건이 발생할 때 </a:t>
            </a:r>
            <a:r>
              <a:rPr lang="en-US" altLang="ko-KR" dirty="0"/>
              <a:t>CPU</a:t>
            </a:r>
            <a:r>
              <a:rPr lang="ko-KR" altLang="en-US" dirty="0"/>
              <a:t>에 알려서 처리를 요구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16" y="2606331"/>
            <a:ext cx="8778499" cy="28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86" y="1953490"/>
            <a:ext cx="4690084" cy="4126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352" t="-166" r="-352" b="46116"/>
          <a:stretch/>
        </p:blipFill>
        <p:spPr>
          <a:xfrm>
            <a:off x="6802235" y="1953490"/>
            <a:ext cx="4719205" cy="402195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96376" y="186431"/>
            <a:ext cx="84241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I. INTERRUPT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6376" y="1309953"/>
            <a:ext cx="369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인터럽트 처리 과정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696376" y="186431"/>
            <a:ext cx="84241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I. INTERRUPT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376" y="1737360"/>
            <a:ext cx="8264430" cy="2992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6376" y="1147638"/>
            <a:ext cx="369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인터럽트  </a:t>
            </a:r>
            <a:r>
              <a:rPr lang="ko-KR" altLang="en-US" sz="2800">
                <a:solidFill>
                  <a:schemeClr val="accent2">
                    <a:lumMod val="50000"/>
                  </a:schemeClr>
                </a:solidFill>
              </a:rPr>
              <a:t>허용</a:t>
            </a: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금지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41121" y="284085"/>
            <a:ext cx="9509759" cy="714120"/>
          </a:xfrm>
        </p:spPr>
        <p:txBody>
          <a:bodyPr rtlCol="0">
            <a:normAutofit/>
          </a:bodyPr>
          <a:lstStyle/>
          <a:p>
            <a:r>
              <a:rPr lang="en-US" altLang="ko-K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II. REGISTER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45"/>
          <a:stretch/>
        </p:blipFill>
        <p:spPr>
          <a:xfrm>
            <a:off x="1404851" y="1379756"/>
            <a:ext cx="10108277" cy="39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6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41121" y="284085"/>
            <a:ext cx="9509759" cy="714120"/>
          </a:xfrm>
        </p:spPr>
        <p:txBody>
          <a:bodyPr rtlCol="0">
            <a:normAutofit/>
          </a:bodyPr>
          <a:lstStyle/>
          <a:p>
            <a:r>
              <a:rPr lang="en-US" altLang="ko-K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II. REGISTER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1" y="1530509"/>
            <a:ext cx="10085763" cy="35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41121" y="284085"/>
            <a:ext cx="9509759" cy="714120"/>
          </a:xfrm>
        </p:spPr>
        <p:txBody>
          <a:bodyPr rtlCol="0">
            <a:normAutofit/>
          </a:bodyPr>
          <a:lstStyle/>
          <a:p>
            <a:r>
              <a:rPr lang="en-US" altLang="ko-K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II. REGISTER</a:t>
            </a:r>
          </a:p>
        </p:txBody>
      </p:sp>
      <p:pic>
        <p:nvPicPr>
          <p:cNvPr id="4" name="Picture 2" descr="SREG.png (740×11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1" y="2096898"/>
            <a:ext cx="8492835" cy="129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73371" y="1569874"/>
            <a:ext cx="461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상태 레지스터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: SREG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1121" y="3559387"/>
            <a:ext cx="5325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번 핀이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이면 외부인터럽트 허용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2400" dirty="0" err="1">
                <a:solidFill>
                  <a:schemeClr val="accent2">
                    <a:lumMod val="50000"/>
                  </a:schemeClr>
                </a:solidFill>
              </a:rPr>
              <a:t>sei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(), cli() 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8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1341120" y="219975"/>
            <a:ext cx="9509759" cy="714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pPr marL="857250" indent="-857250">
              <a:buFont typeface="+mj-lt"/>
              <a:buAutoNum type="romanUcPeriod" startAt="3"/>
            </a:pPr>
            <a:r>
              <a:rPr lang="en-US" altLang="ko-K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FND</a:t>
            </a:r>
          </a:p>
        </p:txBody>
      </p:sp>
      <p:pic>
        <p:nvPicPr>
          <p:cNvPr id="6" name="Picture 3" descr="C:\Users\elect\Desktop\12312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849306"/>
            <a:ext cx="3756845" cy="335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86688" y="2143452"/>
            <a:ext cx="4619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-FND 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</a:rPr>
              <a:t>동적표시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16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개의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PORT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 필요하지만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</a:rPr>
              <a:t>쌍극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 트랜지스터를 이용하여 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하나의 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PORT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에 연결한다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바다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51_TF02895256.potx" id="{C69014F7-6B02-4151-A5AD-D9E3B077F1A6}" vid="{D82D47EE-5870-4112-8F3F-3B935AC0D719}"/>
    </a:ext>
  </a:extLst>
</a:theme>
</file>

<file path=ppt/theme/theme2.xml><?xml version="1.0" encoding="utf-8"?>
<a:theme xmlns:a="http://schemas.openxmlformats.org/drawingml/2006/main" name="Office 테마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바다 그림 프레젠테이션(와이드스크린)</Template>
  <TotalTime>2302</TotalTime>
  <Words>244</Words>
  <Application>Microsoft Office PowerPoint</Application>
  <PresentationFormat>와이드스크린</PresentationFormat>
  <Paragraphs>65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HY견고딕</vt:lpstr>
      <vt:lpstr>HY엽서M</vt:lpstr>
      <vt:lpstr>바탕</vt:lpstr>
      <vt:lpstr>Arial</vt:lpstr>
      <vt:lpstr>바다 16x9</vt:lpstr>
      <vt:lpstr>AVR INTERUPPT </vt:lpstr>
      <vt:lpstr>목차</vt:lpstr>
      <vt:lpstr>PowerPoint 프레젠테이션</vt:lpstr>
      <vt:lpstr>PowerPoint 프레젠테이션</vt:lpstr>
      <vt:lpstr>PowerPoint 프레젠테이션</vt:lpstr>
      <vt:lpstr>II. REGISTER</vt:lpstr>
      <vt:lpstr>II. REGISTER</vt:lpstr>
      <vt:lpstr>II. REGISTER</vt:lpstr>
      <vt:lpstr>PowerPoint 프레젠테이션</vt:lpstr>
      <vt:lpstr>PowerPoint 프레젠테이션</vt:lpstr>
      <vt:lpstr>PowerPoint 프레젠테이션</vt:lpstr>
      <vt:lpstr> 회로도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LED</dc:title>
  <dc:creator>user</dc:creator>
  <cp:lastModifiedBy>김효진</cp:lastModifiedBy>
  <cp:revision>38</cp:revision>
  <dcterms:created xsi:type="dcterms:W3CDTF">2021-07-09T07:24:18Z</dcterms:created>
  <dcterms:modified xsi:type="dcterms:W3CDTF">2024-09-26T03:20:13Z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