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90" r:id="rId2"/>
    <p:sldId id="388" r:id="rId3"/>
    <p:sldId id="389" r:id="rId4"/>
    <p:sldId id="391" r:id="rId5"/>
    <p:sldId id="392" r:id="rId6"/>
    <p:sldId id="393" r:id="rId7"/>
    <p:sldId id="395" r:id="rId8"/>
    <p:sldId id="394" r:id="rId9"/>
    <p:sldId id="39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/>
        </p14:section>
        <p14:section name="설계단계" id="{079FB007-4044-4E60-AD09-4E9512A5438F}">
          <p14:sldIdLst>
            <p14:sldId id="390"/>
            <p14:sldId id="388"/>
            <p14:sldId id="389"/>
            <p14:sldId id="391"/>
            <p14:sldId id="392"/>
            <p14:sldId id="393"/>
            <p14:sldId id="395"/>
            <p14:sldId id="394"/>
            <p14:sldId id="3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E6B9B8"/>
    <a:srgbClr val="95B3D7"/>
    <a:srgbClr val="D9D9D9"/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27CB7E-4B96-42D4-89FE-8C31647C9E45}" v="168" dt="2022-11-28T16:59:48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766" autoAdjust="0"/>
  </p:normalViewPr>
  <p:slideViewPr>
    <p:cSldViewPr>
      <p:cViewPr varScale="1">
        <p:scale>
          <a:sx n="84" d="100"/>
          <a:sy n="84" d="100"/>
        </p:scale>
        <p:origin x="2598" y="5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승렬" userId="19370ed7-08d6-4c4b-9fc9-49edd7058d82" providerId="ADAL" clId="{1ED969F6-35DA-44A4-A2D8-BBC59258213C}"/>
    <pc:docChg chg="undo custSel addSld delSld modSld sldOrd modSection">
      <pc:chgData name="박승렬" userId="19370ed7-08d6-4c4b-9fc9-49edd7058d82" providerId="ADAL" clId="{1ED969F6-35DA-44A4-A2D8-BBC59258213C}" dt="2022-08-29T08:01:12.857" v="1595" actId="47"/>
      <pc:docMkLst>
        <pc:docMk/>
      </pc:docMkLst>
      <pc:sldChg chg="add del">
        <pc:chgData name="박승렬" userId="19370ed7-08d6-4c4b-9fc9-49edd7058d82" providerId="ADAL" clId="{1ED969F6-35DA-44A4-A2D8-BBC59258213C}" dt="2022-08-29T08:01:12.857" v="1595" actId="47"/>
        <pc:sldMkLst>
          <pc:docMk/>
          <pc:sldMk cId="338925687" sldId="263"/>
        </pc:sldMkLst>
      </pc:sldChg>
      <pc:sldChg chg="del">
        <pc:chgData name="박승렬" userId="19370ed7-08d6-4c4b-9fc9-49edd7058d82" providerId="ADAL" clId="{1ED969F6-35DA-44A4-A2D8-BBC59258213C}" dt="2022-08-29T06:44:28.369" v="18" actId="47"/>
        <pc:sldMkLst>
          <pc:docMk/>
          <pc:sldMk cId="138726907" sldId="294"/>
        </pc:sldMkLst>
      </pc:sldChg>
      <pc:sldChg chg="add del">
        <pc:chgData name="박승렬" userId="19370ed7-08d6-4c4b-9fc9-49edd7058d82" providerId="ADAL" clId="{1ED969F6-35DA-44A4-A2D8-BBC59258213C}" dt="2022-08-29T08:01:12.857" v="1595" actId="47"/>
        <pc:sldMkLst>
          <pc:docMk/>
          <pc:sldMk cId="180784028" sldId="315"/>
        </pc:sldMkLst>
      </pc:sldChg>
      <pc:sldChg chg="add del">
        <pc:chgData name="박승렬" userId="19370ed7-08d6-4c4b-9fc9-49edd7058d82" providerId="ADAL" clId="{1ED969F6-35DA-44A4-A2D8-BBC59258213C}" dt="2022-08-29T08:01:12.857" v="1595" actId="47"/>
        <pc:sldMkLst>
          <pc:docMk/>
          <pc:sldMk cId="997747008" sldId="318"/>
        </pc:sldMkLst>
      </pc:sldChg>
      <pc:sldChg chg="del">
        <pc:chgData name="박승렬" userId="19370ed7-08d6-4c4b-9fc9-49edd7058d82" providerId="ADAL" clId="{1ED969F6-35DA-44A4-A2D8-BBC59258213C}" dt="2022-08-29T08:01:12.857" v="1595" actId="47"/>
        <pc:sldMkLst>
          <pc:docMk/>
          <pc:sldMk cId="1128181080" sldId="320"/>
        </pc:sldMkLst>
      </pc:sldChg>
      <pc:sldChg chg="add del">
        <pc:chgData name="박승렬" userId="19370ed7-08d6-4c4b-9fc9-49edd7058d82" providerId="ADAL" clId="{1ED969F6-35DA-44A4-A2D8-BBC59258213C}" dt="2022-08-29T08:01:12.857" v="1595" actId="47"/>
        <pc:sldMkLst>
          <pc:docMk/>
          <pc:sldMk cId="1152041927" sldId="322"/>
        </pc:sldMkLst>
      </pc:sldChg>
      <pc:sldChg chg="addSp delSp modSp del mod">
        <pc:chgData name="박승렬" userId="19370ed7-08d6-4c4b-9fc9-49edd7058d82" providerId="ADAL" clId="{1ED969F6-35DA-44A4-A2D8-BBC59258213C}" dt="2022-08-29T08:01:12.857" v="1595" actId="47"/>
        <pc:sldMkLst>
          <pc:docMk/>
          <pc:sldMk cId="1352671980" sldId="324"/>
        </pc:sldMkLst>
        <pc:graphicFrameChg chg="add del mod">
          <ac:chgData name="박승렬" userId="19370ed7-08d6-4c4b-9fc9-49edd7058d82" providerId="ADAL" clId="{1ED969F6-35DA-44A4-A2D8-BBC59258213C}" dt="2022-08-29T05:31:32.088" v="10"/>
          <ac:graphicFrameMkLst>
            <pc:docMk/>
            <pc:sldMk cId="1352671980" sldId="324"/>
            <ac:graphicFrameMk id="3" creationId="{19237649-DAA9-8B65-9CE2-FC9C6A10D3B0}"/>
          </ac:graphicFrameMkLst>
        </pc:graphicFrameChg>
      </pc:sldChg>
      <pc:sldChg chg="del">
        <pc:chgData name="박승렬" userId="19370ed7-08d6-4c4b-9fc9-49edd7058d82" providerId="ADAL" clId="{1ED969F6-35DA-44A4-A2D8-BBC59258213C}" dt="2022-08-29T08:01:12.857" v="1595" actId="47"/>
        <pc:sldMkLst>
          <pc:docMk/>
          <pc:sldMk cId="1542758403" sldId="335"/>
        </pc:sldMkLst>
      </pc:sldChg>
      <pc:sldChg chg="del">
        <pc:chgData name="박승렬" userId="19370ed7-08d6-4c4b-9fc9-49edd7058d82" providerId="ADAL" clId="{1ED969F6-35DA-44A4-A2D8-BBC59258213C}" dt="2022-08-29T08:01:12.857" v="1595" actId="47"/>
        <pc:sldMkLst>
          <pc:docMk/>
          <pc:sldMk cId="633488305" sldId="352"/>
        </pc:sldMkLst>
      </pc:sldChg>
      <pc:sldChg chg="del">
        <pc:chgData name="박승렬" userId="19370ed7-08d6-4c4b-9fc9-49edd7058d82" providerId="ADAL" clId="{1ED969F6-35DA-44A4-A2D8-BBC59258213C}" dt="2022-08-29T08:01:12.857" v="1595" actId="47"/>
        <pc:sldMkLst>
          <pc:docMk/>
          <pc:sldMk cId="3930458971" sldId="373"/>
        </pc:sldMkLst>
      </pc:sldChg>
      <pc:sldChg chg="add del">
        <pc:chgData name="박승렬" userId="19370ed7-08d6-4c4b-9fc9-49edd7058d82" providerId="ADAL" clId="{1ED969F6-35DA-44A4-A2D8-BBC59258213C}" dt="2022-08-29T08:01:12.857" v="1595" actId="47"/>
        <pc:sldMkLst>
          <pc:docMk/>
          <pc:sldMk cId="621801195" sldId="376"/>
        </pc:sldMkLst>
      </pc:sldChg>
      <pc:sldChg chg="del">
        <pc:chgData name="박승렬" userId="19370ed7-08d6-4c4b-9fc9-49edd7058d82" providerId="ADAL" clId="{1ED969F6-35DA-44A4-A2D8-BBC59258213C}" dt="2022-08-29T08:01:12.857" v="1595" actId="47"/>
        <pc:sldMkLst>
          <pc:docMk/>
          <pc:sldMk cId="3542034055" sldId="377"/>
        </pc:sldMkLst>
      </pc:sldChg>
      <pc:sldChg chg="del">
        <pc:chgData name="박승렬" userId="19370ed7-08d6-4c4b-9fc9-49edd7058d82" providerId="ADAL" clId="{1ED969F6-35DA-44A4-A2D8-BBC59258213C}" dt="2022-08-29T08:01:12.857" v="1595" actId="47"/>
        <pc:sldMkLst>
          <pc:docMk/>
          <pc:sldMk cId="3965899171" sldId="378"/>
        </pc:sldMkLst>
      </pc:sldChg>
      <pc:sldChg chg="del">
        <pc:chgData name="박승렬" userId="19370ed7-08d6-4c4b-9fc9-49edd7058d82" providerId="ADAL" clId="{1ED969F6-35DA-44A4-A2D8-BBC59258213C}" dt="2022-08-29T08:01:12.857" v="1595" actId="47"/>
        <pc:sldMkLst>
          <pc:docMk/>
          <pc:sldMk cId="1329371543" sldId="379"/>
        </pc:sldMkLst>
      </pc:sldChg>
      <pc:sldChg chg="del">
        <pc:chgData name="박승렬" userId="19370ed7-08d6-4c4b-9fc9-49edd7058d82" providerId="ADAL" clId="{1ED969F6-35DA-44A4-A2D8-BBC59258213C}" dt="2022-08-29T08:01:12.857" v="1595" actId="47"/>
        <pc:sldMkLst>
          <pc:docMk/>
          <pc:sldMk cId="0" sldId="381"/>
        </pc:sldMkLst>
      </pc:sldChg>
      <pc:sldChg chg="del">
        <pc:chgData name="박승렬" userId="19370ed7-08d6-4c4b-9fc9-49edd7058d82" providerId="ADAL" clId="{1ED969F6-35DA-44A4-A2D8-BBC59258213C}" dt="2022-08-29T06:44:30.597" v="20" actId="47"/>
        <pc:sldMkLst>
          <pc:docMk/>
          <pc:sldMk cId="24965998" sldId="384"/>
        </pc:sldMkLst>
      </pc:sldChg>
      <pc:sldChg chg="del">
        <pc:chgData name="박승렬" userId="19370ed7-08d6-4c4b-9fc9-49edd7058d82" providerId="ADAL" clId="{1ED969F6-35DA-44A4-A2D8-BBC59258213C}" dt="2022-08-29T06:44:29.326" v="19" actId="47"/>
        <pc:sldMkLst>
          <pc:docMk/>
          <pc:sldMk cId="2324640697" sldId="385"/>
        </pc:sldMkLst>
      </pc:sldChg>
      <pc:sldChg chg="del">
        <pc:chgData name="박승렬" userId="19370ed7-08d6-4c4b-9fc9-49edd7058d82" providerId="ADAL" clId="{1ED969F6-35DA-44A4-A2D8-BBC59258213C}" dt="2022-08-29T08:01:12.857" v="1595" actId="47"/>
        <pc:sldMkLst>
          <pc:docMk/>
          <pc:sldMk cId="0" sldId="386"/>
        </pc:sldMkLst>
      </pc:sldChg>
      <pc:sldChg chg="del">
        <pc:chgData name="박승렬" userId="19370ed7-08d6-4c4b-9fc9-49edd7058d82" providerId="ADAL" clId="{1ED969F6-35DA-44A4-A2D8-BBC59258213C}" dt="2022-08-29T08:01:12.857" v="1595" actId="47"/>
        <pc:sldMkLst>
          <pc:docMk/>
          <pc:sldMk cId="0" sldId="387"/>
        </pc:sldMkLst>
      </pc:sldChg>
      <pc:sldChg chg="addSp delSp modSp add mod">
        <pc:chgData name="박승렬" userId="19370ed7-08d6-4c4b-9fc9-49edd7058d82" providerId="ADAL" clId="{1ED969F6-35DA-44A4-A2D8-BBC59258213C}" dt="2022-08-29T07:45:41.498" v="1353" actId="208"/>
        <pc:sldMkLst>
          <pc:docMk/>
          <pc:sldMk cId="615331915" sldId="388"/>
        </pc:sldMkLst>
        <pc:spChg chg="add del mod">
          <ac:chgData name="박승렬" userId="19370ed7-08d6-4c4b-9fc9-49edd7058d82" providerId="ADAL" clId="{1ED969F6-35DA-44A4-A2D8-BBC59258213C}" dt="2022-08-29T06:49:09.530" v="85" actId="478"/>
          <ac:spMkLst>
            <pc:docMk/>
            <pc:sldMk cId="615331915" sldId="388"/>
            <ac:spMk id="3" creationId="{C7E54692-8E5F-0C4B-9E60-A748CC76C9ED}"/>
          </ac:spMkLst>
        </pc:spChg>
        <pc:spChg chg="add mod ord">
          <ac:chgData name="박승렬" userId="19370ed7-08d6-4c4b-9fc9-49edd7058d82" providerId="ADAL" clId="{1ED969F6-35DA-44A4-A2D8-BBC59258213C}" dt="2022-08-29T06:57:12.262" v="348" actId="1036"/>
          <ac:spMkLst>
            <pc:docMk/>
            <pc:sldMk cId="615331915" sldId="388"/>
            <ac:spMk id="4" creationId="{7EED5BAF-F4B2-C8CA-9A68-5488B3C8E489}"/>
          </ac:spMkLst>
        </pc:spChg>
        <pc:spChg chg="add mod">
          <ac:chgData name="박승렬" userId="19370ed7-08d6-4c4b-9fc9-49edd7058d82" providerId="ADAL" clId="{1ED969F6-35DA-44A4-A2D8-BBC59258213C}" dt="2022-08-29T07:45:41.498" v="1353" actId="208"/>
          <ac:spMkLst>
            <pc:docMk/>
            <pc:sldMk cId="615331915" sldId="388"/>
            <ac:spMk id="7" creationId="{B33C1571-1D57-1546-BBB4-2F1022EFA6AD}"/>
          </ac:spMkLst>
        </pc:spChg>
        <pc:spChg chg="add mod ord">
          <ac:chgData name="박승렬" userId="19370ed7-08d6-4c4b-9fc9-49edd7058d82" providerId="ADAL" clId="{1ED969F6-35DA-44A4-A2D8-BBC59258213C}" dt="2022-08-29T07:15:52.663" v="596" actId="1076"/>
          <ac:spMkLst>
            <pc:docMk/>
            <pc:sldMk cId="615331915" sldId="388"/>
            <ac:spMk id="9" creationId="{6D5AEC55-B940-C4A1-F0B4-BE2DA97BCE54}"/>
          </ac:spMkLst>
        </pc:spChg>
        <pc:spChg chg="add mod">
          <ac:chgData name="박승렬" userId="19370ed7-08d6-4c4b-9fc9-49edd7058d82" providerId="ADAL" clId="{1ED969F6-35DA-44A4-A2D8-BBC59258213C}" dt="2022-08-29T07:30:17.554" v="977" actId="1076"/>
          <ac:spMkLst>
            <pc:docMk/>
            <pc:sldMk cId="615331915" sldId="388"/>
            <ac:spMk id="12" creationId="{B0726524-F68D-D490-4FF7-AF92EE78486D}"/>
          </ac:spMkLst>
        </pc:spChg>
        <pc:spChg chg="add mod">
          <ac:chgData name="박승렬" userId="19370ed7-08d6-4c4b-9fc9-49edd7058d82" providerId="ADAL" clId="{1ED969F6-35DA-44A4-A2D8-BBC59258213C}" dt="2022-08-29T06:58:24.592" v="379" actId="164"/>
          <ac:spMkLst>
            <pc:docMk/>
            <pc:sldMk cId="615331915" sldId="388"/>
            <ac:spMk id="14" creationId="{419CDF1F-B2CC-5FE5-1C0C-7B93FDA93DD6}"/>
          </ac:spMkLst>
        </pc:spChg>
        <pc:spChg chg="add mod ord">
          <ac:chgData name="박승렬" userId="19370ed7-08d6-4c4b-9fc9-49edd7058d82" providerId="ADAL" clId="{1ED969F6-35DA-44A4-A2D8-BBC59258213C}" dt="2022-08-29T07:45:26.014" v="1351" actId="208"/>
          <ac:spMkLst>
            <pc:docMk/>
            <pc:sldMk cId="615331915" sldId="388"/>
            <ac:spMk id="15" creationId="{8ADB3FB6-76D8-9824-98FE-908F20F47083}"/>
          </ac:spMkLst>
        </pc:spChg>
        <pc:spChg chg="add mod">
          <ac:chgData name="박승렬" userId="19370ed7-08d6-4c4b-9fc9-49edd7058d82" providerId="ADAL" clId="{1ED969F6-35DA-44A4-A2D8-BBC59258213C}" dt="2022-08-29T07:39:06.377" v="1265" actId="1038"/>
          <ac:spMkLst>
            <pc:docMk/>
            <pc:sldMk cId="615331915" sldId="388"/>
            <ac:spMk id="23" creationId="{5279A10F-8BBA-21F1-05B0-A9FE2E1860F6}"/>
          </ac:spMkLst>
        </pc:spChg>
        <pc:spChg chg="add mod">
          <ac:chgData name="박승렬" userId="19370ed7-08d6-4c4b-9fc9-49edd7058d82" providerId="ADAL" clId="{1ED969F6-35DA-44A4-A2D8-BBC59258213C}" dt="2022-08-29T07:01:22.017" v="438" actId="1076"/>
          <ac:spMkLst>
            <pc:docMk/>
            <pc:sldMk cId="615331915" sldId="388"/>
            <ac:spMk id="24" creationId="{637702E6-B7B0-2D73-6E3D-E1D249BCC2E3}"/>
          </ac:spMkLst>
        </pc:spChg>
        <pc:spChg chg="add mod">
          <ac:chgData name="박승렬" userId="19370ed7-08d6-4c4b-9fc9-49edd7058d82" providerId="ADAL" clId="{1ED969F6-35DA-44A4-A2D8-BBC59258213C}" dt="2022-08-29T07:31:13.694" v="998" actId="1076"/>
          <ac:spMkLst>
            <pc:docMk/>
            <pc:sldMk cId="615331915" sldId="388"/>
            <ac:spMk id="26" creationId="{4F9DF6F2-B84D-C112-5510-640880442CD1}"/>
          </ac:spMkLst>
        </pc:spChg>
        <pc:spChg chg="add del">
          <ac:chgData name="박승렬" userId="19370ed7-08d6-4c4b-9fc9-49edd7058d82" providerId="ADAL" clId="{1ED969F6-35DA-44A4-A2D8-BBC59258213C}" dt="2022-08-29T07:08:47.198" v="492" actId="22"/>
          <ac:spMkLst>
            <pc:docMk/>
            <pc:sldMk cId="615331915" sldId="388"/>
            <ac:spMk id="31" creationId="{8B2184D9-7322-AD41-0765-85F964041A4A}"/>
          </ac:spMkLst>
        </pc:spChg>
        <pc:spChg chg="add mod">
          <ac:chgData name="박승렬" userId="19370ed7-08d6-4c4b-9fc9-49edd7058d82" providerId="ADAL" clId="{1ED969F6-35DA-44A4-A2D8-BBC59258213C}" dt="2022-08-29T07:31:00.682" v="995" actId="1076"/>
          <ac:spMkLst>
            <pc:docMk/>
            <pc:sldMk cId="615331915" sldId="388"/>
            <ac:spMk id="38" creationId="{21C2DE2A-D027-D274-91F5-245184BDE437}"/>
          </ac:spMkLst>
        </pc:spChg>
        <pc:spChg chg="add mod">
          <ac:chgData name="박승렬" userId="19370ed7-08d6-4c4b-9fc9-49edd7058d82" providerId="ADAL" clId="{1ED969F6-35DA-44A4-A2D8-BBC59258213C}" dt="2022-08-29T07:15:55.517" v="597" actId="1076"/>
          <ac:spMkLst>
            <pc:docMk/>
            <pc:sldMk cId="615331915" sldId="388"/>
            <ac:spMk id="39" creationId="{893EC1C4-0892-64DC-04CB-055CE416E039}"/>
          </ac:spMkLst>
        </pc:spChg>
        <pc:spChg chg="add mod">
          <ac:chgData name="박승렬" userId="19370ed7-08d6-4c4b-9fc9-49edd7058d82" providerId="ADAL" clId="{1ED969F6-35DA-44A4-A2D8-BBC59258213C}" dt="2022-08-29T07:21:10.349" v="792" actId="1076"/>
          <ac:spMkLst>
            <pc:docMk/>
            <pc:sldMk cId="615331915" sldId="388"/>
            <ac:spMk id="42" creationId="{86ACE524-F5FC-2DF6-5E7C-03364C766AA5}"/>
          </ac:spMkLst>
        </pc:spChg>
        <pc:spChg chg="add mod">
          <ac:chgData name="박승렬" userId="19370ed7-08d6-4c4b-9fc9-49edd7058d82" providerId="ADAL" clId="{1ED969F6-35DA-44A4-A2D8-BBC59258213C}" dt="2022-08-29T07:39:27.068" v="1287"/>
          <ac:spMkLst>
            <pc:docMk/>
            <pc:sldMk cId="615331915" sldId="388"/>
            <ac:spMk id="53" creationId="{D90EEA45-DA95-70F3-5C10-FE3B9A357181}"/>
          </ac:spMkLst>
        </pc:spChg>
        <pc:spChg chg="add mod">
          <ac:chgData name="박승렬" userId="19370ed7-08d6-4c4b-9fc9-49edd7058d82" providerId="ADAL" clId="{1ED969F6-35DA-44A4-A2D8-BBC59258213C}" dt="2022-08-29T07:30:51.570" v="989" actId="1038"/>
          <ac:spMkLst>
            <pc:docMk/>
            <pc:sldMk cId="615331915" sldId="388"/>
            <ac:spMk id="54" creationId="{B8F4427C-49D7-029C-C5BF-93BB70076597}"/>
          </ac:spMkLst>
        </pc:spChg>
        <pc:spChg chg="add del mod">
          <ac:chgData name="박승렬" userId="19370ed7-08d6-4c4b-9fc9-49edd7058d82" providerId="ADAL" clId="{1ED969F6-35DA-44A4-A2D8-BBC59258213C}" dt="2022-08-29T07:29:08.663" v="947" actId="478"/>
          <ac:spMkLst>
            <pc:docMk/>
            <pc:sldMk cId="615331915" sldId="388"/>
            <ac:spMk id="55" creationId="{E5F262B3-46A6-A1AC-8756-ADB77769A2B4}"/>
          </ac:spMkLst>
        </pc:spChg>
        <pc:spChg chg="add del mod">
          <ac:chgData name="박승렬" userId="19370ed7-08d6-4c4b-9fc9-49edd7058d82" providerId="ADAL" clId="{1ED969F6-35DA-44A4-A2D8-BBC59258213C}" dt="2022-08-29T07:29:08.208" v="946" actId="478"/>
          <ac:spMkLst>
            <pc:docMk/>
            <pc:sldMk cId="615331915" sldId="388"/>
            <ac:spMk id="56" creationId="{F578E9E2-7C76-15B7-5284-953424A91796}"/>
          </ac:spMkLst>
        </pc:spChg>
        <pc:spChg chg="add mod">
          <ac:chgData name="박승렬" userId="19370ed7-08d6-4c4b-9fc9-49edd7058d82" providerId="ADAL" clId="{1ED969F6-35DA-44A4-A2D8-BBC59258213C}" dt="2022-08-29T07:30:15.198" v="976" actId="1076"/>
          <ac:spMkLst>
            <pc:docMk/>
            <pc:sldMk cId="615331915" sldId="388"/>
            <ac:spMk id="61" creationId="{8D540341-8F13-80DA-B992-90C6EB4B9A84}"/>
          </ac:spMkLst>
        </pc:spChg>
        <pc:grpChg chg="add mod">
          <ac:chgData name="박승렬" userId="19370ed7-08d6-4c4b-9fc9-49edd7058d82" providerId="ADAL" clId="{1ED969F6-35DA-44A4-A2D8-BBC59258213C}" dt="2022-08-29T06:58:24.592" v="379" actId="164"/>
          <ac:grpSpMkLst>
            <pc:docMk/>
            <pc:sldMk cId="615331915" sldId="388"/>
            <ac:grpSpMk id="17" creationId="{6B61914C-DDAA-059C-3740-E609F5EBA735}"/>
          </ac:grpSpMkLst>
        </pc:grpChg>
        <pc:grpChg chg="add mod">
          <ac:chgData name="박승렬" userId="19370ed7-08d6-4c4b-9fc9-49edd7058d82" providerId="ADAL" clId="{1ED969F6-35DA-44A4-A2D8-BBC59258213C}" dt="2022-08-29T07:30:44.333" v="980" actId="1076"/>
          <ac:grpSpMkLst>
            <pc:docMk/>
            <pc:sldMk cId="615331915" sldId="388"/>
            <ac:grpSpMk id="52" creationId="{F3B99609-6CD1-1FFE-9356-3F4F2CB1B6C9}"/>
          </ac:grpSpMkLst>
        </pc:grpChg>
        <pc:picChg chg="del">
          <ac:chgData name="박승렬" userId="19370ed7-08d6-4c4b-9fc9-49edd7058d82" providerId="ADAL" clId="{1ED969F6-35DA-44A4-A2D8-BBC59258213C}" dt="2022-08-29T06:44:12.494" v="15" actId="478"/>
          <ac:picMkLst>
            <pc:docMk/>
            <pc:sldMk cId="615331915" sldId="388"/>
            <ac:picMk id="2" creationId="{183BBB2D-FE8A-1EDE-D5BC-411E3402231F}"/>
          </ac:picMkLst>
        </pc:picChg>
        <pc:picChg chg="add mod">
          <ac:chgData name="박승렬" userId="19370ed7-08d6-4c4b-9fc9-49edd7058d82" providerId="ADAL" clId="{1ED969F6-35DA-44A4-A2D8-BBC59258213C}" dt="2022-08-29T07:06:36.203" v="475" actId="1076"/>
          <ac:picMkLst>
            <pc:docMk/>
            <pc:sldMk cId="615331915" sldId="388"/>
            <ac:picMk id="6" creationId="{AE1E6504-A3DB-B40B-395D-EA1066950442}"/>
          </ac:picMkLst>
        </pc:picChg>
        <pc:picChg chg="add del mod">
          <ac:chgData name="박승렬" userId="19370ed7-08d6-4c4b-9fc9-49edd7058d82" providerId="ADAL" clId="{1ED969F6-35DA-44A4-A2D8-BBC59258213C}" dt="2022-08-29T06:52:55.617" v="267" actId="478"/>
          <ac:picMkLst>
            <pc:docMk/>
            <pc:sldMk cId="615331915" sldId="388"/>
            <ac:picMk id="8" creationId="{D38D9D61-E0F1-8706-FBDE-9293BF84E05F}"/>
          </ac:picMkLst>
        </pc:picChg>
        <pc:picChg chg="add mod">
          <ac:chgData name="박승렬" userId="19370ed7-08d6-4c4b-9fc9-49edd7058d82" providerId="ADAL" clId="{1ED969F6-35DA-44A4-A2D8-BBC59258213C}" dt="2022-08-29T07:29:35.573" v="954" actId="1076"/>
          <ac:picMkLst>
            <pc:docMk/>
            <pc:sldMk cId="615331915" sldId="388"/>
            <ac:picMk id="11" creationId="{31612EDA-AE5E-6F17-EE59-1B7E849BADCF}"/>
          </ac:picMkLst>
        </pc:picChg>
        <pc:picChg chg="add mod">
          <ac:chgData name="박승렬" userId="19370ed7-08d6-4c4b-9fc9-49edd7058d82" providerId="ADAL" clId="{1ED969F6-35DA-44A4-A2D8-BBC59258213C}" dt="2022-08-29T06:59:46.520" v="393" actId="1076"/>
          <ac:picMkLst>
            <pc:docMk/>
            <pc:sldMk cId="615331915" sldId="388"/>
            <ac:picMk id="13" creationId="{71BBFC06-5321-F23C-4312-76AFC9409907}"/>
          </ac:picMkLst>
        </pc:picChg>
        <pc:picChg chg="del">
          <ac:chgData name="박승렬" userId="19370ed7-08d6-4c4b-9fc9-49edd7058d82" providerId="ADAL" clId="{1ED969F6-35DA-44A4-A2D8-BBC59258213C}" dt="2022-08-29T06:44:08.222" v="14" actId="478"/>
          <ac:picMkLst>
            <pc:docMk/>
            <pc:sldMk cId="615331915" sldId="388"/>
            <ac:picMk id="16" creationId="{74185330-0E8C-0086-AB0D-945D63737510}"/>
          </ac:picMkLst>
        </pc:picChg>
        <pc:picChg chg="add mod">
          <ac:chgData name="박승렬" userId="19370ed7-08d6-4c4b-9fc9-49edd7058d82" providerId="ADAL" clId="{1ED969F6-35DA-44A4-A2D8-BBC59258213C}" dt="2022-08-29T07:00:08.146" v="398" actId="1076"/>
          <ac:picMkLst>
            <pc:docMk/>
            <pc:sldMk cId="615331915" sldId="388"/>
            <ac:picMk id="18" creationId="{CC09D00B-A8A7-496D-A6AB-4859E4C47018}"/>
          </ac:picMkLst>
        </pc:picChg>
        <pc:picChg chg="add mod">
          <ac:chgData name="박승렬" userId="19370ed7-08d6-4c4b-9fc9-49edd7058d82" providerId="ADAL" clId="{1ED969F6-35DA-44A4-A2D8-BBC59258213C}" dt="2022-08-29T07:01:24.406" v="439" actId="1076"/>
          <ac:picMkLst>
            <pc:docMk/>
            <pc:sldMk cId="615331915" sldId="388"/>
            <ac:picMk id="20" creationId="{4E94299B-A159-9E8F-3EED-D1C623DBD4E7}"/>
          </ac:picMkLst>
        </pc:picChg>
        <pc:picChg chg="add mod">
          <ac:chgData name="박승렬" userId="19370ed7-08d6-4c4b-9fc9-49edd7058d82" providerId="ADAL" clId="{1ED969F6-35DA-44A4-A2D8-BBC59258213C}" dt="2022-08-29T07:06:42.170" v="477" actId="1076"/>
          <ac:picMkLst>
            <pc:docMk/>
            <pc:sldMk cId="615331915" sldId="388"/>
            <ac:picMk id="27" creationId="{76F85F38-DF6D-F7E6-CC7F-A64F31E7AA80}"/>
          </ac:picMkLst>
        </pc:picChg>
        <pc:picChg chg="add mod">
          <ac:chgData name="박승렬" userId="19370ed7-08d6-4c4b-9fc9-49edd7058d82" providerId="ADAL" clId="{1ED969F6-35DA-44A4-A2D8-BBC59258213C}" dt="2022-08-29T07:10:30.303" v="503" actId="14100"/>
          <ac:picMkLst>
            <pc:docMk/>
            <pc:sldMk cId="615331915" sldId="388"/>
            <ac:picMk id="34" creationId="{3891C483-C634-9BD6-A06E-66F4E88574B5}"/>
          </ac:picMkLst>
        </pc:picChg>
        <pc:picChg chg="add mod">
          <ac:chgData name="박승렬" userId="19370ed7-08d6-4c4b-9fc9-49edd7058d82" providerId="ADAL" clId="{1ED969F6-35DA-44A4-A2D8-BBC59258213C}" dt="2022-08-29T07:11:10.695" v="508" actId="1076"/>
          <ac:picMkLst>
            <pc:docMk/>
            <pc:sldMk cId="615331915" sldId="388"/>
            <ac:picMk id="35" creationId="{FB746555-3E97-AC34-F3E4-BD85F814C47E}"/>
          </ac:picMkLst>
        </pc:picChg>
        <pc:picChg chg="add mod">
          <ac:chgData name="박승렬" userId="19370ed7-08d6-4c4b-9fc9-49edd7058d82" providerId="ADAL" clId="{1ED969F6-35DA-44A4-A2D8-BBC59258213C}" dt="2022-08-29T07:12:22.019" v="513" actId="1076"/>
          <ac:picMkLst>
            <pc:docMk/>
            <pc:sldMk cId="615331915" sldId="388"/>
            <ac:picMk id="37" creationId="{228E7BD4-3AF3-FA5C-F651-BD8BD784A34A}"/>
          </ac:picMkLst>
        </pc:picChg>
        <pc:picChg chg="add mod">
          <ac:chgData name="박승렬" userId="19370ed7-08d6-4c4b-9fc9-49edd7058d82" providerId="ADAL" clId="{1ED969F6-35DA-44A4-A2D8-BBC59258213C}" dt="2022-08-29T07:19:15.437" v="600" actId="1076"/>
          <ac:picMkLst>
            <pc:docMk/>
            <pc:sldMk cId="615331915" sldId="388"/>
            <ac:picMk id="41" creationId="{11902F7A-D2A9-29CD-BE1B-F7CCF5B6B9A4}"/>
          </ac:picMkLst>
        </pc:picChg>
        <pc:picChg chg="add mod">
          <ac:chgData name="박승렬" userId="19370ed7-08d6-4c4b-9fc9-49edd7058d82" providerId="ADAL" clId="{1ED969F6-35DA-44A4-A2D8-BBC59258213C}" dt="2022-08-29T07:24:59.161" v="844" actId="164"/>
          <ac:picMkLst>
            <pc:docMk/>
            <pc:sldMk cId="615331915" sldId="388"/>
            <ac:picMk id="44" creationId="{B0978723-4EE6-855A-15AB-1B8D3B6080F8}"/>
          </ac:picMkLst>
        </pc:picChg>
        <pc:picChg chg="add mod">
          <ac:chgData name="박승렬" userId="19370ed7-08d6-4c4b-9fc9-49edd7058d82" providerId="ADAL" clId="{1ED969F6-35DA-44A4-A2D8-BBC59258213C}" dt="2022-08-29T07:24:59.161" v="844" actId="164"/>
          <ac:picMkLst>
            <pc:docMk/>
            <pc:sldMk cId="615331915" sldId="388"/>
            <ac:picMk id="46" creationId="{1B1B6610-6C3F-8094-2834-05D0D527D702}"/>
          </ac:picMkLst>
        </pc:picChg>
        <pc:picChg chg="add mod">
          <ac:chgData name="박승렬" userId="19370ed7-08d6-4c4b-9fc9-49edd7058d82" providerId="ADAL" clId="{1ED969F6-35DA-44A4-A2D8-BBC59258213C}" dt="2022-08-29T07:24:59.161" v="844" actId="164"/>
          <ac:picMkLst>
            <pc:docMk/>
            <pc:sldMk cId="615331915" sldId="388"/>
            <ac:picMk id="47" creationId="{D0D8D83B-2B94-2102-C767-8EBFE934E396}"/>
          </ac:picMkLst>
        </pc:picChg>
        <pc:picChg chg="add mod">
          <ac:chgData name="박승렬" userId="19370ed7-08d6-4c4b-9fc9-49edd7058d82" providerId="ADAL" clId="{1ED969F6-35DA-44A4-A2D8-BBC59258213C}" dt="2022-08-29T07:24:59.161" v="844" actId="164"/>
          <ac:picMkLst>
            <pc:docMk/>
            <pc:sldMk cId="615331915" sldId="388"/>
            <ac:picMk id="48" creationId="{C69723C7-5D23-8280-D899-7B3CF07B43AB}"/>
          </ac:picMkLst>
        </pc:picChg>
        <pc:picChg chg="add del mod">
          <ac:chgData name="박승렬" userId="19370ed7-08d6-4c4b-9fc9-49edd7058d82" providerId="ADAL" clId="{1ED969F6-35DA-44A4-A2D8-BBC59258213C}" dt="2022-08-29T07:24:30.985" v="837"/>
          <ac:picMkLst>
            <pc:docMk/>
            <pc:sldMk cId="615331915" sldId="388"/>
            <ac:picMk id="49" creationId="{A168F2EF-7F16-9157-492D-12F9BEB11162}"/>
          </ac:picMkLst>
        </pc:picChg>
        <pc:picChg chg="add mod">
          <ac:chgData name="박승렬" userId="19370ed7-08d6-4c4b-9fc9-49edd7058d82" providerId="ADAL" clId="{1ED969F6-35DA-44A4-A2D8-BBC59258213C}" dt="2022-08-29T07:24:59.161" v="844" actId="164"/>
          <ac:picMkLst>
            <pc:docMk/>
            <pc:sldMk cId="615331915" sldId="388"/>
            <ac:picMk id="50" creationId="{53C799FF-147B-156C-C8B3-CAAFEE401260}"/>
          </ac:picMkLst>
        </pc:picChg>
        <pc:picChg chg="add mod">
          <ac:chgData name="박승렬" userId="19370ed7-08d6-4c4b-9fc9-49edd7058d82" providerId="ADAL" clId="{1ED969F6-35DA-44A4-A2D8-BBC59258213C}" dt="2022-08-29T07:24:59.161" v="844" actId="164"/>
          <ac:picMkLst>
            <pc:docMk/>
            <pc:sldMk cId="615331915" sldId="388"/>
            <ac:picMk id="51" creationId="{2E9F7B71-EBCF-8196-B00A-88DCAAEE7DBC}"/>
          </ac:picMkLst>
        </pc:picChg>
        <pc:picChg chg="add mod">
          <ac:chgData name="박승렬" userId="19370ed7-08d6-4c4b-9fc9-49edd7058d82" providerId="ADAL" clId="{1ED969F6-35DA-44A4-A2D8-BBC59258213C}" dt="2022-08-29T07:30:53.228" v="994" actId="1037"/>
          <ac:picMkLst>
            <pc:docMk/>
            <pc:sldMk cId="615331915" sldId="388"/>
            <ac:picMk id="58" creationId="{5A66AF6E-895F-1918-3EFC-1AC8B69750AB}"/>
          </ac:picMkLst>
        </pc:picChg>
        <pc:picChg chg="add mod">
          <ac:chgData name="박승렬" userId="19370ed7-08d6-4c4b-9fc9-49edd7058d82" providerId="ADAL" clId="{1ED969F6-35DA-44A4-A2D8-BBC59258213C}" dt="2022-08-29T07:30:13.336" v="975" actId="1076"/>
          <ac:picMkLst>
            <pc:docMk/>
            <pc:sldMk cId="615331915" sldId="388"/>
            <ac:picMk id="60" creationId="{DBEACA4C-27BE-B571-A49A-FCD80CBA836B}"/>
          </ac:picMkLst>
        </pc:picChg>
        <pc:picChg chg="add mod">
          <ac:chgData name="박승렬" userId="19370ed7-08d6-4c4b-9fc9-49edd7058d82" providerId="ADAL" clId="{1ED969F6-35DA-44A4-A2D8-BBC59258213C}" dt="2022-08-29T07:06:36.203" v="475" actId="1076"/>
          <ac:picMkLst>
            <pc:docMk/>
            <pc:sldMk cId="615331915" sldId="388"/>
            <ac:picMk id="1026" creationId="{EC63F96C-DD67-FC1E-2150-A633E41D31C0}"/>
          </ac:picMkLst>
        </pc:picChg>
        <pc:picChg chg="add del mod">
          <ac:chgData name="박승렬" userId="19370ed7-08d6-4c4b-9fc9-49edd7058d82" providerId="ADAL" clId="{1ED969F6-35DA-44A4-A2D8-BBC59258213C}" dt="2022-08-29T07:09:09.472" v="495" actId="478"/>
          <ac:picMkLst>
            <pc:docMk/>
            <pc:sldMk cId="615331915" sldId="388"/>
            <ac:picMk id="1028" creationId="{E74248FE-41BF-3FED-B7E0-6DB01098DF20}"/>
          </ac:picMkLst>
        </pc:picChg>
        <pc:picChg chg="add del mod">
          <ac:chgData name="박승렬" userId="19370ed7-08d6-4c4b-9fc9-49edd7058d82" providerId="ADAL" clId="{1ED969F6-35DA-44A4-A2D8-BBC59258213C}" dt="2022-08-29T07:10:23.775" v="499" actId="478"/>
          <ac:picMkLst>
            <pc:docMk/>
            <pc:sldMk cId="615331915" sldId="388"/>
            <ac:picMk id="1030" creationId="{C7808A70-39F6-E2DD-7FB8-DEF449402CCE}"/>
          </ac:picMkLst>
        </pc:picChg>
      </pc:sldChg>
      <pc:sldChg chg="addSp delSp add del mod">
        <pc:chgData name="박승렬" userId="19370ed7-08d6-4c4b-9fc9-49edd7058d82" providerId="ADAL" clId="{1ED969F6-35DA-44A4-A2D8-BBC59258213C}" dt="2022-08-29T05:31:31.118" v="8"/>
        <pc:sldMkLst>
          <pc:docMk/>
          <pc:sldMk cId="1354025055" sldId="388"/>
        </pc:sldMkLst>
        <pc:picChg chg="add del">
          <ac:chgData name="박승렬" userId="19370ed7-08d6-4c4b-9fc9-49edd7058d82" providerId="ADAL" clId="{1ED969F6-35DA-44A4-A2D8-BBC59258213C}" dt="2022-08-29T05:31:30.835" v="7" actId="478"/>
          <ac:picMkLst>
            <pc:docMk/>
            <pc:sldMk cId="1354025055" sldId="388"/>
            <ac:picMk id="16" creationId="{74185330-0E8C-0086-AB0D-945D63737510}"/>
          </ac:picMkLst>
        </pc:picChg>
      </pc:sldChg>
      <pc:sldChg chg="add del">
        <pc:chgData name="박승렬" userId="19370ed7-08d6-4c4b-9fc9-49edd7058d82" providerId="ADAL" clId="{1ED969F6-35DA-44A4-A2D8-BBC59258213C}" dt="2022-08-29T06:44:21.202" v="17" actId="47"/>
        <pc:sldMkLst>
          <pc:docMk/>
          <pc:sldMk cId="572094685" sldId="389"/>
        </pc:sldMkLst>
      </pc:sldChg>
      <pc:sldChg chg="addSp delSp modSp add mod">
        <pc:chgData name="박승렬" userId="19370ed7-08d6-4c4b-9fc9-49edd7058d82" providerId="ADAL" clId="{1ED969F6-35DA-44A4-A2D8-BBC59258213C}" dt="2022-08-29T07:58:34.444" v="1556" actId="1037"/>
        <pc:sldMkLst>
          <pc:docMk/>
          <pc:sldMk cId="1049771298" sldId="389"/>
        </pc:sldMkLst>
        <pc:spChg chg="add del mod">
          <ac:chgData name="박승렬" userId="19370ed7-08d6-4c4b-9fc9-49edd7058d82" providerId="ADAL" clId="{1ED969F6-35DA-44A4-A2D8-BBC59258213C}" dt="2022-08-29T07:32:56.819" v="1079"/>
          <ac:spMkLst>
            <pc:docMk/>
            <pc:sldMk cId="1049771298" sldId="389"/>
            <ac:spMk id="2" creationId="{4A9E5057-0126-C5A8-E8D7-E55F9E0C8071}"/>
          </ac:spMkLst>
        </pc:spChg>
        <pc:spChg chg="add del mod">
          <ac:chgData name="박승렬" userId="19370ed7-08d6-4c4b-9fc9-49edd7058d82" providerId="ADAL" clId="{1ED969F6-35DA-44A4-A2D8-BBC59258213C}" dt="2022-08-29T07:32:56.819" v="1079"/>
          <ac:spMkLst>
            <pc:docMk/>
            <pc:sldMk cId="1049771298" sldId="389"/>
            <ac:spMk id="3" creationId="{527C451B-2F20-6901-9867-C9DA2D7B199A}"/>
          </ac:spMkLst>
        </pc:spChg>
        <pc:spChg chg="del mod">
          <ac:chgData name="박승렬" userId="19370ed7-08d6-4c4b-9fc9-49edd7058d82" providerId="ADAL" clId="{1ED969F6-35DA-44A4-A2D8-BBC59258213C}" dt="2022-08-29T07:38:29.157" v="1221" actId="478"/>
          <ac:spMkLst>
            <pc:docMk/>
            <pc:sldMk cId="1049771298" sldId="389"/>
            <ac:spMk id="4" creationId="{7EED5BAF-F4B2-C8CA-9A68-5488B3C8E489}"/>
          </ac:spMkLst>
        </pc:spChg>
        <pc:spChg chg="add mod">
          <ac:chgData name="박승렬" userId="19370ed7-08d6-4c4b-9fc9-49edd7058d82" providerId="ADAL" clId="{1ED969F6-35DA-44A4-A2D8-BBC59258213C}" dt="2022-08-29T07:58:34.444" v="1556" actId="1037"/>
          <ac:spMkLst>
            <pc:docMk/>
            <pc:sldMk cId="1049771298" sldId="389"/>
            <ac:spMk id="5" creationId="{7BB980D0-EC0A-FE75-95BE-46FC07539B29}"/>
          </ac:spMkLst>
        </pc:spChg>
        <pc:spChg chg="mod">
          <ac:chgData name="박승렬" userId="19370ed7-08d6-4c4b-9fc9-49edd7058d82" providerId="ADAL" clId="{1ED969F6-35DA-44A4-A2D8-BBC59258213C}" dt="2022-08-29T07:57:57.567" v="1528" actId="1076"/>
          <ac:spMkLst>
            <pc:docMk/>
            <pc:sldMk cId="1049771298" sldId="389"/>
            <ac:spMk id="7" creationId="{B33C1571-1D57-1546-BBB4-2F1022EFA6AD}"/>
          </ac:spMkLst>
        </pc:spChg>
        <pc:spChg chg="del mod">
          <ac:chgData name="박승렬" userId="19370ed7-08d6-4c4b-9fc9-49edd7058d82" providerId="ADAL" clId="{1ED969F6-35DA-44A4-A2D8-BBC59258213C}" dt="2022-08-29T07:34:28.670" v="1125" actId="478"/>
          <ac:spMkLst>
            <pc:docMk/>
            <pc:sldMk cId="1049771298" sldId="389"/>
            <ac:spMk id="9" creationId="{6D5AEC55-B940-C4A1-F0B4-BE2DA97BCE54}"/>
          </ac:spMkLst>
        </pc:spChg>
        <pc:spChg chg="mod">
          <ac:chgData name="박승렬" userId="19370ed7-08d6-4c4b-9fc9-49edd7058d82" providerId="ADAL" clId="{1ED969F6-35DA-44A4-A2D8-BBC59258213C}" dt="2022-08-29T07:55:50.306" v="1523" actId="1038"/>
          <ac:spMkLst>
            <pc:docMk/>
            <pc:sldMk cId="1049771298" sldId="389"/>
            <ac:spMk id="12" creationId="{B0726524-F68D-D490-4FF7-AF92EE78486D}"/>
          </ac:spMkLst>
        </pc:spChg>
        <pc:spChg chg="mod">
          <ac:chgData name="박승렬" userId="19370ed7-08d6-4c4b-9fc9-49edd7058d82" providerId="ADAL" clId="{1ED969F6-35DA-44A4-A2D8-BBC59258213C}" dt="2022-08-29T07:33:40.500" v="1119" actId="20577"/>
          <ac:spMkLst>
            <pc:docMk/>
            <pc:sldMk cId="1049771298" sldId="389"/>
            <ac:spMk id="14" creationId="{419CDF1F-B2CC-5FE5-1C0C-7B93FDA93DD6}"/>
          </ac:spMkLst>
        </pc:spChg>
        <pc:spChg chg="mod">
          <ac:chgData name="박승렬" userId="19370ed7-08d6-4c4b-9fc9-49edd7058d82" providerId="ADAL" clId="{1ED969F6-35DA-44A4-A2D8-BBC59258213C}" dt="2022-08-29T07:45:34.139" v="1352" actId="208"/>
          <ac:spMkLst>
            <pc:docMk/>
            <pc:sldMk cId="1049771298" sldId="389"/>
            <ac:spMk id="15" creationId="{8ADB3FB6-76D8-9824-98FE-908F20F47083}"/>
          </ac:spMkLst>
        </pc:spChg>
        <pc:spChg chg="mod">
          <ac:chgData name="박승렬" userId="19370ed7-08d6-4c4b-9fc9-49edd7058d82" providerId="ADAL" clId="{1ED969F6-35DA-44A4-A2D8-BBC59258213C}" dt="2022-08-29T07:39:12.090" v="1268" actId="1037"/>
          <ac:spMkLst>
            <pc:docMk/>
            <pc:sldMk cId="1049771298" sldId="389"/>
            <ac:spMk id="23" creationId="{5279A10F-8BBA-21F1-05B0-A9FE2E1860F6}"/>
          </ac:spMkLst>
        </pc:spChg>
        <pc:spChg chg="del">
          <ac:chgData name="박승렬" userId="19370ed7-08d6-4c4b-9fc9-49edd7058d82" providerId="ADAL" clId="{1ED969F6-35DA-44A4-A2D8-BBC59258213C}" dt="2022-08-29T07:32:12.856" v="1028" actId="478"/>
          <ac:spMkLst>
            <pc:docMk/>
            <pc:sldMk cId="1049771298" sldId="389"/>
            <ac:spMk id="24" creationId="{637702E6-B7B0-2D73-6E3D-E1D249BCC2E3}"/>
          </ac:spMkLst>
        </pc:spChg>
        <pc:spChg chg="mod">
          <ac:chgData name="박승렬" userId="19370ed7-08d6-4c4b-9fc9-49edd7058d82" providerId="ADAL" clId="{1ED969F6-35DA-44A4-A2D8-BBC59258213C}" dt="2022-08-29T07:34:34.458" v="1126" actId="1076"/>
          <ac:spMkLst>
            <pc:docMk/>
            <pc:sldMk cId="1049771298" sldId="389"/>
            <ac:spMk id="26" creationId="{4F9DF6F2-B84D-C112-5510-640880442CD1}"/>
          </ac:spMkLst>
        </pc:spChg>
        <pc:spChg chg="del">
          <ac:chgData name="박승렬" userId="19370ed7-08d6-4c4b-9fc9-49edd7058d82" providerId="ADAL" clId="{1ED969F6-35DA-44A4-A2D8-BBC59258213C}" dt="2022-08-29T07:32:10.464" v="1025" actId="478"/>
          <ac:spMkLst>
            <pc:docMk/>
            <pc:sldMk cId="1049771298" sldId="389"/>
            <ac:spMk id="38" creationId="{21C2DE2A-D027-D274-91F5-245184BDE437}"/>
          </ac:spMkLst>
        </pc:spChg>
        <pc:spChg chg="del">
          <ac:chgData name="박승렬" userId="19370ed7-08d6-4c4b-9fc9-49edd7058d82" providerId="ADAL" clId="{1ED969F6-35DA-44A4-A2D8-BBC59258213C}" dt="2022-08-29T07:31:55.836" v="1023" actId="478"/>
          <ac:spMkLst>
            <pc:docMk/>
            <pc:sldMk cId="1049771298" sldId="389"/>
            <ac:spMk id="39" creationId="{893EC1C4-0892-64DC-04CB-055CE416E039}"/>
          </ac:spMkLst>
        </pc:spChg>
        <pc:spChg chg="mod">
          <ac:chgData name="박승렬" userId="19370ed7-08d6-4c4b-9fc9-49edd7058d82" providerId="ADAL" clId="{1ED969F6-35DA-44A4-A2D8-BBC59258213C}" dt="2022-08-29T07:55:45.467" v="1515" actId="1036"/>
          <ac:spMkLst>
            <pc:docMk/>
            <pc:sldMk cId="1049771298" sldId="389"/>
            <ac:spMk id="42" creationId="{86ACE524-F5FC-2DF6-5E7C-03364C766AA5}"/>
          </ac:spMkLst>
        </pc:spChg>
        <pc:spChg chg="mod">
          <ac:chgData name="박승렬" userId="19370ed7-08d6-4c4b-9fc9-49edd7058d82" providerId="ADAL" clId="{1ED969F6-35DA-44A4-A2D8-BBC59258213C}" dt="2022-08-29T07:55:45.467" v="1515" actId="1036"/>
          <ac:spMkLst>
            <pc:docMk/>
            <pc:sldMk cId="1049771298" sldId="389"/>
            <ac:spMk id="53" creationId="{D90EEA45-DA95-70F3-5C10-FE3B9A357181}"/>
          </ac:spMkLst>
        </pc:spChg>
        <pc:spChg chg="del mod">
          <ac:chgData name="박승렬" userId="19370ed7-08d6-4c4b-9fc9-49edd7058d82" providerId="ADAL" clId="{1ED969F6-35DA-44A4-A2D8-BBC59258213C}" dt="2022-08-29T07:36:48.363" v="1185" actId="478"/>
          <ac:spMkLst>
            <pc:docMk/>
            <pc:sldMk cId="1049771298" sldId="389"/>
            <ac:spMk id="54" creationId="{B8F4427C-49D7-029C-C5BF-93BB70076597}"/>
          </ac:spMkLst>
        </pc:spChg>
        <pc:spChg chg="del mod">
          <ac:chgData name="박승렬" userId="19370ed7-08d6-4c4b-9fc9-49edd7058d82" providerId="ADAL" clId="{1ED969F6-35DA-44A4-A2D8-BBC59258213C}" dt="2022-08-29T07:38:04.499" v="1216" actId="478"/>
          <ac:spMkLst>
            <pc:docMk/>
            <pc:sldMk cId="1049771298" sldId="389"/>
            <ac:spMk id="61" creationId="{8D540341-8F13-80DA-B992-90C6EB4B9A84}"/>
          </ac:spMkLst>
        </pc:spChg>
        <pc:grpChg chg="add del mod">
          <ac:chgData name="박승렬" userId="19370ed7-08d6-4c4b-9fc9-49edd7058d82" providerId="ADAL" clId="{1ED969F6-35DA-44A4-A2D8-BBC59258213C}" dt="2022-08-29T07:34:24.804" v="1123" actId="1076"/>
          <ac:grpSpMkLst>
            <pc:docMk/>
            <pc:sldMk cId="1049771298" sldId="389"/>
            <ac:grpSpMk id="17" creationId="{6B61914C-DDAA-059C-3740-E609F5EBA735}"/>
          </ac:grpSpMkLst>
        </pc:grpChg>
        <pc:grpChg chg="mod">
          <ac:chgData name="박승렬" userId="19370ed7-08d6-4c4b-9fc9-49edd7058d82" providerId="ADAL" clId="{1ED969F6-35DA-44A4-A2D8-BBC59258213C}" dt="2022-08-29T07:55:45.467" v="1515" actId="1036"/>
          <ac:grpSpMkLst>
            <pc:docMk/>
            <pc:sldMk cId="1049771298" sldId="389"/>
            <ac:grpSpMk id="52" creationId="{F3B99609-6CD1-1FFE-9356-3F4F2CB1B6C9}"/>
          </ac:grpSpMkLst>
        </pc:grpChg>
        <pc:picChg chg="del mod">
          <ac:chgData name="박승렬" userId="19370ed7-08d6-4c4b-9fc9-49edd7058d82" providerId="ADAL" clId="{1ED969F6-35DA-44A4-A2D8-BBC59258213C}" dt="2022-08-29T07:34:27.586" v="1124" actId="478"/>
          <ac:picMkLst>
            <pc:docMk/>
            <pc:sldMk cId="1049771298" sldId="389"/>
            <ac:picMk id="6" creationId="{AE1E6504-A3DB-B40B-395D-EA1066950442}"/>
          </ac:picMkLst>
        </pc:picChg>
        <pc:picChg chg="del mod">
          <ac:chgData name="박승렬" userId="19370ed7-08d6-4c4b-9fc9-49edd7058d82" providerId="ADAL" clId="{1ED969F6-35DA-44A4-A2D8-BBC59258213C}" dt="2022-08-29T07:37:43.394" v="1189" actId="478"/>
          <ac:picMkLst>
            <pc:docMk/>
            <pc:sldMk cId="1049771298" sldId="389"/>
            <ac:picMk id="11" creationId="{31612EDA-AE5E-6F17-EE59-1B7E849BADCF}"/>
          </ac:picMkLst>
        </pc:picChg>
        <pc:picChg chg="del">
          <ac:chgData name="박승렬" userId="19370ed7-08d6-4c4b-9fc9-49edd7058d82" providerId="ADAL" clId="{1ED969F6-35DA-44A4-A2D8-BBC59258213C}" dt="2022-08-29T07:32:17.082" v="1031" actId="478"/>
          <ac:picMkLst>
            <pc:docMk/>
            <pc:sldMk cId="1049771298" sldId="389"/>
            <ac:picMk id="13" creationId="{71BBFC06-5321-F23C-4312-76AFC9409907}"/>
          </ac:picMkLst>
        </pc:picChg>
        <pc:picChg chg="del">
          <ac:chgData name="박승렬" userId="19370ed7-08d6-4c4b-9fc9-49edd7058d82" providerId="ADAL" clId="{1ED969F6-35DA-44A4-A2D8-BBC59258213C}" dt="2022-08-29T07:32:13.340" v="1029" actId="478"/>
          <ac:picMkLst>
            <pc:docMk/>
            <pc:sldMk cId="1049771298" sldId="389"/>
            <ac:picMk id="18" creationId="{CC09D00B-A8A7-496D-A6AB-4859E4C47018}"/>
          </ac:picMkLst>
        </pc:picChg>
        <pc:picChg chg="del">
          <ac:chgData name="박승렬" userId="19370ed7-08d6-4c4b-9fc9-49edd7058d82" providerId="ADAL" clId="{1ED969F6-35DA-44A4-A2D8-BBC59258213C}" dt="2022-08-29T07:32:12.431" v="1027" actId="478"/>
          <ac:picMkLst>
            <pc:docMk/>
            <pc:sldMk cId="1049771298" sldId="389"/>
            <ac:picMk id="20" creationId="{4E94299B-A159-9E8F-3EED-D1C623DBD4E7}"/>
          </ac:picMkLst>
        </pc:picChg>
        <pc:picChg chg="del mod">
          <ac:chgData name="박승렬" userId="19370ed7-08d6-4c4b-9fc9-49edd7058d82" providerId="ADAL" clId="{1ED969F6-35DA-44A4-A2D8-BBC59258213C}" dt="2022-08-29T07:33:21.672" v="1111" actId="478"/>
          <ac:picMkLst>
            <pc:docMk/>
            <pc:sldMk cId="1049771298" sldId="389"/>
            <ac:picMk id="27" creationId="{76F85F38-DF6D-F7E6-CC7F-A64F31E7AA80}"/>
          </ac:picMkLst>
        </pc:picChg>
        <pc:picChg chg="del">
          <ac:chgData name="박승렬" userId="19370ed7-08d6-4c4b-9fc9-49edd7058d82" providerId="ADAL" clId="{1ED969F6-35DA-44A4-A2D8-BBC59258213C}" dt="2022-08-29T07:31:51.508" v="1022" actId="478"/>
          <ac:picMkLst>
            <pc:docMk/>
            <pc:sldMk cId="1049771298" sldId="389"/>
            <ac:picMk id="34" creationId="{3891C483-C634-9BD6-A06E-66F4E88574B5}"/>
          </ac:picMkLst>
        </pc:picChg>
        <pc:picChg chg="del">
          <ac:chgData name="박승렬" userId="19370ed7-08d6-4c4b-9fc9-49edd7058d82" providerId="ADAL" clId="{1ED969F6-35DA-44A4-A2D8-BBC59258213C}" dt="2022-08-29T07:32:11.272" v="1026" actId="478"/>
          <ac:picMkLst>
            <pc:docMk/>
            <pc:sldMk cId="1049771298" sldId="389"/>
            <ac:picMk id="35" creationId="{FB746555-3E97-AC34-F3E4-BD85F814C47E}"/>
          </ac:picMkLst>
        </pc:picChg>
        <pc:picChg chg="del">
          <ac:chgData name="박승렬" userId="19370ed7-08d6-4c4b-9fc9-49edd7058d82" providerId="ADAL" clId="{1ED969F6-35DA-44A4-A2D8-BBC59258213C}" dt="2022-08-29T07:32:09.826" v="1024" actId="478"/>
          <ac:picMkLst>
            <pc:docMk/>
            <pc:sldMk cId="1049771298" sldId="389"/>
            <ac:picMk id="37" creationId="{228E7BD4-3AF3-FA5C-F651-BD8BD784A34A}"/>
          </ac:picMkLst>
        </pc:picChg>
        <pc:picChg chg="mod">
          <ac:chgData name="박승렬" userId="19370ed7-08d6-4c4b-9fc9-49edd7058d82" providerId="ADAL" clId="{1ED969F6-35DA-44A4-A2D8-BBC59258213C}" dt="2022-08-29T07:55:45.467" v="1515" actId="1036"/>
          <ac:picMkLst>
            <pc:docMk/>
            <pc:sldMk cId="1049771298" sldId="389"/>
            <ac:picMk id="41" creationId="{11902F7A-D2A9-29CD-BE1B-F7CCF5B6B9A4}"/>
          </ac:picMkLst>
        </pc:picChg>
        <pc:picChg chg="mod">
          <ac:chgData name="박승렬" userId="19370ed7-08d6-4c4b-9fc9-49edd7058d82" providerId="ADAL" clId="{1ED969F6-35DA-44A4-A2D8-BBC59258213C}" dt="2022-08-29T07:33:06.884" v="1088" actId="1037"/>
          <ac:picMkLst>
            <pc:docMk/>
            <pc:sldMk cId="1049771298" sldId="389"/>
            <ac:picMk id="44" creationId="{B0978723-4EE6-855A-15AB-1B8D3B6080F8}"/>
          </ac:picMkLst>
        </pc:picChg>
        <pc:picChg chg="mod">
          <ac:chgData name="박승렬" userId="19370ed7-08d6-4c4b-9fc9-49edd7058d82" providerId="ADAL" clId="{1ED969F6-35DA-44A4-A2D8-BBC59258213C}" dt="2022-08-29T07:36:02.386" v="1157" actId="196"/>
          <ac:picMkLst>
            <pc:docMk/>
            <pc:sldMk cId="1049771298" sldId="389"/>
            <ac:picMk id="46" creationId="{1B1B6610-6C3F-8094-2834-05D0D527D702}"/>
          </ac:picMkLst>
        </pc:picChg>
        <pc:picChg chg="mod">
          <ac:chgData name="박승렬" userId="19370ed7-08d6-4c4b-9fc9-49edd7058d82" providerId="ADAL" clId="{1ED969F6-35DA-44A4-A2D8-BBC59258213C}" dt="2022-08-29T07:36:24.332" v="1170" actId="196"/>
          <ac:picMkLst>
            <pc:docMk/>
            <pc:sldMk cId="1049771298" sldId="389"/>
            <ac:picMk id="47" creationId="{D0D8D83B-2B94-2102-C767-8EBFE934E396}"/>
          </ac:picMkLst>
        </pc:picChg>
        <pc:picChg chg="mod">
          <ac:chgData name="박승렬" userId="19370ed7-08d6-4c4b-9fc9-49edd7058d82" providerId="ADAL" clId="{1ED969F6-35DA-44A4-A2D8-BBC59258213C}" dt="2022-08-29T07:36:08.346" v="1159" actId="197"/>
          <ac:picMkLst>
            <pc:docMk/>
            <pc:sldMk cId="1049771298" sldId="389"/>
            <ac:picMk id="48" creationId="{C69723C7-5D23-8280-D899-7B3CF07B43AB}"/>
          </ac:picMkLst>
        </pc:picChg>
        <pc:picChg chg="mod">
          <ac:chgData name="박승렬" userId="19370ed7-08d6-4c4b-9fc9-49edd7058d82" providerId="ADAL" clId="{1ED969F6-35DA-44A4-A2D8-BBC59258213C}" dt="2022-08-29T07:36:21.279" v="1169" actId="1076"/>
          <ac:picMkLst>
            <pc:docMk/>
            <pc:sldMk cId="1049771298" sldId="389"/>
            <ac:picMk id="50" creationId="{53C799FF-147B-156C-C8B3-CAAFEE401260}"/>
          </ac:picMkLst>
        </pc:picChg>
        <pc:picChg chg="mod">
          <ac:chgData name="박승렬" userId="19370ed7-08d6-4c4b-9fc9-49edd7058d82" providerId="ADAL" clId="{1ED969F6-35DA-44A4-A2D8-BBC59258213C}" dt="2022-08-29T07:36:27.530" v="1171" actId="197"/>
          <ac:picMkLst>
            <pc:docMk/>
            <pc:sldMk cId="1049771298" sldId="389"/>
            <ac:picMk id="51" creationId="{2E9F7B71-EBCF-8196-B00A-88DCAAEE7DBC}"/>
          </ac:picMkLst>
        </pc:picChg>
        <pc:picChg chg="del mod">
          <ac:chgData name="박승렬" userId="19370ed7-08d6-4c4b-9fc9-49edd7058d82" providerId="ADAL" clId="{1ED969F6-35DA-44A4-A2D8-BBC59258213C}" dt="2022-08-29T07:36:50.337" v="1186" actId="478"/>
          <ac:picMkLst>
            <pc:docMk/>
            <pc:sldMk cId="1049771298" sldId="389"/>
            <ac:picMk id="58" creationId="{5A66AF6E-895F-1918-3EFC-1AC8B69750AB}"/>
          </ac:picMkLst>
        </pc:picChg>
        <pc:picChg chg="del mod">
          <ac:chgData name="박승렬" userId="19370ed7-08d6-4c4b-9fc9-49edd7058d82" providerId="ADAL" clId="{1ED969F6-35DA-44A4-A2D8-BBC59258213C}" dt="2022-08-29T07:38:03.914" v="1215" actId="478"/>
          <ac:picMkLst>
            <pc:docMk/>
            <pc:sldMk cId="1049771298" sldId="389"/>
            <ac:picMk id="60" creationId="{DBEACA4C-27BE-B571-A49A-FCD80CBA836B}"/>
          </ac:picMkLst>
        </pc:picChg>
        <pc:picChg chg="mod">
          <ac:chgData name="박승렬" userId="19370ed7-08d6-4c4b-9fc9-49edd7058d82" providerId="ADAL" clId="{1ED969F6-35DA-44A4-A2D8-BBC59258213C}" dt="2022-08-29T07:34:34.458" v="1126" actId="1076"/>
          <ac:picMkLst>
            <pc:docMk/>
            <pc:sldMk cId="1049771298" sldId="389"/>
            <ac:picMk id="1026" creationId="{EC63F96C-DD67-FC1E-2150-A633E41D31C0}"/>
          </ac:picMkLst>
        </pc:picChg>
        <pc:picChg chg="add mod">
          <ac:chgData name="박승렬" userId="19370ed7-08d6-4c4b-9fc9-49edd7058d82" providerId="ADAL" clId="{1ED969F6-35DA-44A4-A2D8-BBC59258213C}" dt="2022-08-29T07:55:50.306" v="1523" actId="1038"/>
          <ac:picMkLst>
            <pc:docMk/>
            <pc:sldMk cId="1049771298" sldId="389"/>
            <ac:picMk id="2050" creationId="{A5B07981-DE77-13FF-9438-DA8E343ECDD5}"/>
          </ac:picMkLst>
        </pc:picChg>
        <pc:picChg chg="add mod">
          <ac:chgData name="박승렬" userId="19370ed7-08d6-4c4b-9fc9-49edd7058d82" providerId="ADAL" clId="{1ED969F6-35DA-44A4-A2D8-BBC59258213C}" dt="2022-08-29T07:58:18.236" v="1534" actId="1076"/>
          <ac:picMkLst>
            <pc:docMk/>
            <pc:sldMk cId="1049771298" sldId="389"/>
            <ac:picMk id="2052" creationId="{2B20ED9C-4DBE-59E3-71EB-7084E9F0BCBC}"/>
          </ac:picMkLst>
        </pc:picChg>
        <pc:cxnChg chg="mod">
          <ac:chgData name="박승렬" userId="19370ed7-08d6-4c4b-9fc9-49edd7058d82" providerId="ADAL" clId="{1ED969F6-35DA-44A4-A2D8-BBC59258213C}" dt="2022-08-29T07:38:47.468" v="1249" actId="1076"/>
          <ac:cxnSpMkLst>
            <pc:docMk/>
            <pc:sldMk cId="1049771298" sldId="389"/>
            <ac:cxnSpMk id="25" creationId="{00000000-0000-0000-0000-000000000000}"/>
          </ac:cxnSpMkLst>
        </pc:cxnChg>
      </pc:sldChg>
      <pc:sldChg chg="addSp delSp modSp add mod ord">
        <pc:chgData name="박승렬" userId="19370ed7-08d6-4c4b-9fc9-49edd7058d82" providerId="ADAL" clId="{1ED969F6-35DA-44A4-A2D8-BBC59258213C}" dt="2022-08-29T08:00:15.478" v="1594" actId="1076"/>
        <pc:sldMkLst>
          <pc:docMk/>
          <pc:sldMk cId="203217210" sldId="390"/>
        </pc:sldMkLst>
        <pc:spChg chg="del mod topLvl">
          <ac:chgData name="박승렬" userId="19370ed7-08d6-4c4b-9fc9-49edd7058d82" providerId="ADAL" clId="{1ED969F6-35DA-44A4-A2D8-BBC59258213C}" dt="2022-08-29T07:44:46.117" v="1345" actId="478"/>
          <ac:spMkLst>
            <pc:docMk/>
            <pc:sldMk cId="203217210" sldId="390"/>
            <ac:spMk id="3" creationId="{B656C57B-28C5-774B-4164-F01DD5B999A0}"/>
          </ac:spMkLst>
        </pc:spChg>
        <pc:spChg chg="del mod topLvl">
          <ac:chgData name="박승렬" userId="19370ed7-08d6-4c4b-9fc9-49edd7058d82" providerId="ADAL" clId="{1ED969F6-35DA-44A4-A2D8-BBC59258213C}" dt="2022-08-29T07:44:47.229" v="1346" actId="478"/>
          <ac:spMkLst>
            <pc:docMk/>
            <pc:sldMk cId="203217210" sldId="390"/>
            <ac:spMk id="4" creationId="{F5DF9118-8D6D-BE54-DCBD-59B3C9C876D3}"/>
          </ac:spMkLst>
        </pc:spChg>
        <pc:spChg chg="del">
          <ac:chgData name="박승렬" userId="19370ed7-08d6-4c4b-9fc9-49edd7058d82" providerId="ADAL" clId="{1ED969F6-35DA-44A4-A2D8-BBC59258213C}" dt="2022-08-29T07:41:13.500" v="1289" actId="478"/>
          <ac:spMkLst>
            <pc:docMk/>
            <pc:sldMk cId="203217210" sldId="390"/>
            <ac:spMk id="7" creationId="{B33C1571-1D57-1546-BBB4-2F1022EFA6AD}"/>
          </ac:spMkLst>
        </pc:spChg>
        <pc:spChg chg="del">
          <ac:chgData name="박승렬" userId="19370ed7-08d6-4c4b-9fc9-49edd7058d82" providerId="ADAL" clId="{1ED969F6-35DA-44A4-A2D8-BBC59258213C}" dt="2022-08-29T07:41:15.513" v="1291" actId="478"/>
          <ac:spMkLst>
            <pc:docMk/>
            <pc:sldMk cId="203217210" sldId="390"/>
            <ac:spMk id="12" creationId="{B0726524-F68D-D490-4FF7-AF92EE78486D}"/>
          </ac:spMkLst>
        </pc:spChg>
        <pc:spChg chg="mod">
          <ac:chgData name="박승렬" userId="19370ed7-08d6-4c4b-9fc9-49edd7058d82" providerId="ADAL" clId="{1ED969F6-35DA-44A4-A2D8-BBC59258213C}" dt="2022-08-29T07:59:42.321" v="1581" actId="1076"/>
          <ac:spMkLst>
            <pc:docMk/>
            <pc:sldMk cId="203217210" sldId="390"/>
            <ac:spMk id="14" creationId="{419CDF1F-B2CC-5FE5-1C0C-7B93FDA93DD6}"/>
          </ac:spMkLst>
        </pc:spChg>
        <pc:spChg chg="mod">
          <ac:chgData name="박승렬" userId="19370ed7-08d6-4c4b-9fc9-49edd7058d82" providerId="ADAL" clId="{1ED969F6-35DA-44A4-A2D8-BBC59258213C}" dt="2022-08-29T07:59:42.321" v="1581" actId="1076"/>
          <ac:spMkLst>
            <pc:docMk/>
            <pc:sldMk cId="203217210" sldId="390"/>
            <ac:spMk id="15" creationId="{8ADB3FB6-76D8-9824-98FE-908F20F47083}"/>
          </ac:spMkLst>
        </pc:spChg>
        <pc:spChg chg="mod">
          <ac:chgData name="박승렬" userId="19370ed7-08d6-4c4b-9fc9-49edd7058d82" providerId="ADAL" clId="{1ED969F6-35DA-44A4-A2D8-BBC59258213C}" dt="2022-08-29T07:59:42.321" v="1581" actId="1076"/>
          <ac:spMkLst>
            <pc:docMk/>
            <pc:sldMk cId="203217210" sldId="390"/>
            <ac:spMk id="19" creationId="{FFD63FB5-AD72-C3FD-32C3-04612DCACCCD}"/>
          </ac:spMkLst>
        </pc:spChg>
        <pc:spChg chg="mod">
          <ac:chgData name="박승렬" userId="19370ed7-08d6-4c4b-9fc9-49edd7058d82" providerId="ADAL" clId="{1ED969F6-35DA-44A4-A2D8-BBC59258213C}" dt="2022-08-29T07:59:42.321" v="1581" actId="1076"/>
          <ac:spMkLst>
            <pc:docMk/>
            <pc:sldMk cId="203217210" sldId="390"/>
            <ac:spMk id="20" creationId="{6D88A9F5-A1B1-A66C-71C2-3D5345964C82}"/>
          </ac:spMkLst>
        </pc:spChg>
        <pc:spChg chg="del">
          <ac:chgData name="박승렬" userId="19370ed7-08d6-4c4b-9fc9-49edd7058d82" providerId="ADAL" clId="{1ED969F6-35DA-44A4-A2D8-BBC59258213C}" dt="2022-08-29T07:41:14.147" v="1290" actId="478"/>
          <ac:spMkLst>
            <pc:docMk/>
            <pc:sldMk cId="203217210" sldId="390"/>
            <ac:spMk id="23" creationId="{5279A10F-8BBA-21F1-05B0-A9FE2E1860F6}"/>
          </ac:spMkLst>
        </pc:spChg>
        <pc:spChg chg="del">
          <ac:chgData name="박승렬" userId="19370ed7-08d6-4c4b-9fc9-49edd7058d82" providerId="ADAL" clId="{1ED969F6-35DA-44A4-A2D8-BBC59258213C}" dt="2022-08-29T07:41:22.869" v="1294" actId="478"/>
          <ac:spMkLst>
            <pc:docMk/>
            <pc:sldMk cId="203217210" sldId="390"/>
            <ac:spMk id="26" creationId="{4F9DF6F2-B84D-C112-5510-640880442CD1}"/>
          </ac:spMkLst>
        </pc:spChg>
        <pc:spChg chg="mod">
          <ac:chgData name="박승렬" userId="19370ed7-08d6-4c4b-9fc9-49edd7058d82" providerId="ADAL" clId="{1ED969F6-35DA-44A4-A2D8-BBC59258213C}" dt="2022-08-29T07:59:52.133" v="1585" actId="1037"/>
          <ac:spMkLst>
            <pc:docMk/>
            <pc:sldMk cId="203217210" sldId="390"/>
            <ac:spMk id="27" creationId="{4A002A2E-536C-11AC-C042-B514B6ED4451}"/>
          </ac:spMkLst>
        </pc:spChg>
        <pc:spChg chg="mod">
          <ac:chgData name="박승렬" userId="19370ed7-08d6-4c4b-9fc9-49edd7058d82" providerId="ADAL" clId="{1ED969F6-35DA-44A4-A2D8-BBC59258213C}" dt="2022-08-29T07:59:52.133" v="1585" actId="1037"/>
          <ac:spMkLst>
            <pc:docMk/>
            <pc:sldMk cId="203217210" sldId="390"/>
            <ac:spMk id="29" creationId="{98DFE0C1-6AFA-7A5B-1E82-2D0EE85EA45C}"/>
          </ac:spMkLst>
        </pc:spChg>
        <pc:spChg chg="add del mod">
          <ac:chgData name="박승렬" userId="19370ed7-08d6-4c4b-9fc9-49edd7058d82" providerId="ADAL" clId="{1ED969F6-35DA-44A4-A2D8-BBC59258213C}" dt="2022-08-29T07:46:57.413" v="1371" actId="478"/>
          <ac:spMkLst>
            <pc:docMk/>
            <pc:sldMk cId="203217210" sldId="390"/>
            <ac:spMk id="33" creationId="{19A6E08E-D7D6-2A24-00EE-7F7A9A125207}"/>
          </ac:spMkLst>
        </pc:spChg>
        <pc:spChg chg="add mod">
          <ac:chgData name="박승렬" userId="19370ed7-08d6-4c4b-9fc9-49edd7058d82" providerId="ADAL" clId="{1ED969F6-35DA-44A4-A2D8-BBC59258213C}" dt="2022-08-29T07:59:42.321" v="1581" actId="1076"/>
          <ac:spMkLst>
            <pc:docMk/>
            <pc:sldMk cId="203217210" sldId="390"/>
            <ac:spMk id="34" creationId="{DD7A0A1B-3B24-B2E8-FB7C-836F58170538}"/>
          </ac:spMkLst>
        </pc:spChg>
        <pc:spChg chg="del">
          <ac:chgData name="박승렬" userId="19370ed7-08d6-4c4b-9fc9-49edd7058d82" providerId="ADAL" clId="{1ED969F6-35DA-44A4-A2D8-BBC59258213C}" dt="2022-08-29T07:41:15.513" v="1291" actId="478"/>
          <ac:spMkLst>
            <pc:docMk/>
            <pc:sldMk cId="203217210" sldId="390"/>
            <ac:spMk id="42" creationId="{86ACE524-F5FC-2DF6-5E7C-03364C766AA5}"/>
          </ac:spMkLst>
        </pc:spChg>
        <pc:spChg chg="del">
          <ac:chgData name="박승렬" userId="19370ed7-08d6-4c4b-9fc9-49edd7058d82" providerId="ADAL" clId="{1ED969F6-35DA-44A4-A2D8-BBC59258213C}" dt="2022-08-29T07:41:15.513" v="1291" actId="478"/>
          <ac:spMkLst>
            <pc:docMk/>
            <pc:sldMk cId="203217210" sldId="390"/>
            <ac:spMk id="53" creationId="{D90EEA45-DA95-70F3-5C10-FE3B9A357181}"/>
          </ac:spMkLst>
        </pc:spChg>
        <pc:spChg chg="add mod">
          <ac:chgData name="박승렬" userId="19370ed7-08d6-4c4b-9fc9-49edd7058d82" providerId="ADAL" clId="{1ED969F6-35DA-44A4-A2D8-BBC59258213C}" dt="2022-08-29T07:59:42.321" v="1581" actId="1076"/>
          <ac:spMkLst>
            <pc:docMk/>
            <pc:sldMk cId="203217210" sldId="390"/>
            <ac:spMk id="61" creationId="{586BC48F-AD95-A996-9229-012F7F95AEFA}"/>
          </ac:spMkLst>
        </pc:spChg>
        <pc:grpChg chg="add del mod">
          <ac:chgData name="박승렬" userId="19370ed7-08d6-4c4b-9fc9-49edd7058d82" providerId="ADAL" clId="{1ED969F6-35DA-44A4-A2D8-BBC59258213C}" dt="2022-08-29T07:44:46.117" v="1345" actId="478"/>
          <ac:grpSpMkLst>
            <pc:docMk/>
            <pc:sldMk cId="203217210" sldId="390"/>
            <ac:grpSpMk id="2" creationId="{EEF5D9DA-A823-2FD1-F2F1-33BE7BE081C3}"/>
          </ac:grpSpMkLst>
        </pc:grpChg>
        <pc:grpChg chg="add mod">
          <ac:chgData name="박승렬" userId="19370ed7-08d6-4c4b-9fc9-49edd7058d82" providerId="ADAL" clId="{1ED969F6-35DA-44A4-A2D8-BBC59258213C}" dt="2022-08-29T08:00:00.135" v="1588" actId="1076"/>
          <ac:grpSpMkLst>
            <pc:docMk/>
            <pc:sldMk cId="203217210" sldId="390"/>
            <ac:grpSpMk id="10" creationId="{2F0AF8C4-95FB-F2E9-8F2C-1253DF7712A9}"/>
          </ac:grpSpMkLst>
        </pc:grpChg>
        <pc:grpChg chg="add mod">
          <ac:chgData name="박승렬" userId="19370ed7-08d6-4c4b-9fc9-49edd7058d82" providerId="ADAL" clId="{1ED969F6-35DA-44A4-A2D8-BBC59258213C}" dt="2022-08-29T07:46:09.745" v="1359" actId="1076"/>
          <ac:grpSpMkLst>
            <pc:docMk/>
            <pc:sldMk cId="203217210" sldId="390"/>
            <ac:grpSpMk id="11" creationId="{785666C2-D08C-50C5-41D2-63CDA7D9FE69}"/>
          </ac:grpSpMkLst>
        </pc:grpChg>
        <pc:grpChg chg="mod">
          <ac:chgData name="박승렬" userId="19370ed7-08d6-4c4b-9fc9-49edd7058d82" providerId="ADAL" clId="{1ED969F6-35DA-44A4-A2D8-BBC59258213C}" dt="2022-08-29T07:59:42.321" v="1581" actId="1076"/>
          <ac:grpSpMkLst>
            <pc:docMk/>
            <pc:sldMk cId="203217210" sldId="390"/>
            <ac:grpSpMk id="17" creationId="{6B61914C-DDAA-059C-3740-E609F5EBA735}"/>
          </ac:grpSpMkLst>
        </pc:grpChg>
        <pc:grpChg chg="add mod">
          <ac:chgData name="박승렬" userId="19370ed7-08d6-4c4b-9fc9-49edd7058d82" providerId="ADAL" clId="{1ED969F6-35DA-44A4-A2D8-BBC59258213C}" dt="2022-08-29T07:59:54.323" v="1587" actId="1038"/>
          <ac:grpSpMkLst>
            <pc:docMk/>
            <pc:sldMk cId="203217210" sldId="390"/>
            <ac:grpSpMk id="18" creationId="{D67129CF-D184-F355-1B6F-6569D2E4F4F8}"/>
          </ac:grpSpMkLst>
        </pc:grpChg>
        <pc:grpChg chg="add mod">
          <ac:chgData name="박승렬" userId="19370ed7-08d6-4c4b-9fc9-49edd7058d82" providerId="ADAL" clId="{1ED969F6-35DA-44A4-A2D8-BBC59258213C}" dt="2022-08-29T07:59:52.133" v="1585" actId="1037"/>
          <ac:grpSpMkLst>
            <pc:docMk/>
            <pc:sldMk cId="203217210" sldId="390"/>
            <ac:grpSpMk id="24" creationId="{21DD57D4-A986-78B6-AEF9-FB38B98F292F}"/>
          </ac:grpSpMkLst>
        </pc:grpChg>
        <pc:grpChg chg="del">
          <ac:chgData name="박승렬" userId="19370ed7-08d6-4c4b-9fc9-49edd7058d82" providerId="ADAL" clId="{1ED969F6-35DA-44A4-A2D8-BBC59258213C}" dt="2022-08-29T07:41:15.513" v="1291" actId="478"/>
          <ac:grpSpMkLst>
            <pc:docMk/>
            <pc:sldMk cId="203217210" sldId="390"/>
            <ac:grpSpMk id="52" creationId="{F3B99609-6CD1-1FFE-9356-3F4F2CB1B6C9}"/>
          </ac:grpSpMkLst>
        </pc:grpChg>
        <pc:picChg chg="add mod">
          <ac:chgData name="박승렬" userId="19370ed7-08d6-4c4b-9fc9-49edd7058d82" providerId="ADAL" clId="{1ED969F6-35DA-44A4-A2D8-BBC59258213C}" dt="2022-08-29T08:00:00.135" v="1588" actId="1076"/>
          <ac:picMkLst>
            <pc:docMk/>
            <pc:sldMk cId="203217210" sldId="390"/>
            <ac:picMk id="6" creationId="{F97823F9-9E87-69A3-CED0-02F9EDDF10CD}"/>
          </ac:picMkLst>
        </pc:picChg>
        <pc:picChg chg="add del">
          <ac:chgData name="박승렬" userId="19370ed7-08d6-4c4b-9fc9-49edd7058d82" providerId="ADAL" clId="{1ED969F6-35DA-44A4-A2D8-BBC59258213C}" dt="2022-08-29T07:43:40.540" v="1324" actId="22"/>
          <ac:picMkLst>
            <pc:docMk/>
            <pc:sldMk cId="203217210" sldId="390"/>
            <ac:picMk id="9" creationId="{6FA80545-FD8A-2877-69C4-AB668FE5598E}"/>
          </ac:picMkLst>
        </pc:picChg>
        <pc:picChg chg="mod">
          <ac:chgData name="박승렬" userId="19370ed7-08d6-4c4b-9fc9-49edd7058d82" providerId="ADAL" clId="{1ED969F6-35DA-44A4-A2D8-BBC59258213C}" dt="2022-08-29T07:46:09.745" v="1359" actId="1076"/>
          <ac:picMkLst>
            <pc:docMk/>
            <pc:sldMk cId="203217210" sldId="390"/>
            <ac:picMk id="13" creationId="{68576B20-7149-D588-E478-06E8398047F4}"/>
          </ac:picMkLst>
        </pc:picChg>
        <pc:picChg chg="mod">
          <ac:chgData name="박승렬" userId="19370ed7-08d6-4c4b-9fc9-49edd7058d82" providerId="ADAL" clId="{1ED969F6-35DA-44A4-A2D8-BBC59258213C}" dt="2022-08-29T07:46:09.745" v="1359" actId="1076"/>
          <ac:picMkLst>
            <pc:docMk/>
            <pc:sldMk cId="203217210" sldId="390"/>
            <ac:picMk id="16" creationId="{A8301ADF-214D-42FF-95E7-2580E30DA51A}"/>
          </ac:picMkLst>
        </pc:picChg>
        <pc:picChg chg="add mod">
          <ac:chgData name="박승렬" userId="19370ed7-08d6-4c4b-9fc9-49edd7058d82" providerId="ADAL" clId="{1ED969F6-35DA-44A4-A2D8-BBC59258213C}" dt="2022-08-29T07:59:42.321" v="1581" actId="1076"/>
          <ac:picMkLst>
            <pc:docMk/>
            <pc:sldMk cId="203217210" sldId="390"/>
            <ac:picMk id="31" creationId="{A2377A20-945B-AB8D-DE78-98BD6DE3A08C}"/>
          </ac:picMkLst>
        </pc:picChg>
        <pc:picChg chg="del">
          <ac:chgData name="박승렬" userId="19370ed7-08d6-4c4b-9fc9-49edd7058d82" providerId="ADAL" clId="{1ED969F6-35DA-44A4-A2D8-BBC59258213C}" dt="2022-08-29T07:41:15.513" v="1291" actId="478"/>
          <ac:picMkLst>
            <pc:docMk/>
            <pc:sldMk cId="203217210" sldId="390"/>
            <ac:picMk id="41" creationId="{11902F7A-D2A9-29CD-BE1B-F7CCF5B6B9A4}"/>
          </ac:picMkLst>
        </pc:picChg>
        <pc:picChg chg="add mod">
          <ac:chgData name="박승렬" userId="19370ed7-08d6-4c4b-9fc9-49edd7058d82" providerId="ADAL" clId="{1ED969F6-35DA-44A4-A2D8-BBC59258213C}" dt="2022-08-29T08:00:15.478" v="1594" actId="1076"/>
          <ac:picMkLst>
            <pc:docMk/>
            <pc:sldMk cId="203217210" sldId="390"/>
            <ac:picMk id="1025" creationId="{595D0E52-37E4-ED0A-D141-F16E4A988C65}"/>
          </ac:picMkLst>
        </pc:picChg>
        <pc:picChg chg="add del mod">
          <ac:chgData name="박승렬" userId="19370ed7-08d6-4c4b-9fc9-49edd7058d82" providerId="ADAL" clId="{1ED969F6-35DA-44A4-A2D8-BBC59258213C}" dt="2022-08-29T07:59:52.133" v="1585" actId="1037"/>
          <ac:picMkLst>
            <pc:docMk/>
            <pc:sldMk cId="203217210" sldId="390"/>
            <ac:picMk id="1026" creationId="{EC63F96C-DD67-FC1E-2150-A633E41D31C0}"/>
          </ac:picMkLst>
        </pc:picChg>
        <pc:picChg chg="add mod">
          <ac:chgData name="박승렬" userId="19370ed7-08d6-4c4b-9fc9-49edd7058d82" providerId="ADAL" clId="{1ED969F6-35DA-44A4-A2D8-BBC59258213C}" dt="2022-08-29T08:00:13.439" v="1593" actId="1076"/>
          <ac:picMkLst>
            <pc:docMk/>
            <pc:sldMk cId="203217210" sldId="390"/>
            <ac:picMk id="1027" creationId="{83249B15-8AE4-91B8-CBE9-E40E43BC781A}"/>
          </ac:picMkLst>
        </pc:picChg>
        <pc:picChg chg="del">
          <ac:chgData name="박승렬" userId="19370ed7-08d6-4c4b-9fc9-49edd7058d82" providerId="ADAL" clId="{1ED969F6-35DA-44A4-A2D8-BBC59258213C}" dt="2022-08-29T07:41:15.513" v="1291" actId="478"/>
          <ac:picMkLst>
            <pc:docMk/>
            <pc:sldMk cId="203217210" sldId="390"/>
            <ac:picMk id="2050" creationId="{A5B07981-DE77-13FF-9438-DA8E343ECDD5}"/>
          </ac:picMkLst>
        </pc:picChg>
        <pc:picChg chg="add mod">
          <ac:chgData name="박승렬" userId="19370ed7-08d6-4c4b-9fc9-49edd7058d82" providerId="ADAL" clId="{1ED969F6-35DA-44A4-A2D8-BBC59258213C}" dt="2022-08-29T08:00:00.135" v="1588" actId="1076"/>
          <ac:picMkLst>
            <pc:docMk/>
            <pc:sldMk cId="203217210" sldId="390"/>
            <ac:picMk id="3074" creationId="{E5380481-DB13-1004-6507-1F3B777BCB19}"/>
          </ac:picMkLst>
        </pc:picChg>
        <pc:cxnChg chg="add mod ord">
          <ac:chgData name="박승렬" userId="19370ed7-08d6-4c4b-9fc9-49edd7058d82" providerId="ADAL" clId="{1ED969F6-35DA-44A4-A2D8-BBC59258213C}" dt="2022-08-29T07:59:42.321" v="1581" actId="1076"/>
          <ac:cxnSpMkLst>
            <pc:docMk/>
            <pc:sldMk cId="203217210" sldId="390"/>
            <ac:cxnSpMk id="36" creationId="{2D259FAF-CB3D-E744-0FF4-4775E81E89EC}"/>
          </ac:cxnSpMkLst>
        </pc:cxnChg>
        <pc:cxnChg chg="add mod">
          <ac:chgData name="박승렬" userId="19370ed7-08d6-4c4b-9fc9-49edd7058d82" providerId="ADAL" clId="{1ED969F6-35DA-44A4-A2D8-BBC59258213C}" dt="2022-08-29T07:59:42.321" v="1581" actId="1076"/>
          <ac:cxnSpMkLst>
            <pc:docMk/>
            <pc:sldMk cId="203217210" sldId="390"/>
            <ac:cxnSpMk id="39" creationId="{C4E093A1-CC3C-0582-E4BA-EB9FC1FB12FD}"/>
          </ac:cxnSpMkLst>
        </pc:cxnChg>
        <pc:cxnChg chg="add mod">
          <ac:chgData name="박승렬" userId="19370ed7-08d6-4c4b-9fc9-49edd7058d82" providerId="ADAL" clId="{1ED969F6-35DA-44A4-A2D8-BBC59258213C}" dt="2022-08-29T07:59:42.321" v="1581" actId="1076"/>
          <ac:cxnSpMkLst>
            <pc:docMk/>
            <pc:sldMk cId="203217210" sldId="390"/>
            <ac:cxnSpMk id="45" creationId="{DE488166-F59A-798C-60B1-1B63D64A24A3}"/>
          </ac:cxnSpMkLst>
        </pc:cxnChg>
        <pc:cxnChg chg="add mod">
          <ac:chgData name="박승렬" userId="19370ed7-08d6-4c4b-9fc9-49edd7058d82" providerId="ADAL" clId="{1ED969F6-35DA-44A4-A2D8-BBC59258213C}" dt="2022-08-29T07:59:42.321" v="1581" actId="1076"/>
          <ac:cxnSpMkLst>
            <pc:docMk/>
            <pc:sldMk cId="203217210" sldId="390"/>
            <ac:cxnSpMk id="54" creationId="{049B5482-1F57-927D-2704-8E2D51E99CD0}"/>
          </ac:cxnSpMkLst>
        </pc:cxnChg>
        <pc:cxnChg chg="add mod">
          <ac:chgData name="박승렬" userId="19370ed7-08d6-4c4b-9fc9-49edd7058d82" providerId="ADAL" clId="{1ED969F6-35DA-44A4-A2D8-BBC59258213C}" dt="2022-08-29T07:59:42.321" v="1581" actId="1076"/>
          <ac:cxnSpMkLst>
            <pc:docMk/>
            <pc:sldMk cId="203217210" sldId="390"/>
            <ac:cxnSpMk id="55" creationId="{F383618D-1F5E-34F1-B9B0-79BAFB60A36A}"/>
          </ac:cxnSpMkLst>
        </pc:cxnChg>
        <pc:cxnChg chg="add mod">
          <ac:chgData name="박승렬" userId="19370ed7-08d6-4c4b-9fc9-49edd7058d82" providerId="ADAL" clId="{1ED969F6-35DA-44A4-A2D8-BBC59258213C}" dt="2022-08-29T07:59:42.321" v="1581" actId="1076"/>
          <ac:cxnSpMkLst>
            <pc:docMk/>
            <pc:sldMk cId="203217210" sldId="390"/>
            <ac:cxnSpMk id="57" creationId="{4B33A734-CE7E-5BD3-2B33-9EB39B60689B}"/>
          </ac:cxnSpMkLst>
        </pc:cxnChg>
      </pc:sldChg>
      <pc:sldChg chg="add del">
        <pc:chgData name="박승렬" userId="19370ed7-08d6-4c4b-9fc9-49edd7058d82" providerId="ADAL" clId="{1ED969F6-35DA-44A4-A2D8-BBC59258213C}" dt="2022-08-29T07:31:26.013" v="999" actId="47"/>
        <pc:sldMkLst>
          <pc:docMk/>
          <pc:sldMk cId="1904068411" sldId="390"/>
        </pc:sldMkLst>
      </pc:sldChg>
    </pc:docChg>
  </pc:docChgLst>
  <pc:docChgLst>
    <pc:chgData name="박승렬" userId="19370ed7-08d6-4c4b-9fc9-49edd7058d82" providerId="ADAL" clId="{8727CB7E-4B96-42D4-89FE-8C31647C9E45}"/>
    <pc:docChg chg="undo custSel addSld delSld modSld sldOrd modSection">
      <pc:chgData name="박승렬" userId="19370ed7-08d6-4c4b-9fc9-49edd7058d82" providerId="ADAL" clId="{8727CB7E-4B96-42D4-89FE-8C31647C9E45}" dt="2022-12-07T12:11:27.024" v="1844" actId="20577"/>
      <pc:docMkLst>
        <pc:docMk/>
      </pc:docMkLst>
      <pc:sldChg chg="addSp delSp modSp mod">
        <pc:chgData name="박승렬" userId="19370ed7-08d6-4c4b-9fc9-49edd7058d82" providerId="ADAL" clId="{8727CB7E-4B96-42D4-89FE-8C31647C9E45}" dt="2022-12-06T10:20:06.768" v="1840" actId="1036"/>
        <pc:sldMkLst>
          <pc:docMk/>
          <pc:sldMk cId="3686046708" sldId="391"/>
        </pc:sldMkLst>
        <pc:spChg chg="mod">
          <ac:chgData name="박승렬" userId="19370ed7-08d6-4c4b-9fc9-49edd7058d82" providerId="ADAL" clId="{8727CB7E-4B96-42D4-89FE-8C31647C9E45}" dt="2022-11-12T17:55:18.237" v="8"/>
          <ac:spMkLst>
            <pc:docMk/>
            <pc:sldMk cId="3686046708" sldId="391"/>
            <ac:spMk id="2131" creationId="{C6A56AEE-027D-0779-E0C1-522D13BA5C76}"/>
          </ac:spMkLst>
        </pc:spChg>
        <pc:grpChg chg="mod">
          <ac:chgData name="박승렬" userId="19370ed7-08d6-4c4b-9fc9-49edd7058d82" providerId="ADAL" clId="{8727CB7E-4B96-42D4-89FE-8C31647C9E45}" dt="2022-11-19T16:13:32.038" v="76" actId="14100"/>
          <ac:grpSpMkLst>
            <pc:docMk/>
            <pc:sldMk cId="3686046708" sldId="391"/>
            <ac:grpSpMk id="1042" creationId="{4C5C02A4-C546-E49A-52AB-1C086262D658}"/>
          </ac:grpSpMkLst>
        </pc:grpChg>
        <pc:grpChg chg="mod">
          <ac:chgData name="박승렬" userId="19370ed7-08d6-4c4b-9fc9-49edd7058d82" providerId="ADAL" clId="{8727CB7E-4B96-42D4-89FE-8C31647C9E45}" dt="2022-11-19T16:13:36.675" v="77" actId="1076"/>
          <ac:grpSpMkLst>
            <pc:docMk/>
            <pc:sldMk cId="3686046708" sldId="391"/>
            <ac:grpSpMk id="1051" creationId="{1600DE25-8A71-A50E-62C0-D78AFCBFF58D}"/>
          </ac:grpSpMkLst>
        </pc:grpChg>
        <pc:grpChg chg="mod">
          <ac:chgData name="박승렬" userId="19370ed7-08d6-4c4b-9fc9-49edd7058d82" providerId="ADAL" clId="{8727CB7E-4B96-42D4-89FE-8C31647C9E45}" dt="2022-11-19T16:13:39.139" v="78" actId="1076"/>
          <ac:grpSpMkLst>
            <pc:docMk/>
            <pc:sldMk cId="3686046708" sldId="391"/>
            <ac:grpSpMk id="1060" creationId="{0A21E042-4B5C-4583-2D93-512C7A696CEA}"/>
          </ac:grpSpMkLst>
        </pc:grpChg>
        <pc:grpChg chg="mod">
          <ac:chgData name="박승렬" userId="19370ed7-08d6-4c4b-9fc9-49edd7058d82" providerId="ADAL" clId="{8727CB7E-4B96-42D4-89FE-8C31647C9E45}" dt="2022-11-19T16:13:32.038" v="76" actId="14100"/>
          <ac:grpSpMkLst>
            <pc:docMk/>
            <pc:sldMk cId="3686046708" sldId="391"/>
            <ac:grpSpMk id="1069" creationId="{3D3D5B70-28F7-6ABB-75E4-3627F372ED70}"/>
          </ac:grpSpMkLst>
        </pc:grpChg>
        <pc:grpChg chg="mod">
          <ac:chgData name="박승렬" userId="19370ed7-08d6-4c4b-9fc9-49edd7058d82" providerId="ADAL" clId="{8727CB7E-4B96-42D4-89FE-8C31647C9E45}" dt="2022-12-06T10:20:06.768" v="1840" actId="1036"/>
          <ac:grpSpMkLst>
            <pc:docMk/>
            <pc:sldMk cId="3686046708" sldId="391"/>
            <ac:grpSpMk id="2072" creationId="{1B90B6BD-AF3D-ED93-AA51-5600E53A5753}"/>
          </ac:grpSpMkLst>
        </pc:grpChg>
        <pc:picChg chg="add del">
          <ac:chgData name="박승렬" userId="19370ed7-08d6-4c4b-9fc9-49edd7058d82" providerId="ADAL" clId="{8727CB7E-4B96-42D4-89FE-8C31647C9E45}" dt="2022-11-28T10:11:52.227" v="1765" actId="22"/>
          <ac:picMkLst>
            <pc:docMk/>
            <pc:sldMk cId="3686046708" sldId="391"/>
            <ac:picMk id="7" creationId="{6E818BD4-51F3-F7CD-F989-67D4E81AF841}"/>
          </ac:picMkLst>
        </pc:picChg>
      </pc:sldChg>
      <pc:sldChg chg="addSp delSp modSp add mod ord">
        <pc:chgData name="박승렬" userId="19370ed7-08d6-4c4b-9fc9-49edd7058d82" providerId="ADAL" clId="{8727CB7E-4B96-42D4-89FE-8C31647C9E45}" dt="2022-12-07T12:11:27.024" v="1844" actId="20577"/>
        <pc:sldMkLst>
          <pc:docMk/>
          <pc:sldMk cId="1170457561" sldId="394"/>
        </pc:sldMkLst>
        <pc:spChg chg="del">
          <ac:chgData name="박승렬" userId="19370ed7-08d6-4c4b-9fc9-49edd7058d82" providerId="ADAL" clId="{8727CB7E-4B96-42D4-89FE-8C31647C9E45}" dt="2022-11-19T16:10:13.161" v="12" actId="478"/>
          <ac:spMkLst>
            <pc:docMk/>
            <pc:sldMk cId="1170457561" sldId="394"/>
            <ac:spMk id="2" creationId="{32C0F7DE-E093-AFE9-2069-3A74760E605B}"/>
          </ac:spMkLst>
        </pc:spChg>
        <pc:spChg chg="add del mod">
          <ac:chgData name="박승렬" userId="19370ed7-08d6-4c4b-9fc9-49edd7058d82" providerId="ADAL" clId="{8727CB7E-4B96-42D4-89FE-8C31647C9E45}" dt="2022-11-28T06:43:50.012" v="1265"/>
          <ac:spMkLst>
            <pc:docMk/>
            <pc:sldMk cId="1170457561" sldId="394"/>
            <ac:spMk id="2" creationId="{4E0770A4-1378-E982-F1C8-0F95FEA1E808}"/>
          </ac:spMkLst>
        </pc:spChg>
        <pc:spChg chg="mod topLvl">
          <ac:chgData name="박승렬" userId="19370ed7-08d6-4c4b-9fc9-49edd7058d82" providerId="ADAL" clId="{8727CB7E-4B96-42D4-89FE-8C31647C9E45}" dt="2022-11-28T17:06:02.542" v="1836" actId="1076"/>
          <ac:spMkLst>
            <pc:docMk/>
            <pc:sldMk cId="1170457561" sldId="394"/>
            <ac:spMk id="4" creationId="{1AFFA5CF-DB03-2774-9AEE-6C5C09508309}"/>
          </ac:spMkLst>
        </pc:spChg>
        <pc:spChg chg="add mod topLvl">
          <ac:chgData name="박승렬" userId="19370ed7-08d6-4c4b-9fc9-49edd7058d82" providerId="ADAL" clId="{8727CB7E-4B96-42D4-89FE-8C31647C9E45}" dt="2022-11-28T07:21:09.823" v="1692" actId="1076"/>
          <ac:spMkLst>
            <pc:docMk/>
            <pc:sldMk cId="1170457561" sldId="394"/>
            <ac:spMk id="5" creationId="{8CC32412-1263-3DB0-A470-565630AA8A0B}"/>
          </ac:spMkLst>
        </pc:spChg>
        <pc:spChg chg="mod topLvl">
          <ac:chgData name="박승렬" userId="19370ed7-08d6-4c4b-9fc9-49edd7058d82" providerId="ADAL" clId="{8727CB7E-4B96-42D4-89FE-8C31647C9E45}" dt="2022-11-28T17:06:02.542" v="1836" actId="1076"/>
          <ac:spMkLst>
            <pc:docMk/>
            <pc:sldMk cId="1170457561" sldId="394"/>
            <ac:spMk id="6" creationId="{9277CFFC-DA91-A62D-A9E8-E59B3DDCF852}"/>
          </ac:spMkLst>
        </pc:spChg>
        <pc:spChg chg="mod topLvl">
          <ac:chgData name="박승렬" userId="19370ed7-08d6-4c4b-9fc9-49edd7058d82" providerId="ADAL" clId="{8727CB7E-4B96-42D4-89FE-8C31647C9E45}" dt="2022-11-28T17:06:02.542" v="1836" actId="1076"/>
          <ac:spMkLst>
            <pc:docMk/>
            <pc:sldMk cId="1170457561" sldId="394"/>
            <ac:spMk id="7" creationId="{19325EE1-41C7-296E-3810-A69B9E170CA5}"/>
          </ac:spMkLst>
        </pc:spChg>
        <pc:spChg chg="add del mod">
          <ac:chgData name="박승렬" userId="19370ed7-08d6-4c4b-9fc9-49edd7058d82" providerId="ADAL" clId="{8727CB7E-4B96-42D4-89FE-8C31647C9E45}" dt="2022-11-19T16:35:17.282" v="789" actId="478"/>
          <ac:spMkLst>
            <pc:docMk/>
            <pc:sldMk cId="1170457561" sldId="394"/>
            <ac:spMk id="7" creationId="{39E76158-902D-618D-3950-E0B882579549}"/>
          </ac:spMkLst>
        </pc:spChg>
        <pc:spChg chg="mod topLvl">
          <ac:chgData name="박승렬" userId="19370ed7-08d6-4c4b-9fc9-49edd7058d82" providerId="ADAL" clId="{8727CB7E-4B96-42D4-89FE-8C31647C9E45}" dt="2022-11-28T17:06:02.542" v="1836" actId="1076"/>
          <ac:spMkLst>
            <pc:docMk/>
            <pc:sldMk cId="1170457561" sldId="394"/>
            <ac:spMk id="8" creationId="{56B06A20-4F93-4425-C7AD-5E80AB92E7AB}"/>
          </ac:spMkLst>
        </pc:spChg>
        <pc:spChg chg="mod topLvl">
          <ac:chgData name="박승렬" userId="19370ed7-08d6-4c4b-9fc9-49edd7058d82" providerId="ADAL" clId="{8727CB7E-4B96-42D4-89FE-8C31647C9E45}" dt="2022-11-28T17:06:02.542" v="1836" actId="1076"/>
          <ac:spMkLst>
            <pc:docMk/>
            <pc:sldMk cId="1170457561" sldId="394"/>
            <ac:spMk id="9" creationId="{59798634-EEE1-EA00-CF94-69D66E400485}"/>
          </ac:spMkLst>
        </pc:spChg>
        <pc:spChg chg="mod topLvl">
          <ac:chgData name="박승렬" userId="19370ed7-08d6-4c4b-9fc9-49edd7058d82" providerId="ADAL" clId="{8727CB7E-4B96-42D4-89FE-8C31647C9E45}" dt="2022-11-28T17:06:02.542" v="1836" actId="1076"/>
          <ac:spMkLst>
            <pc:docMk/>
            <pc:sldMk cId="1170457561" sldId="394"/>
            <ac:spMk id="10" creationId="{AF46C89E-41C9-6C5C-D0FD-84259B614186}"/>
          </ac:spMkLst>
        </pc:spChg>
        <pc:spChg chg="mod topLvl">
          <ac:chgData name="박승렬" userId="19370ed7-08d6-4c4b-9fc9-49edd7058d82" providerId="ADAL" clId="{8727CB7E-4B96-42D4-89FE-8C31647C9E45}" dt="2022-11-28T17:06:02.542" v="1836" actId="1076"/>
          <ac:spMkLst>
            <pc:docMk/>
            <pc:sldMk cId="1170457561" sldId="394"/>
            <ac:spMk id="11" creationId="{8BD5D023-04BF-1F8A-B79B-D4E8D5C56E80}"/>
          </ac:spMkLst>
        </pc:spChg>
        <pc:spChg chg="mod topLvl">
          <ac:chgData name="박승렬" userId="19370ed7-08d6-4c4b-9fc9-49edd7058d82" providerId="ADAL" clId="{8727CB7E-4B96-42D4-89FE-8C31647C9E45}" dt="2022-11-28T17:06:02.542" v="1836" actId="1076"/>
          <ac:spMkLst>
            <pc:docMk/>
            <pc:sldMk cId="1170457561" sldId="394"/>
            <ac:spMk id="12" creationId="{8F36BAFE-C392-0B79-A671-44F7D6E3F31D}"/>
          </ac:spMkLst>
        </pc:spChg>
        <pc:spChg chg="add del mod topLvl">
          <ac:chgData name="박승렬" userId="19370ed7-08d6-4c4b-9fc9-49edd7058d82" providerId="ADAL" clId="{8727CB7E-4B96-42D4-89FE-8C31647C9E45}" dt="2022-11-19T16:40:18.341" v="895" actId="478"/>
          <ac:spMkLst>
            <pc:docMk/>
            <pc:sldMk cId="1170457561" sldId="394"/>
            <ac:spMk id="12" creationId="{C80CF647-B0FA-0924-AF1F-DF3BAAB9FB04}"/>
          </ac:spMkLst>
        </pc:spChg>
        <pc:spChg chg="mod topLvl">
          <ac:chgData name="박승렬" userId="19370ed7-08d6-4c4b-9fc9-49edd7058d82" providerId="ADAL" clId="{8727CB7E-4B96-42D4-89FE-8C31647C9E45}" dt="2022-11-28T17:06:02.542" v="1836" actId="1076"/>
          <ac:spMkLst>
            <pc:docMk/>
            <pc:sldMk cId="1170457561" sldId="394"/>
            <ac:spMk id="13" creationId="{93BA8E8B-D01C-3716-4F1B-241BD1D66CAF}"/>
          </ac:spMkLst>
        </pc:spChg>
        <pc:spChg chg="mod topLvl">
          <ac:chgData name="박승렬" userId="19370ed7-08d6-4c4b-9fc9-49edd7058d82" providerId="ADAL" clId="{8727CB7E-4B96-42D4-89FE-8C31647C9E45}" dt="2022-11-28T17:06:02.542" v="1836" actId="1076"/>
          <ac:spMkLst>
            <pc:docMk/>
            <pc:sldMk cId="1170457561" sldId="394"/>
            <ac:spMk id="14" creationId="{79C8EF63-DF68-9419-7CB3-5ECC4077CF87}"/>
          </ac:spMkLst>
        </pc:spChg>
        <pc:spChg chg="add del mod topLvl">
          <ac:chgData name="박승렬" userId="19370ed7-08d6-4c4b-9fc9-49edd7058d82" providerId="ADAL" clId="{8727CB7E-4B96-42D4-89FE-8C31647C9E45}" dt="2022-11-19T16:38:58.962" v="871" actId="478"/>
          <ac:spMkLst>
            <pc:docMk/>
            <pc:sldMk cId="1170457561" sldId="394"/>
            <ac:spMk id="14" creationId="{A805DD52-3E1C-D072-BC4A-FF9755FEFD24}"/>
          </ac:spMkLst>
        </pc:spChg>
        <pc:spChg chg="add del mod">
          <ac:chgData name="박승렬" userId="19370ed7-08d6-4c4b-9fc9-49edd7058d82" providerId="ADAL" clId="{8727CB7E-4B96-42D4-89FE-8C31647C9E45}" dt="2022-11-19T16:35:50.596" v="807" actId="478"/>
          <ac:spMkLst>
            <pc:docMk/>
            <pc:sldMk cId="1170457561" sldId="394"/>
            <ac:spMk id="15" creationId="{025C67EE-B4FC-ED2A-9175-2D79B2A5035A}"/>
          </ac:spMkLst>
        </pc:spChg>
        <pc:spChg chg="mod topLvl">
          <ac:chgData name="박승렬" userId="19370ed7-08d6-4c4b-9fc9-49edd7058d82" providerId="ADAL" clId="{8727CB7E-4B96-42D4-89FE-8C31647C9E45}" dt="2022-11-28T17:06:02.542" v="1836" actId="1076"/>
          <ac:spMkLst>
            <pc:docMk/>
            <pc:sldMk cId="1170457561" sldId="394"/>
            <ac:spMk id="15" creationId="{C712A674-BAD1-0230-BA86-DEDB5025EBCB}"/>
          </ac:spMkLst>
        </pc:spChg>
        <pc:spChg chg="mod topLvl">
          <ac:chgData name="박승렬" userId="19370ed7-08d6-4c4b-9fc9-49edd7058d82" providerId="ADAL" clId="{8727CB7E-4B96-42D4-89FE-8C31647C9E45}" dt="2022-11-28T17:06:02.542" v="1836" actId="1076"/>
          <ac:spMkLst>
            <pc:docMk/>
            <pc:sldMk cId="1170457561" sldId="394"/>
            <ac:spMk id="16" creationId="{F45D0A00-E94C-A03E-A7DD-D9785DDF8665}"/>
          </ac:spMkLst>
        </pc:spChg>
        <pc:spChg chg="mod topLvl">
          <ac:chgData name="박승렬" userId="19370ed7-08d6-4c4b-9fc9-49edd7058d82" providerId="ADAL" clId="{8727CB7E-4B96-42D4-89FE-8C31647C9E45}" dt="2022-11-28T17:06:02.542" v="1836" actId="1076"/>
          <ac:spMkLst>
            <pc:docMk/>
            <pc:sldMk cId="1170457561" sldId="394"/>
            <ac:spMk id="17" creationId="{54ED7403-454D-71F6-A3A7-005B104796B6}"/>
          </ac:spMkLst>
        </pc:spChg>
        <pc:spChg chg="mod topLvl">
          <ac:chgData name="박승렬" userId="19370ed7-08d6-4c4b-9fc9-49edd7058d82" providerId="ADAL" clId="{8727CB7E-4B96-42D4-89FE-8C31647C9E45}" dt="2022-11-28T17:06:02.542" v="1836" actId="1076"/>
          <ac:spMkLst>
            <pc:docMk/>
            <pc:sldMk cId="1170457561" sldId="394"/>
            <ac:spMk id="18" creationId="{C033BB70-BDE6-8166-C65E-E50D59A8B332}"/>
          </ac:spMkLst>
        </pc:spChg>
        <pc:spChg chg="add del mod topLvl">
          <ac:chgData name="박승렬" userId="19370ed7-08d6-4c4b-9fc9-49edd7058d82" providerId="ADAL" clId="{8727CB7E-4B96-42D4-89FE-8C31647C9E45}" dt="2022-11-28T06:43:27.372" v="1262" actId="478"/>
          <ac:spMkLst>
            <pc:docMk/>
            <pc:sldMk cId="1170457561" sldId="394"/>
            <ac:spMk id="19" creationId="{BFA8D6A2-7E9F-49E0-5D65-1F7F17AD918E}"/>
          </ac:spMkLst>
        </pc:spChg>
        <pc:spChg chg="add del mod">
          <ac:chgData name="박승렬" userId="19370ed7-08d6-4c4b-9fc9-49edd7058d82" providerId="ADAL" clId="{8727CB7E-4B96-42D4-89FE-8C31647C9E45}" dt="2022-11-19T16:20:53.453" v="238" actId="478"/>
          <ac:spMkLst>
            <pc:docMk/>
            <pc:sldMk cId="1170457561" sldId="394"/>
            <ac:spMk id="20" creationId="{641C746B-1B23-7CCD-8D16-6B8872861A77}"/>
          </ac:spMkLst>
        </pc:spChg>
        <pc:spChg chg="mod topLvl">
          <ac:chgData name="박승렬" userId="19370ed7-08d6-4c4b-9fc9-49edd7058d82" providerId="ADAL" clId="{8727CB7E-4B96-42D4-89FE-8C31647C9E45}" dt="2022-11-28T17:06:02.542" v="1836" actId="1076"/>
          <ac:spMkLst>
            <pc:docMk/>
            <pc:sldMk cId="1170457561" sldId="394"/>
            <ac:spMk id="20" creationId="{D7C9AAA0-CD53-5DB0-B623-C0ED6ADF72A8}"/>
          </ac:spMkLst>
        </pc:spChg>
        <pc:spChg chg="mod topLvl">
          <ac:chgData name="박승렬" userId="19370ed7-08d6-4c4b-9fc9-49edd7058d82" providerId="ADAL" clId="{8727CB7E-4B96-42D4-89FE-8C31647C9E45}" dt="2022-11-28T17:06:02.542" v="1836" actId="1076"/>
          <ac:spMkLst>
            <pc:docMk/>
            <pc:sldMk cId="1170457561" sldId="394"/>
            <ac:spMk id="23" creationId="{62AB832F-CD49-4CCB-555A-F41ED6CC9BED}"/>
          </ac:spMkLst>
        </pc:spChg>
        <pc:spChg chg="add del mod">
          <ac:chgData name="박승렬" userId="19370ed7-08d6-4c4b-9fc9-49edd7058d82" providerId="ADAL" clId="{8727CB7E-4B96-42D4-89FE-8C31647C9E45}" dt="2022-11-19T16:38:58.962" v="871" actId="478"/>
          <ac:spMkLst>
            <pc:docMk/>
            <pc:sldMk cId="1170457561" sldId="394"/>
            <ac:spMk id="23" creationId="{AE37819B-D252-3E68-8932-76ECE4BC5BCC}"/>
          </ac:spMkLst>
        </pc:spChg>
        <pc:spChg chg="mod topLvl">
          <ac:chgData name="박승렬" userId="19370ed7-08d6-4c4b-9fc9-49edd7058d82" providerId="ADAL" clId="{8727CB7E-4B96-42D4-89FE-8C31647C9E45}" dt="2022-11-28T17:06:02.542" v="1836" actId="1076"/>
          <ac:spMkLst>
            <pc:docMk/>
            <pc:sldMk cId="1170457561" sldId="394"/>
            <ac:spMk id="24" creationId="{19A64604-A2F2-47A9-F377-A0266F310B4C}"/>
          </ac:spMkLst>
        </pc:spChg>
        <pc:spChg chg="add del mod topLvl">
          <ac:chgData name="박승렬" userId="19370ed7-08d6-4c4b-9fc9-49edd7058d82" providerId="ADAL" clId="{8727CB7E-4B96-42D4-89FE-8C31647C9E45}" dt="2022-11-19T16:36:32.723" v="828" actId="478"/>
          <ac:spMkLst>
            <pc:docMk/>
            <pc:sldMk cId="1170457561" sldId="394"/>
            <ac:spMk id="24" creationId="{A516EA22-4D1A-67E3-CDFC-2C399639F175}"/>
          </ac:spMkLst>
        </pc:spChg>
        <pc:spChg chg="mod topLvl">
          <ac:chgData name="박승렬" userId="19370ed7-08d6-4c4b-9fc9-49edd7058d82" providerId="ADAL" clId="{8727CB7E-4B96-42D4-89FE-8C31647C9E45}" dt="2022-11-28T17:06:02.542" v="1836" actId="1076"/>
          <ac:spMkLst>
            <pc:docMk/>
            <pc:sldMk cId="1170457561" sldId="394"/>
            <ac:spMk id="26" creationId="{1CE75486-0711-2099-0717-6D3FBBAD0565}"/>
          </ac:spMkLst>
        </pc:spChg>
        <pc:spChg chg="add del mod topLvl">
          <ac:chgData name="박승렬" userId="19370ed7-08d6-4c4b-9fc9-49edd7058d82" providerId="ADAL" clId="{8727CB7E-4B96-42D4-89FE-8C31647C9E45}" dt="2022-11-19T16:36:32.723" v="828" actId="478"/>
          <ac:spMkLst>
            <pc:docMk/>
            <pc:sldMk cId="1170457561" sldId="394"/>
            <ac:spMk id="26" creationId="{E35B6ABE-A02A-F510-FB88-AC6EC592B301}"/>
          </ac:spMkLst>
        </pc:spChg>
        <pc:spChg chg="add del mod topLvl">
          <ac:chgData name="박승렬" userId="19370ed7-08d6-4c4b-9fc9-49edd7058d82" providerId="ADAL" clId="{8727CB7E-4B96-42D4-89FE-8C31647C9E45}" dt="2022-11-19T16:36:32.723" v="828" actId="478"/>
          <ac:spMkLst>
            <pc:docMk/>
            <pc:sldMk cId="1170457561" sldId="394"/>
            <ac:spMk id="27" creationId="{52AA3C50-A37A-452D-D492-776C92204030}"/>
          </ac:spMkLst>
        </pc:spChg>
        <pc:spChg chg="mod topLvl">
          <ac:chgData name="박승렬" userId="19370ed7-08d6-4c4b-9fc9-49edd7058d82" providerId="ADAL" clId="{8727CB7E-4B96-42D4-89FE-8C31647C9E45}" dt="2022-11-28T17:06:02.542" v="1836" actId="1076"/>
          <ac:spMkLst>
            <pc:docMk/>
            <pc:sldMk cId="1170457561" sldId="394"/>
            <ac:spMk id="27" creationId="{6193C6F1-C038-4BDA-D850-BDC0B693FEB6}"/>
          </ac:spMkLst>
        </pc:spChg>
        <pc:spChg chg="mod">
          <ac:chgData name="박승렬" userId="19370ed7-08d6-4c4b-9fc9-49edd7058d82" providerId="ADAL" clId="{8727CB7E-4B96-42D4-89FE-8C31647C9E45}" dt="2022-11-19T16:36:15.883" v="825" actId="20577"/>
          <ac:spMkLst>
            <pc:docMk/>
            <pc:sldMk cId="1170457561" sldId="394"/>
            <ac:spMk id="28" creationId="{00000000-0000-0000-0000-000000000000}"/>
          </ac:spMkLst>
        </pc:spChg>
        <pc:spChg chg="mod topLvl">
          <ac:chgData name="박승렬" userId="19370ed7-08d6-4c4b-9fc9-49edd7058d82" providerId="ADAL" clId="{8727CB7E-4B96-42D4-89FE-8C31647C9E45}" dt="2022-11-28T17:06:02.542" v="1836" actId="1076"/>
          <ac:spMkLst>
            <pc:docMk/>
            <pc:sldMk cId="1170457561" sldId="394"/>
            <ac:spMk id="29" creationId="{0E973200-FC31-BAE2-507D-01C19CBDA1A5}"/>
          </ac:spMkLst>
        </pc:spChg>
        <pc:spChg chg="add del mod topLvl">
          <ac:chgData name="박승렬" userId="19370ed7-08d6-4c4b-9fc9-49edd7058d82" providerId="ADAL" clId="{8727CB7E-4B96-42D4-89FE-8C31647C9E45}" dt="2022-11-19T16:36:32.723" v="828" actId="478"/>
          <ac:spMkLst>
            <pc:docMk/>
            <pc:sldMk cId="1170457561" sldId="394"/>
            <ac:spMk id="29" creationId="{E78E2FB8-01DF-6B2A-90F4-5BF8CB7C9F68}"/>
          </ac:spMkLst>
        </pc:spChg>
        <pc:spChg chg="add del mod">
          <ac:chgData name="박승렬" userId="19370ed7-08d6-4c4b-9fc9-49edd7058d82" providerId="ADAL" clId="{8727CB7E-4B96-42D4-89FE-8C31647C9E45}" dt="2022-11-19T16:36:32.723" v="828" actId="478"/>
          <ac:spMkLst>
            <pc:docMk/>
            <pc:sldMk cId="1170457561" sldId="394"/>
            <ac:spMk id="31" creationId="{6483887E-2846-78FB-DAB8-488BF5C13395}"/>
          </ac:spMkLst>
        </pc:spChg>
        <pc:spChg chg="mod topLvl">
          <ac:chgData name="박승렬" userId="19370ed7-08d6-4c4b-9fc9-49edd7058d82" providerId="ADAL" clId="{8727CB7E-4B96-42D4-89FE-8C31647C9E45}" dt="2022-11-28T17:06:02.542" v="1836" actId="1076"/>
          <ac:spMkLst>
            <pc:docMk/>
            <pc:sldMk cId="1170457561" sldId="394"/>
            <ac:spMk id="31" creationId="{97BB14C4-D839-181C-95F9-B52830D7886F}"/>
          </ac:spMkLst>
        </pc:spChg>
        <pc:spChg chg="add mod">
          <ac:chgData name="박승렬" userId="19370ed7-08d6-4c4b-9fc9-49edd7058d82" providerId="ADAL" clId="{8727CB7E-4B96-42D4-89FE-8C31647C9E45}" dt="2022-11-19T16:28:04.797" v="573" actId="164"/>
          <ac:spMkLst>
            <pc:docMk/>
            <pc:sldMk cId="1170457561" sldId="394"/>
            <ac:spMk id="33" creationId="{54F0E5A1-8630-E2CB-0235-4064CE14FB43}"/>
          </ac:spMkLst>
        </pc:spChg>
        <pc:spChg chg="mod topLvl">
          <ac:chgData name="박승렬" userId="19370ed7-08d6-4c4b-9fc9-49edd7058d82" providerId="ADAL" clId="{8727CB7E-4B96-42D4-89FE-8C31647C9E45}" dt="2022-11-28T17:06:02.542" v="1836" actId="1076"/>
          <ac:spMkLst>
            <pc:docMk/>
            <pc:sldMk cId="1170457561" sldId="394"/>
            <ac:spMk id="33" creationId="{B04C67E3-CA3F-B400-32C9-C7D77E54FF01}"/>
          </ac:spMkLst>
        </pc:spChg>
        <pc:spChg chg="add del mod">
          <ac:chgData name="박승렬" userId="19370ed7-08d6-4c4b-9fc9-49edd7058d82" providerId="ADAL" clId="{8727CB7E-4B96-42D4-89FE-8C31647C9E45}" dt="2022-11-19T16:20:56.501" v="240" actId="478"/>
          <ac:spMkLst>
            <pc:docMk/>
            <pc:sldMk cId="1170457561" sldId="394"/>
            <ac:spMk id="34" creationId="{06876F44-A1E1-27C0-200E-BD67DCB483F4}"/>
          </ac:spMkLst>
        </pc:spChg>
        <pc:spChg chg="add mod">
          <ac:chgData name="박승렬" userId="19370ed7-08d6-4c4b-9fc9-49edd7058d82" providerId="ADAL" clId="{8727CB7E-4B96-42D4-89FE-8C31647C9E45}" dt="2022-11-28T07:21:44.565" v="1699" actId="1076"/>
          <ac:spMkLst>
            <pc:docMk/>
            <pc:sldMk cId="1170457561" sldId="394"/>
            <ac:spMk id="34" creationId="{0A0C9EB8-6F74-1B46-D115-E0CFDA442B5B}"/>
          </ac:spMkLst>
        </pc:spChg>
        <pc:spChg chg="add del mod">
          <ac:chgData name="박승렬" userId="19370ed7-08d6-4c4b-9fc9-49edd7058d82" providerId="ADAL" clId="{8727CB7E-4B96-42D4-89FE-8C31647C9E45}" dt="2022-11-19T16:20:57.181" v="241" actId="478"/>
          <ac:spMkLst>
            <pc:docMk/>
            <pc:sldMk cId="1170457561" sldId="394"/>
            <ac:spMk id="35" creationId="{6B925C4B-02A3-65AC-A06E-947E0D399938}"/>
          </ac:spMkLst>
        </pc:spChg>
        <pc:spChg chg="add mod">
          <ac:chgData name="박승렬" userId="19370ed7-08d6-4c4b-9fc9-49edd7058d82" providerId="ADAL" clId="{8727CB7E-4B96-42D4-89FE-8C31647C9E45}" dt="2022-11-28T07:21:56.140" v="1703" actId="1076"/>
          <ac:spMkLst>
            <pc:docMk/>
            <pc:sldMk cId="1170457561" sldId="394"/>
            <ac:spMk id="35" creationId="{A5DCE2AC-B504-65C3-CE9E-C91579153B03}"/>
          </ac:spMkLst>
        </pc:spChg>
        <pc:spChg chg="add mod">
          <ac:chgData name="박승렬" userId="19370ed7-08d6-4c4b-9fc9-49edd7058d82" providerId="ADAL" clId="{8727CB7E-4B96-42D4-89FE-8C31647C9E45}" dt="2022-11-28T07:21:48.159" v="1700" actId="1076"/>
          <ac:spMkLst>
            <pc:docMk/>
            <pc:sldMk cId="1170457561" sldId="394"/>
            <ac:spMk id="36" creationId="{D7099BF1-D7A6-95DC-DB49-414F450564DE}"/>
          </ac:spMkLst>
        </pc:spChg>
        <pc:spChg chg="add del mod">
          <ac:chgData name="박승렬" userId="19370ed7-08d6-4c4b-9fc9-49edd7058d82" providerId="ADAL" clId="{8727CB7E-4B96-42D4-89FE-8C31647C9E45}" dt="2022-11-19T16:20:55.998" v="239" actId="478"/>
          <ac:spMkLst>
            <pc:docMk/>
            <pc:sldMk cId="1170457561" sldId="394"/>
            <ac:spMk id="36" creationId="{FF2CB042-B6F7-449D-03B7-3AF5443E3638}"/>
          </ac:spMkLst>
        </pc:spChg>
        <pc:spChg chg="add del mod">
          <ac:chgData name="박승렬" userId="19370ed7-08d6-4c4b-9fc9-49edd7058d82" providerId="ADAL" clId="{8727CB7E-4B96-42D4-89FE-8C31647C9E45}" dt="2022-11-19T16:36:32.723" v="828" actId="478"/>
          <ac:spMkLst>
            <pc:docMk/>
            <pc:sldMk cId="1170457561" sldId="394"/>
            <ac:spMk id="37" creationId="{02983332-A307-560A-C4EA-2E478042FD92}"/>
          </ac:spMkLst>
        </pc:spChg>
        <pc:spChg chg="add mod">
          <ac:chgData name="박승렬" userId="19370ed7-08d6-4c4b-9fc9-49edd7058d82" providerId="ADAL" clId="{8727CB7E-4B96-42D4-89FE-8C31647C9E45}" dt="2022-11-28T07:21:41.032" v="1698" actId="1076"/>
          <ac:spMkLst>
            <pc:docMk/>
            <pc:sldMk cId="1170457561" sldId="394"/>
            <ac:spMk id="37" creationId="{24043588-83AF-5598-1AB4-5154A1B06807}"/>
          </ac:spMkLst>
        </pc:spChg>
        <pc:spChg chg="add mod">
          <ac:chgData name="박승렬" userId="19370ed7-08d6-4c4b-9fc9-49edd7058d82" providerId="ADAL" clId="{8727CB7E-4B96-42D4-89FE-8C31647C9E45}" dt="2022-11-28T07:21:44.565" v="1699" actId="1076"/>
          <ac:spMkLst>
            <pc:docMk/>
            <pc:sldMk cId="1170457561" sldId="394"/>
            <ac:spMk id="38" creationId="{50CFC483-9AB5-775D-897B-639842A6E4E5}"/>
          </ac:spMkLst>
        </pc:spChg>
        <pc:spChg chg="add del mod topLvl">
          <ac:chgData name="박승렬" userId="19370ed7-08d6-4c4b-9fc9-49edd7058d82" providerId="ADAL" clId="{8727CB7E-4B96-42D4-89FE-8C31647C9E45}" dt="2022-11-19T16:39:06.629" v="875" actId="478"/>
          <ac:spMkLst>
            <pc:docMk/>
            <pc:sldMk cId="1170457561" sldId="394"/>
            <ac:spMk id="38" creationId="{EFF23D60-2E40-BA1D-9085-F9E333AF35D6}"/>
          </ac:spMkLst>
        </pc:spChg>
        <pc:spChg chg="add del mod topLvl">
          <ac:chgData name="박승렬" userId="19370ed7-08d6-4c4b-9fc9-49edd7058d82" providerId="ADAL" clId="{8727CB7E-4B96-42D4-89FE-8C31647C9E45}" dt="2022-11-28T06:43:15.849" v="1261" actId="478"/>
          <ac:spMkLst>
            <pc:docMk/>
            <pc:sldMk cId="1170457561" sldId="394"/>
            <ac:spMk id="39" creationId="{BB186CAB-6678-8293-C2CF-C518AE84807E}"/>
          </ac:spMkLst>
        </pc:spChg>
        <pc:spChg chg="add del mod topLvl">
          <ac:chgData name="박승렬" userId="19370ed7-08d6-4c4b-9fc9-49edd7058d82" providerId="ADAL" clId="{8727CB7E-4B96-42D4-89FE-8C31647C9E45}" dt="2022-11-19T16:39:06.224" v="874" actId="478"/>
          <ac:spMkLst>
            <pc:docMk/>
            <pc:sldMk cId="1170457561" sldId="394"/>
            <ac:spMk id="40" creationId="{4C9930D5-4112-18D4-C078-0A1C796049E5}"/>
          </ac:spMkLst>
        </pc:spChg>
        <pc:spChg chg="add mod">
          <ac:chgData name="박승렬" userId="19370ed7-08d6-4c4b-9fc9-49edd7058d82" providerId="ADAL" clId="{8727CB7E-4B96-42D4-89FE-8C31647C9E45}" dt="2022-11-28T07:21:56.140" v="1703" actId="1076"/>
          <ac:spMkLst>
            <pc:docMk/>
            <pc:sldMk cId="1170457561" sldId="394"/>
            <ac:spMk id="40" creationId="{B2EC53BE-BDA7-4AE9-CD32-31BEF2E22980}"/>
          </ac:spMkLst>
        </pc:spChg>
        <pc:spChg chg="add del mod topLvl">
          <ac:chgData name="박승렬" userId="19370ed7-08d6-4c4b-9fc9-49edd7058d82" providerId="ADAL" clId="{8727CB7E-4B96-42D4-89FE-8C31647C9E45}" dt="2022-11-28T06:43:04.857" v="1257" actId="478"/>
          <ac:spMkLst>
            <pc:docMk/>
            <pc:sldMk cId="1170457561" sldId="394"/>
            <ac:spMk id="41" creationId="{6EC175A8-F243-2873-66F5-C931F6B1EFC2}"/>
          </ac:spMkLst>
        </pc:spChg>
        <pc:spChg chg="add mod">
          <ac:chgData name="박승렬" userId="19370ed7-08d6-4c4b-9fc9-49edd7058d82" providerId="ADAL" clId="{8727CB7E-4B96-42D4-89FE-8C31647C9E45}" dt="2022-11-28T07:21:48.159" v="1700" actId="1076"/>
          <ac:spMkLst>
            <pc:docMk/>
            <pc:sldMk cId="1170457561" sldId="394"/>
            <ac:spMk id="42" creationId="{C195C0C2-2FAE-14FA-3A6F-41C281DE07FF}"/>
          </ac:spMkLst>
        </pc:spChg>
        <pc:spChg chg="add del mod">
          <ac:chgData name="박승렬" userId="19370ed7-08d6-4c4b-9fc9-49edd7058d82" providerId="ADAL" clId="{8727CB7E-4B96-42D4-89FE-8C31647C9E45}" dt="2022-11-19T16:36:32.723" v="828" actId="478"/>
          <ac:spMkLst>
            <pc:docMk/>
            <pc:sldMk cId="1170457561" sldId="394"/>
            <ac:spMk id="43" creationId="{66C48F50-08CA-B003-C0AB-59734E11B63F}"/>
          </ac:spMkLst>
        </pc:spChg>
        <pc:spChg chg="add mod">
          <ac:chgData name="박승렬" userId="19370ed7-08d6-4c4b-9fc9-49edd7058d82" providerId="ADAL" clId="{8727CB7E-4B96-42D4-89FE-8C31647C9E45}" dt="2022-11-28T17:01:11.122" v="1832" actId="1076"/>
          <ac:spMkLst>
            <pc:docMk/>
            <pc:sldMk cId="1170457561" sldId="394"/>
            <ac:spMk id="43" creationId="{69075654-952B-F5FE-D0CE-6CBBEE7F9946}"/>
          </ac:spMkLst>
        </pc:spChg>
        <pc:spChg chg="add del mod">
          <ac:chgData name="박승렬" userId="19370ed7-08d6-4c4b-9fc9-49edd7058d82" providerId="ADAL" clId="{8727CB7E-4B96-42D4-89FE-8C31647C9E45}" dt="2022-11-28T06:55:37.034" v="1354"/>
          <ac:spMkLst>
            <pc:docMk/>
            <pc:sldMk cId="1170457561" sldId="394"/>
            <ac:spMk id="44" creationId="{951539D5-F0A4-F422-0B6C-7E95E194A2B0}"/>
          </ac:spMkLst>
        </pc:spChg>
        <pc:spChg chg="add mod">
          <ac:chgData name="박승렬" userId="19370ed7-08d6-4c4b-9fc9-49edd7058d82" providerId="ADAL" clId="{8727CB7E-4B96-42D4-89FE-8C31647C9E45}" dt="2022-11-28T17:01:13.530" v="1833" actId="1076"/>
          <ac:spMkLst>
            <pc:docMk/>
            <pc:sldMk cId="1170457561" sldId="394"/>
            <ac:spMk id="45" creationId="{4516DED0-7AD9-4BCD-AE08-C1A63124F4BF}"/>
          </ac:spMkLst>
        </pc:spChg>
        <pc:spChg chg="add mod">
          <ac:chgData name="박승렬" userId="19370ed7-08d6-4c4b-9fc9-49edd7058d82" providerId="ADAL" clId="{8727CB7E-4B96-42D4-89FE-8C31647C9E45}" dt="2022-11-19T16:28:04.797" v="573" actId="164"/>
          <ac:spMkLst>
            <pc:docMk/>
            <pc:sldMk cId="1170457561" sldId="394"/>
            <ac:spMk id="46" creationId="{6C7DA51C-FDF9-661E-5D7C-5623772CD3E7}"/>
          </ac:spMkLst>
        </pc:spChg>
        <pc:spChg chg="add mod">
          <ac:chgData name="박승렬" userId="19370ed7-08d6-4c4b-9fc9-49edd7058d82" providerId="ADAL" clId="{8727CB7E-4B96-42D4-89FE-8C31647C9E45}" dt="2022-11-28T07:21:09.823" v="1692" actId="1076"/>
          <ac:spMkLst>
            <pc:docMk/>
            <pc:sldMk cId="1170457561" sldId="394"/>
            <ac:spMk id="46" creationId="{9C4F3A6A-610F-5032-FD6E-B0B4DF841370}"/>
          </ac:spMkLst>
        </pc:spChg>
        <pc:spChg chg="add mod">
          <ac:chgData name="박승렬" userId="19370ed7-08d6-4c4b-9fc9-49edd7058d82" providerId="ADAL" clId="{8727CB7E-4B96-42D4-89FE-8C31647C9E45}" dt="2022-11-28T17:06:09.952" v="1837" actId="1076"/>
          <ac:spMkLst>
            <pc:docMk/>
            <pc:sldMk cId="1170457561" sldId="394"/>
            <ac:spMk id="47" creationId="{2C6E5B5F-CBC6-2861-D665-7BE0C53361CF}"/>
          </ac:spMkLst>
        </pc:spChg>
        <pc:spChg chg="add mod">
          <ac:chgData name="박승렬" userId="19370ed7-08d6-4c4b-9fc9-49edd7058d82" providerId="ADAL" clId="{8727CB7E-4B96-42D4-89FE-8C31647C9E45}" dt="2022-11-19T16:28:04.797" v="573" actId="164"/>
          <ac:spMkLst>
            <pc:docMk/>
            <pc:sldMk cId="1170457561" sldId="394"/>
            <ac:spMk id="47" creationId="{A196B224-BDE6-A97A-FA5B-B9568681584F}"/>
          </ac:spMkLst>
        </pc:spChg>
        <pc:spChg chg="add mod">
          <ac:chgData name="박승렬" userId="19370ed7-08d6-4c4b-9fc9-49edd7058d82" providerId="ADAL" clId="{8727CB7E-4B96-42D4-89FE-8C31647C9E45}" dt="2022-11-28T07:21:09.823" v="1692" actId="1076"/>
          <ac:spMkLst>
            <pc:docMk/>
            <pc:sldMk cId="1170457561" sldId="394"/>
            <ac:spMk id="48" creationId="{7FBEE3BD-C48A-FF77-BC2E-6132E8719776}"/>
          </ac:spMkLst>
        </pc:spChg>
        <pc:spChg chg="add mod">
          <ac:chgData name="박승렬" userId="19370ed7-08d6-4c4b-9fc9-49edd7058d82" providerId="ADAL" clId="{8727CB7E-4B96-42D4-89FE-8C31647C9E45}" dt="2022-11-19T16:28:04.797" v="573" actId="164"/>
          <ac:spMkLst>
            <pc:docMk/>
            <pc:sldMk cId="1170457561" sldId="394"/>
            <ac:spMk id="48" creationId="{CE9D6B55-254F-5903-DD67-A44FA8383D47}"/>
          </ac:spMkLst>
        </pc:spChg>
        <pc:spChg chg="add mod">
          <ac:chgData name="박승렬" userId="19370ed7-08d6-4c4b-9fc9-49edd7058d82" providerId="ADAL" clId="{8727CB7E-4B96-42D4-89FE-8C31647C9E45}" dt="2022-11-28T07:21:09.823" v="1692" actId="1076"/>
          <ac:spMkLst>
            <pc:docMk/>
            <pc:sldMk cId="1170457561" sldId="394"/>
            <ac:spMk id="49" creationId="{F809487A-C97D-FB92-3041-C5A441508A3E}"/>
          </ac:spMkLst>
        </pc:spChg>
        <pc:spChg chg="add mod">
          <ac:chgData name="박승렬" userId="19370ed7-08d6-4c4b-9fc9-49edd7058d82" providerId="ADAL" clId="{8727CB7E-4B96-42D4-89FE-8C31647C9E45}" dt="2022-11-19T16:28:04.797" v="573" actId="164"/>
          <ac:spMkLst>
            <pc:docMk/>
            <pc:sldMk cId="1170457561" sldId="394"/>
            <ac:spMk id="49" creationId="{FBEED345-8D9C-43F3-CE4B-49DAF0782598}"/>
          </ac:spMkLst>
        </pc:spChg>
        <pc:spChg chg="add mod">
          <ac:chgData name="박승렬" userId="19370ed7-08d6-4c4b-9fc9-49edd7058d82" providerId="ADAL" clId="{8727CB7E-4B96-42D4-89FE-8C31647C9E45}" dt="2022-11-28T07:21:09.823" v="1692" actId="1076"/>
          <ac:spMkLst>
            <pc:docMk/>
            <pc:sldMk cId="1170457561" sldId="394"/>
            <ac:spMk id="50" creationId="{905183E2-29BA-F5EB-F19E-2E82353F20B4}"/>
          </ac:spMkLst>
        </pc:spChg>
        <pc:spChg chg="add mod">
          <ac:chgData name="박승렬" userId="19370ed7-08d6-4c4b-9fc9-49edd7058d82" providerId="ADAL" clId="{8727CB7E-4B96-42D4-89FE-8C31647C9E45}" dt="2022-11-19T16:28:04.797" v="573" actId="164"/>
          <ac:spMkLst>
            <pc:docMk/>
            <pc:sldMk cId="1170457561" sldId="394"/>
            <ac:spMk id="50" creationId="{E24EB27B-9FA1-428C-28C9-38223DE73D36}"/>
          </ac:spMkLst>
        </pc:spChg>
        <pc:spChg chg="add mod">
          <ac:chgData name="박승렬" userId="19370ed7-08d6-4c4b-9fc9-49edd7058d82" providerId="ADAL" clId="{8727CB7E-4B96-42D4-89FE-8C31647C9E45}" dt="2022-11-28T07:21:09.823" v="1692" actId="1076"/>
          <ac:spMkLst>
            <pc:docMk/>
            <pc:sldMk cId="1170457561" sldId="394"/>
            <ac:spMk id="51" creationId="{3E2140F2-95BE-F0C8-5F0E-22BAC51A82B6}"/>
          </ac:spMkLst>
        </pc:spChg>
        <pc:spChg chg="add mod">
          <ac:chgData name="박승렬" userId="19370ed7-08d6-4c4b-9fc9-49edd7058d82" providerId="ADAL" clId="{8727CB7E-4B96-42D4-89FE-8C31647C9E45}" dt="2022-11-19T16:28:04.797" v="573" actId="164"/>
          <ac:spMkLst>
            <pc:docMk/>
            <pc:sldMk cId="1170457561" sldId="394"/>
            <ac:spMk id="51" creationId="{E73C844C-31C6-DC9D-CFFB-73ED0D8C2415}"/>
          </ac:spMkLst>
        </pc:spChg>
        <pc:spChg chg="add del mod">
          <ac:chgData name="박승렬" userId="19370ed7-08d6-4c4b-9fc9-49edd7058d82" providerId="ADAL" clId="{8727CB7E-4B96-42D4-89FE-8C31647C9E45}" dt="2022-11-19T16:35:51.934" v="809" actId="478"/>
          <ac:spMkLst>
            <pc:docMk/>
            <pc:sldMk cId="1170457561" sldId="394"/>
            <ac:spMk id="52" creationId="{5D2BE221-12EE-88A1-7234-E24541FF2D46}"/>
          </ac:spMkLst>
        </pc:spChg>
        <pc:spChg chg="add mod">
          <ac:chgData name="박승렬" userId="19370ed7-08d6-4c4b-9fc9-49edd7058d82" providerId="ADAL" clId="{8727CB7E-4B96-42D4-89FE-8C31647C9E45}" dt="2022-11-28T07:22:37.596" v="1730" actId="14100"/>
          <ac:spMkLst>
            <pc:docMk/>
            <pc:sldMk cId="1170457561" sldId="394"/>
            <ac:spMk id="52" creationId="{A7E30DFE-699A-DD5D-4025-288F496DBCFD}"/>
          </ac:spMkLst>
        </pc:spChg>
        <pc:spChg chg="add mod">
          <ac:chgData name="박승렬" userId="19370ed7-08d6-4c4b-9fc9-49edd7058d82" providerId="ADAL" clId="{8727CB7E-4B96-42D4-89FE-8C31647C9E45}" dt="2022-11-28T07:21:09.823" v="1692" actId="1076"/>
          <ac:spMkLst>
            <pc:docMk/>
            <pc:sldMk cId="1170457561" sldId="394"/>
            <ac:spMk id="53" creationId="{DFC7B315-0868-67BB-A57B-5E890D296CFA}"/>
          </ac:spMkLst>
        </pc:spChg>
        <pc:spChg chg="add mod">
          <ac:chgData name="박승렬" userId="19370ed7-08d6-4c4b-9fc9-49edd7058d82" providerId="ADAL" clId="{8727CB7E-4B96-42D4-89FE-8C31647C9E45}" dt="2022-12-07T12:11:27.024" v="1844" actId="20577"/>
          <ac:spMkLst>
            <pc:docMk/>
            <pc:sldMk cId="1170457561" sldId="394"/>
            <ac:spMk id="54" creationId="{855BE4F6-B456-B283-EEA8-80C9AC20D604}"/>
          </ac:spMkLst>
        </pc:spChg>
        <pc:spChg chg="add del mod">
          <ac:chgData name="박승렬" userId="19370ed7-08d6-4c4b-9fc9-49edd7058d82" providerId="ADAL" clId="{8727CB7E-4B96-42D4-89FE-8C31647C9E45}" dt="2022-11-28T16:56:40.066" v="1774" actId="478"/>
          <ac:spMkLst>
            <pc:docMk/>
            <pc:sldMk cId="1170457561" sldId="394"/>
            <ac:spMk id="55" creationId="{30E042F9-1DED-7280-1CAD-78519AA5C95B}"/>
          </ac:spMkLst>
        </pc:spChg>
        <pc:spChg chg="add mod">
          <ac:chgData name="박승렬" userId="19370ed7-08d6-4c4b-9fc9-49edd7058d82" providerId="ADAL" clId="{8727CB7E-4B96-42D4-89FE-8C31647C9E45}" dt="2022-11-28T17:00:21.767" v="1831" actId="1076"/>
          <ac:spMkLst>
            <pc:docMk/>
            <pc:sldMk cId="1170457561" sldId="394"/>
            <ac:spMk id="56" creationId="{3EEFD1EC-006E-D212-6AE8-9ABFC3EA1A80}"/>
          </ac:spMkLst>
        </pc:spChg>
        <pc:spChg chg="add del mod">
          <ac:chgData name="박승렬" userId="19370ed7-08d6-4c4b-9fc9-49edd7058d82" providerId="ADAL" clId="{8727CB7E-4B96-42D4-89FE-8C31647C9E45}" dt="2022-11-21T15:12:00.103" v="1256" actId="478"/>
          <ac:spMkLst>
            <pc:docMk/>
            <pc:sldMk cId="1170457561" sldId="394"/>
            <ac:spMk id="2052" creationId="{0B17AD39-2D19-FCAC-9871-0AA85D389681}"/>
          </ac:spMkLst>
        </pc:spChg>
        <pc:spChg chg="add del mod">
          <ac:chgData name="박승렬" userId="19370ed7-08d6-4c4b-9fc9-49edd7058d82" providerId="ADAL" clId="{8727CB7E-4B96-42D4-89FE-8C31647C9E45}" dt="2022-11-19T16:36:34.943" v="829" actId="478"/>
          <ac:spMkLst>
            <pc:docMk/>
            <pc:sldMk cId="1170457561" sldId="394"/>
            <ac:spMk id="2073" creationId="{4890290F-8A01-5307-3B1D-E51BE1745675}"/>
          </ac:spMkLst>
        </pc:spChg>
        <pc:spChg chg="add del mod">
          <ac:chgData name="박승렬" userId="19370ed7-08d6-4c4b-9fc9-49edd7058d82" providerId="ADAL" clId="{8727CB7E-4B96-42D4-89FE-8C31647C9E45}" dt="2022-11-19T16:32:54.474" v="590"/>
          <ac:spMkLst>
            <pc:docMk/>
            <pc:sldMk cId="1170457561" sldId="394"/>
            <ac:spMk id="2080" creationId="{C4DFA393-6CAD-45D7-C7DA-14BDC558C5DE}"/>
          </ac:spMkLst>
        </pc:spChg>
        <pc:spChg chg="del">
          <ac:chgData name="박승렬" userId="19370ed7-08d6-4c4b-9fc9-49edd7058d82" providerId="ADAL" clId="{8727CB7E-4B96-42D4-89FE-8C31647C9E45}" dt="2022-11-19T16:10:13.161" v="12" actId="478"/>
          <ac:spMkLst>
            <pc:docMk/>
            <pc:sldMk cId="1170457561" sldId="394"/>
            <ac:spMk id="2081" creationId="{EFC58FF6-118C-318A-D071-0E0DB5BCBA42}"/>
          </ac:spMkLst>
        </pc:spChg>
        <pc:spChg chg="del">
          <ac:chgData name="박승렬" userId="19370ed7-08d6-4c4b-9fc9-49edd7058d82" providerId="ADAL" clId="{8727CB7E-4B96-42D4-89FE-8C31647C9E45}" dt="2022-11-19T16:10:13.161" v="12" actId="478"/>
          <ac:spMkLst>
            <pc:docMk/>
            <pc:sldMk cId="1170457561" sldId="394"/>
            <ac:spMk id="2082" creationId="{B3586B03-0ABB-3E94-4BFA-660C34C714FA}"/>
          </ac:spMkLst>
        </pc:spChg>
        <pc:spChg chg="del">
          <ac:chgData name="박승렬" userId="19370ed7-08d6-4c4b-9fc9-49edd7058d82" providerId="ADAL" clId="{8727CB7E-4B96-42D4-89FE-8C31647C9E45}" dt="2022-11-19T16:10:13.161" v="12" actId="478"/>
          <ac:spMkLst>
            <pc:docMk/>
            <pc:sldMk cId="1170457561" sldId="394"/>
            <ac:spMk id="2083" creationId="{DBCFE276-A222-FC48-11E2-B1E572169ED6}"/>
          </ac:spMkLst>
        </pc:spChg>
        <pc:spChg chg="del">
          <ac:chgData name="박승렬" userId="19370ed7-08d6-4c4b-9fc9-49edd7058d82" providerId="ADAL" clId="{8727CB7E-4B96-42D4-89FE-8C31647C9E45}" dt="2022-11-19T16:10:13.161" v="12" actId="478"/>
          <ac:spMkLst>
            <pc:docMk/>
            <pc:sldMk cId="1170457561" sldId="394"/>
            <ac:spMk id="2084" creationId="{80C9C0E9-6BBA-F78A-E397-35FC5205E5FC}"/>
          </ac:spMkLst>
        </pc:spChg>
        <pc:spChg chg="del">
          <ac:chgData name="박승렬" userId="19370ed7-08d6-4c4b-9fc9-49edd7058d82" providerId="ADAL" clId="{8727CB7E-4B96-42D4-89FE-8C31647C9E45}" dt="2022-11-19T16:10:13.161" v="12" actId="478"/>
          <ac:spMkLst>
            <pc:docMk/>
            <pc:sldMk cId="1170457561" sldId="394"/>
            <ac:spMk id="2085" creationId="{2BF8EB61-C855-95CA-C37F-787496DEC8D1}"/>
          </ac:spMkLst>
        </pc:spChg>
        <pc:spChg chg="del">
          <ac:chgData name="박승렬" userId="19370ed7-08d6-4c4b-9fc9-49edd7058d82" providerId="ADAL" clId="{8727CB7E-4B96-42D4-89FE-8C31647C9E45}" dt="2022-11-19T16:10:13.161" v="12" actId="478"/>
          <ac:spMkLst>
            <pc:docMk/>
            <pc:sldMk cId="1170457561" sldId="394"/>
            <ac:spMk id="2086" creationId="{52538DC5-512C-1E81-8821-453899BBF2CF}"/>
          </ac:spMkLst>
        </pc:spChg>
        <pc:spChg chg="del">
          <ac:chgData name="박승렬" userId="19370ed7-08d6-4c4b-9fc9-49edd7058d82" providerId="ADAL" clId="{8727CB7E-4B96-42D4-89FE-8C31647C9E45}" dt="2022-11-19T16:10:13.161" v="12" actId="478"/>
          <ac:spMkLst>
            <pc:docMk/>
            <pc:sldMk cId="1170457561" sldId="394"/>
            <ac:spMk id="2087" creationId="{C91BE8E4-E349-638B-EB86-F60A35095725}"/>
          </ac:spMkLst>
        </pc:spChg>
        <pc:spChg chg="del">
          <ac:chgData name="박승렬" userId="19370ed7-08d6-4c4b-9fc9-49edd7058d82" providerId="ADAL" clId="{8727CB7E-4B96-42D4-89FE-8C31647C9E45}" dt="2022-11-19T16:10:13.161" v="12" actId="478"/>
          <ac:spMkLst>
            <pc:docMk/>
            <pc:sldMk cId="1170457561" sldId="394"/>
            <ac:spMk id="2088" creationId="{7D64210C-CD2A-3BC9-3BD7-8BC444599FEB}"/>
          </ac:spMkLst>
        </pc:spChg>
        <pc:spChg chg="del">
          <ac:chgData name="박승렬" userId="19370ed7-08d6-4c4b-9fc9-49edd7058d82" providerId="ADAL" clId="{8727CB7E-4B96-42D4-89FE-8C31647C9E45}" dt="2022-11-19T16:10:13.161" v="12" actId="478"/>
          <ac:spMkLst>
            <pc:docMk/>
            <pc:sldMk cId="1170457561" sldId="394"/>
            <ac:spMk id="2089" creationId="{5207B4ED-C09D-FB41-18AC-44D34EFE43CA}"/>
          </ac:spMkLst>
        </pc:spChg>
        <pc:spChg chg="del">
          <ac:chgData name="박승렬" userId="19370ed7-08d6-4c4b-9fc9-49edd7058d82" providerId="ADAL" clId="{8727CB7E-4B96-42D4-89FE-8C31647C9E45}" dt="2022-11-19T16:10:13.161" v="12" actId="478"/>
          <ac:spMkLst>
            <pc:docMk/>
            <pc:sldMk cId="1170457561" sldId="394"/>
            <ac:spMk id="2090" creationId="{47F5D24C-B5A2-F9B2-0B2A-CB0AF6AB1A58}"/>
          </ac:spMkLst>
        </pc:spChg>
        <pc:spChg chg="del">
          <ac:chgData name="박승렬" userId="19370ed7-08d6-4c4b-9fc9-49edd7058d82" providerId="ADAL" clId="{8727CB7E-4B96-42D4-89FE-8C31647C9E45}" dt="2022-11-19T16:10:13.161" v="12" actId="478"/>
          <ac:spMkLst>
            <pc:docMk/>
            <pc:sldMk cId="1170457561" sldId="394"/>
            <ac:spMk id="2091" creationId="{F7F86324-7B0D-6448-6ABB-DBFDFC15BF47}"/>
          </ac:spMkLst>
        </pc:spChg>
        <pc:spChg chg="del">
          <ac:chgData name="박승렬" userId="19370ed7-08d6-4c4b-9fc9-49edd7058d82" providerId="ADAL" clId="{8727CB7E-4B96-42D4-89FE-8C31647C9E45}" dt="2022-11-19T16:10:13.161" v="12" actId="478"/>
          <ac:spMkLst>
            <pc:docMk/>
            <pc:sldMk cId="1170457561" sldId="394"/>
            <ac:spMk id="2092" creationId="{25CCBAAB-1614-DA78-0969-5608321EC427}"/>
          </ac:spMkLst>
        </pc:spChg>
        <pc:spChg chg="del">
          <ac:chgData name="박승렬" userId="19370ed7-08d6-4c4b-9fc9-49edd7058d82" providerId="ADAL" clId="{8727CB7E-4B96-42D4-89FE-8C31647C9E45}" dt="2022-11-19T16:10:13.161" v="12" actId="478"/>
          <ac:spMkLst>
            <pc:docMk/>
            <pc:sldMk cId="1170457561" sldId="394"/>
            <ac:spMk id="2093" creationId="{967430D5-E2F8-AEF0-19B9-3B1343ED655A}"/>
          </ac:spMkLst>
        </pc:spChg>
        <pc:spChg chg="add del mod">
          <ac:chgData name="박승렬" userId="19370ed7-08d6-4c4b-9fc9-49edd7058d82" providerId="ADAL" clId="{8727CB7E-4B96-42D4-89FE-8C31647C9E45}" dt="2022-11-19T16:32:54.474" v="590"/>
          <ac:spMkLst>
            <pc:docMk/>
            <pc:sldMk cId="1170457561" sldId="394"/>
            <ac:spMk id="2094" creationId="{020ED844-54BF-22A0-5A7F-89893D729E07}"/>
          </ac:spMkLst>
        </pc:spChg>
        <pc:spChg chg="add del mod">
          <ac:chgData name="박승렬" userId="19370ed7-08d6-4c4b-9fc9-49edd7058d82" providerId="ADAL" clId="{8727CB7E-4B96-42D4-89FE-8C31647C9E45}" dt="2022-11-19T16:32:54.474" v="590"/>
          <ac:spMkLst>
            <pc:docMk/>
            <pc:sldMk cId="1170457561" sldId="394"/>
            <ac:spMk id="2095" creationId="{7463C437-01CD-F5BD-4442-0067BAE673D6}"/>
          </ac:spMkLst>
        </pc:spChg>
        <pc:spChg chg="add del mod">
          <ac:chgData name="박승렬" userId="19370ed7-08d6-4c4b-9fc9-49edd7058d82" providerId="ADAL" clId="{8727CB7E-4B96-42D4-89FE-8C31647C9E45}" dt="2022-11-19T16:32:54.474" v="590"/>
          <ac:spMkLst>
            <pc:docMk/>
            <pc:sldMk cId="1170457561" sldId="394"/>
            <ac:spMk id="2096" creationId="{3609278B-C91A-CC15-5807-E0CC4A3B2DB1}"/>
          </ac:spMkLst>
        </pc:spChg>
        <pc:spChg chg="add del mod">
          <ac:chgData name="박승렬" userId="19370ed7-08d6-4c4b-9fc9-49edd7058d82" providerId="ADAL" clId="{8727CB7E-4B96-42D4-89FE-8C31647C9E45}" dt="2022-11-19T16:36:32.723" v="828" actId="478"/>
          <ac:spMkLst>
            <pc:docMk/>
            <pc:sldMk cId="1170457561" sldId="394"/>
            <ac:spMk id="2099" creationId="{B0204154-C310-6475-A02A-DB8E6D24B7C1}"/>
          </ac:spMkLst>
        </pc:spChg>
        <pc:spChg chg="add mod">
          <ac:chgData name="박승렬" userId="19370ed7-08d6-4c4b-9fc9-49edd7058d82" providerId="ADAL" clId="{8727CB7E-4B96-42D4-89FE-8C31647C9E45}" dt="2022-11-28T16:59:39.145" v="1776" actId="1076"/>
          <ac:spMkLst>
            <pc:docMk/>
            <pc:sldMk cId="1170457561" sldId="394"/>
            <ac:spMk id="2101" creationId="{767BEAD0-0B10-8C18-7790-A083C7F0D3A7}"/>
          </ac:spMkLst>
        </pc:spChg>
        <pc:spChg chg="add mod">
          <ac:chgData name="박승렬" userId="19370ed7-08d6-4c4b-9fc9-49edd7058d82" providerId="ADAL" clId="{8727CB7E-4B96-42D4-89FE-8C31647C9E45}" dt="2022-11-28T16:59:39.145" v="1776" actId="1076"/>
          <ac:spMkLst>
            <pc:docMk/>
            <pc:sldMk cId="1170457561" sldId="394"/>
            <ac:spMk id="2103" creationId="{DAB2D11E-D354-DCBF-BCA4-705310E5CCCD}"/>
          </ac:spMkLst>
        </pc:spChg>
        <pc:spChg chg="add del mod">
          <ac:chgData name="박승렬" userId="19370ed7-08d6-4c4b-9fc9-49edd7058d82" providerId="ADAL" clId="{8727CB7E-4B96-42D4-89FE-8C31647C9E45}" dt="2022-11-28T06:43:06.410" v="1258" actId="478"/>
          <ac:spMkLst>
            <pc:docMk/>
            <pc:sldMk cId="1170457561" sldId="394"/>
            <ac:spMk id="2106" creationId="{46613A5C-7227-8678-DA08-505337238042}"/>
          </ac:spMkLst>
        </pc:spChg>
        <pc:spChg chg="add del mod">
          <ac:chgData name="박승렬" userId="19370ed7-08d6-4c4b-9fc9-49edd7058d82" providerId="ADAL" clId="{8727CB7E-4B96-42D4-89FE-8C31647C9E45}" dt="2022-11-28T06:43:04.857" v="1257" actId="478"/>
          <ac:spMkLst>
            <pc:docMk/>
            <pc:sldMk cId="1170457561" sldId="394"/>
            <ac:spMk id="2107" creationId="{252402CE-A9E5-6491-5FAA-E1CF8D8A7292}"/>
          </ac:spMkLst>
        </pc:spChg>
        <pc:spChg chg="add del mod">
          <ac:chgData name="박승렬" userId="19370ed7-08d6-4c4b-9fc9-49edd7058d82" providerId="ADAL" clId="{8727CB7E-4B96-42D4-89FE-8C31647C9E45}" dt="2022-11-28T06:43:27.372" v="1262" actId="478"/>
          <ac:spMkLst>
            <pc:docMk/>
            <pc:sldMk cId="1170457561" sldId="394"/>
            <ac:spMk id="2108" creationId="{9A0443E3-91BF-4143-BBFA-22A256475B5E}"/>
          </ac:spMkLst>
        </pc:spChg>
        <pc:spChg chg="add mod">
          <ac:chgData name="박승렬" userId="19370ed7-08d6-4c4b-9fc9-49edd7058d82" providerId="ADAL" clId="{8727CB7E-4B96-42D4-89FE-8C31647C9E45}" dt="2022-11-28T07:21:41.032" v="1698" actId="1076"/>
          <ac:spMkLst>
            <pc:docMk/>
            <pc:sldMk cId="1170457561" sldId="394"/>
            <ac:spMk id="2109" creationId="{45E5A7FA-30B5-4D82-455B-8D24A9754731}"/>
          </ac:spMkLst>
        </pc:spChg>
        <pc:spChg chg="add del mod">
          <ac:chgData name="박승렬" userId="19370ed7-08d6-4c4b-9fc9-49edd7058d82" providerId="ADAL" clId="{8727CB7E-4B96-42D4-89FE-8C31647C9E45}" dt="2022-11-28T06:47:29.251" v="1304" actId="478"/>
          <ac:spMkLst>
            <pc:docMk/>
            <pc:sldMk cId="1170457561" sldId="394"/>
            <ac:spMk id="2110" creationId="{92F2A2D0-702C-190C-5151-3688DC9D04F7}"/>
          </ac:spMkLst>
        </pc:spChg>
        <pc:spChg chg="add del mod">
          <ac:chgData name="박승렬" userId="19370ed7-08d6-4c4b-9fc9-49edd7058d82" providerId="ADAL" clId="{8727CB7E-4B96-42D4-89FE-8C31647C9E45}" dt="2022-11-28T06:47:27.764" v="1302" actId="478"/>
          <ac:spMkLst>
            <pc:docMk/>
            <pc:sldMk cId="1170457561" sldId="394"/>
            <ac:spMk id="2111" creationId="{4D2D3FAD-789C-231E-C0CC-755884D6D8DB}"/>
          </ac:spMkLst>
        </pc:spChg>
        <pc:spChg chg="add del mod">
          <ac:chgData name="박승렬" userId="19370ed7-08d6-4c4b-9fc9-49edd7058d82" providerId="ADAL" clId="{8727CB7E-4B96-42D4-89FE-8C31647C9E45}" dt="2022-11-28T06:47:28.755" v="1303" actId="478"/>
          <ac:spMkLst>
            <pc:docMk/>
            <pc:sldMk cId="1170457561" sldId="394"/>
            <ac:spMk id="2112" creationId="{570E9A1A-B41A-3B51-1F66-288E9F87272F}"/>
          </ac:spMkLst>
        </pc:spChg>
        <pc:spChg chg="add del mod">
          <ac:chgData name="박승렬" userId="19370ed7-08d6-4c4b-9fc9-49edd7058d82" providerId="ADAL" clId="{8727CB7E-4B96-42D4-89FE-8C31647C9E45}" dt="2022-11-19T16:48:01.060" v="947" actId="478"/>
          <ac:spMkLst>
            <pc:docMk/>
            <pc:sldMk cId="1170457561" sldId="394"/>
            <ac:spMk id="2113" creationId="{A8C09229-7F03-7EA7-8E2B-23C424D0E8BA}"/>
          </ac:spMkLst>
        </pc:spChg>
        <pc:spChg chg="add del mod">
          <ac:chgData name="박승렬" userId="19370ed7-08d6-4c4b-9fc9-49edd7058d82" providerId="ADAL" clId="{8727CB7E-4B96-42D4-89FE-8C31647C9E45}" dt="2022-11-19T16:48:00.687" v="946" actId="478"/>
          <ac:spMkLst>
            <pc:docMk/>
            <pc:sldMk cId="1170457561" sldId="394"/>
            <ac:spMk id="2116" creationId="{3237503C-A36C-E927-2EE9-5A0E06597DB3}"/>
          </ac:spMkLst>
        </pc:spChg>
        <pc:spChg chg="del">
          <ac:chgData name="박승렬" userId="19370ed7-08d6-4c4b-9fc9-49edd7058d82" providerId="ADAL" clId="{8727CB7E-4B96-42D4-89FE-8C31647C9E45}" dt="2022-11-19T16:10:13.161" v="12" actId="478"/>
          <ac:spMkLst>
            <pc:docMk/>
            <pc:sldMk cId="1170457561" sldId="394"/>
            <ac:spMk id="2117" creationId="{8721D175-D580-9231-BD03-E73D878AD887}"/>
          </ac:spMkLst>
        </pc:spChg>
        <pc:spChg chg="add del mod">
          <ac:chgData name="박승렬" userId="19370ed7-08d6-4c4b-9fc9-49edd7058d82" providerId="ADAL" clId="{8727CB7E-4B96-42D4-89FE-8C31647C9E45}" dt="2022-11-28T06:43:06.410" v="1258" actId="478"/>
          <ac:spMkLst>
            <pc:docMk/>
            <pc:sldMk cId="1170457561" sldId="394"/>
            <ac:spMk id="2118" creationId="{148FAB66-4D55-B7E5-D40E-8E325103B58D}"/>
          </ac:spMkLst>
        </pc:spChg>
        <pc:spChg chg="del">
          <ac:chgData name="박승렬" userId="19370ed7-08d6-4c4b-9fc9-49edd7058d82" providerId="ADAL" clId="{8727CB7E-4B96-42D4-89FE-8C31647C9E45}" dt="2022-11-19T16:10:13.161" v="12" actId="478"/>
          <ac:spMkLst>
            <pc:docMk/>
            <pc:sldMk cId="1170457561" sldId="394"/>
            <ac:spMk id="2119" creationId="{1FB61903-B3AD-81D1-C9C3-8B45289C90B8}"/>
          </ac:spMkLst>
        </pc:spChg>
        <pc:spChg chg="del">
          <ac:chgData name="박승렬" userId="19370ed7-08d6-4c4b-9fc9-49edd7058d82" providerId="ADAL" clId="{8727CB7E-4B96-42D4-89FE-8C31647C9E45}" dt="2022-11-19T16:10:13.161" v="12" actId="478"/>
          <ac:spMkLst>
            <pc:docMk/>
            <pc:sldMk cId="1170457561" sldId="394"/>
            <ac:spMk id="2120" creationId="{82C206E4-35AC-1E5F-747A-A711BC3ADD48}"/>
          </ac:spMkLst>
        </pc:spChg>
        <pc:spChg chg="del">
          <ac:chgData name="박승렬" userId="19370ed7-08d6-4c4b-9fc9-49edd7058d82" providerId="ADAL" clId="{8727CB7E-4B96-42D4-89FE-8C31647C9E45}" dt="2022-11-19T16:10:13.161" v="12" actId="478"/>
          <ac:spMkLst>
            <pc:docMk/>
            <pc:sldMk cId="1170457561" sldId="394"/>
            <ac:spMk id="2121" creationId="{8E8D75FF-5B3D-E1CB-1FF1-7380D821514A}"/>
          </ac:spMkLst>
        </pc:spChg>
        <pc:spChg chg="add del mod">
          <ac:chgData name="박승렬" userId="19370ed7-08d6-4c4b-9fc9-49edd7058d82" providerId="ADAL" clId="{8727CB7E-4B96-42D4-89FE-8C31647C9E45}" dt="2022-11-28T06:43:15.849" v="1261" actId="478"/>
          <ac:spMkLst>
            <pc:docMk/>
            <pc:sldMk cId="1170457561" sldId="394"/>
            <ac:spMk id="2122" creationId="{7DE01E24-2985-372E-5320-CDBC1E88D524}"/>
          </ac:spMkLst>
        </pc:spChg>
        <pc:spChg chg="del">
          <ac:chgData name="박승렬" userId="19370ed7-08d6-4c4b-9fc9-49edd7058d82" providerId="ADAL" clId="{8727CB7E-4B96-42D4-89FE-8C31647C9E45}" dt="2022-11-19T16:10:13.161" v="12" actId="478"/>
          <ac:spMkLst>
            <pc:docMk/>
            <pc:sldMk cId="1170457561" sldId="394"/>
            <ac:spMk id="2124" creationId="{53B7251B-BA38-E0F7-0E0B-436E7A625DB0}"/>
          </ac:spMkLst>
        </pc:spChg>
        <pc:spChg chg="mod">
          <ac:chgData name="박승렬" userId="19370ed7-08d6-4c4b-9fc9-49edd7058d82" providerId="ADAL" clId="{8727CB7E-4B96-42D4-89FE-8C31647C9E45}" dt="2022-11-19T16:46:26.070" v="939"/>
          <ac:spMkLst>
            <pc:docMk/>
            <pc:sldMk cId="1170457561" sldId="394"/>
            <ac:spMk id="2125" creationId="{81EEFC7C-46CA-F19E-CD85-82CDBCE00FE1}"/>
          </ac:spMkLst>
        </pc:spChg>
        <pc:spChg chg="mod">
          <ac:chgData name="박승렬" userId="19370ed7-08d6-4c4b-9fc9-49edd7058d82" providerId="ADAL" clId="{8727CB7E-4B96-42D4-89FE-8C31647C9E45}" dt="2022-11-19T16:46:26.070" v="939"/>
          <ac:spMkLst>
            <pc:docMk/>
            <pc:sldMk cId="1170457561" sldId="394"/>
            <ac:spMk id="2126" creationId="{4C1F046A-D120-5411-D661-AE225F8DF242}"/>
          </ac:spMkLst>
        </pc:spChg>
        <pc:spChg chg="mod">
          <ac:chgData name="박승렬" userId="19370ed7-08d6-4c4b-9fc9-49edd7058d82" providerId="ADAL" clId="{8727CB7E-4B96-42D4-89FE-8C31647C9E45}" dt="2022-11-19T16:46:26.070" v="939"/>
          <ac:spMkLst>
            <pc:docMk/>
            <pc:sldMk cId="1170457561" sldId="394"/>
            <ac:spMk id="2128" creationId="{FE7E730D-0BEE-65D1-E624-72B701646319}"/>
          </ac:spMkLst>
        </pc:spChg>
        <pc:spChg chg="mod">
          <ac:chgData name="박승렬" userId="19370ed7-08d6-4c4b-9fc9-49edd7058d82" providerId="ADAL" clId="{8727CB7E-4B96-42D4-89FE-8C31647C9E45}" dt="2022-11-19T16:46:26.070" v="939"/>
          <ac:spMkLst>
            <pc:docMk/>
            <pc:sldMk cId="1170457561" sldId="394"/>
            <ac:spMk id="2130" creationId="{2873168F-4CC3-D00E-239C-FA8EB3F740D5}"/>
          </ac:spMkLst>
        </pc:spChg>
        <pc:spChg chg="del">
          <ac:chgData name="박승렬" userId="19370ed7-08d6-4c4b-9fc9-49edd7058d82" providerId="ADAL" clId="{8727CB7E-4B96-42D4-89FE-8C31647C9E45}" dt="2022-11-19T16:10:13.161" v="12" actId="478"/>
          <ac:spMkLst>
            <pc:docMk/>
            <pc:sldMk cId="1170457561" sldId="394"/>
            <ac:spMk id="2131" creationId="{C6A56AEE-027D-0779-E0C1-522D13BA5C76}"/>
          </ac:spMkLst>
        </pc:spChg>
        <pc:spChg chg="mod">
          <ac:chgData name="박승렬" userId="19370ed7-08d6-4c4b-9fc9-49edd7058d82" providerId="ADAL" clId="{8727CB7E-4B96-42D4-89FE-8C31647C9E45}" dt="2022-11-19T16:46:26.070" v="939"/>
          <ac:spMkLst>
            <pc:docMk/>
            <pc:sldMk cId="1170457561" sldId="394"/>
            <ac:spMk id="2133" creationId="{BD767933-E42D-5B0D-287B-7ED5D63870C0}"/>
          </ac:spMkLst>
        </pc:spChg>
        <pc:spChg chg="mod">
          <ac:chgData name="박승렬" userId="19370ed7-08d6-4c4b-9fc9-49edd7058d82" providerId="ADAL" clId="{8727CB7E-4B96-42D4-89FE-8C31647C9E45}" dt="2022-11-19T16:46:26.070" v="939"/>
          <ac:spMkLst>
            <pc:docMk/>
            <pc:sldMk cId="1170457561" sldId="394"/>
            <ac:spMk id="2134" creationId="{ACEB35DC-2796-732B-D207-EEEB0A30DB81}"/>
          </ac:spMkLst>
        </pc:spChg>
        <pc:spChg chg="mod">
          <ac:chgData name="박승렬" userId="19370ed7-08d6-4c4b-9fc9-49edd7058d82" providerId="ADAL" clId="{8727CB7E-4B96-42D4-89FE-8C31647C9E45}" dt="2022-11-19T16:46:26.070" v="939"/>
          <ac:spMkLst>
            <pc:docMk/>
            <pc:sldMk cId="1170457561" sldId="394"/>
            <ac:spMk id="2135" creationId="{5FA0E613-BCC8-C080-9B3C-E4C36EAD13C9}"/>
          </ac:spMkLst>
        </pc:spChg>
        <pc:spChg chg="del">
          <ac:chgData name="박승렬" userId="19370ed7-08d6-4c4b-9fc9-49edd7058d82" providerId="ADAL" clId="{8727CB7E-4B96-42D4-89FE-8C31647C9E45}" dt="2022-11-19T16:10:13.161" v="12" actId="478"/>
          <ac:spMkLst>
            <pc:docMk/>
            <pc:sldMk cId="1170457561" sldId="394"/>
            <ac:spMk id="2136" creationId="{27760244-8055-37EE-F23E-68866FC280F2}"/>
          </ac:spMkLst>
        </pc:spChg>
        <pc:spChg chg="del">
          <ac:chgData name="박승렬" userId="19370ed7-08d6-4c4b-9fc9-49edd7058d82" providerId="ADAL" clId="{8727CB7E-4B96-42D4-89FE-8C31647C9E45}" dt="2022-11-19T16:10:14.412" v="13" actId="478"/>
          <ac:spMkLst>
            <pc:docMk/>
            <pc:sldMk cId="1170457561" sldId="394"/>
            <ac:spMk id="2137" creationId="{B6451E7C-C148-DA8F-738D-AFD306075D88}"/>
          </ac:spMkLst>
        </pc:spChg>
        <pc:spChg chg="mod">
          <ac:chgData name="박승렬" userId="19370ed7-08d6-4c4b-9fc9-49edd7058d82" providerId="ADAL" clId="{8727CB7E-4B96-42D4-89FE-8C31647C9E45}" dt="2022-11-19T16:46:26.070" v="939"/>
          <ac:spMkLst>
            <pc:docMk/>
            <pc:sldMk cId="1170457561" sldId="394"/>
            <ac:spMk id="2138" creationId="{DBCF6DB1-84E6-5466-7BE9-7081F9000D95}"/>
          </ac:spMkLst>
        </pc:spChg>
        <pc:spChg chg="del">
          <ac:chgData name="박승렬" userId="19370ed7-08d6-4c4b-9fc9-49edd7058d82" providerId="ADAL" clId="{8727CB7E-4B96-42D4-89FE-8C31647C9E45}" dt="2022-11-19T16:10:13.161" v="12" actId="478"/>
          <ac:spMkLst>
            <pc:docMk/>
            <pc:sldMk cId="1170457561" sldId="394"/>
            <ac:spMk id="2139" creationId="{056AF43A-FA2D-0785-ACAA-115B90976B22}"/>
          </ac:spMkLst>
        </pc:spChg>
        <pc:spChg chg="del">
          <ac:chgData name="박승렬" userId="19370ed7-08d6-4c4b-9fc9-49edd7058d82" providerId="ADAL" clId="{8727CB7E-4B96-42D4-89FE-8C31647C9E45}" dt="2022-11-19T16:10:13.161" v="12" actId="478"/>
          <ac:spMkLst>
            <pc:docMk/>
            <pc:sldMk cId="1170457561" sldId="394"/>
            <ac:spMk id="2140" creationId="{2923025D-4558-7BCA-629B-7CFE374F4530}"/>
          </ac:spMkLst>
        </pc:spChg>
        <pc:spChg chg="del">
          <ac:chgData name="박승렬" userId="19370ed7-08d6-4c4b-9fc9-49edd7058d82" providerId="ADAL" clId="{8727CB7E-4B96-42D4-89FE-8C31647C9E45}" dt="2022-11-19T16:10:13.161" v="12" actId="478"/>
          <ac:spMkLst>
            <pc:docMk/>
            <pc:sldMk cId="1170457561" sldId="394"/>
            <ac:spMk id="2141" creationId="{4D532860-14B4-6BF3-AEAA-09F541EAF80C}"/>
          </ac:spMkLst>
        </pc:spChg>
        <pc:spChg chg="mod">
          <ac:chgData name="박승렬" userId="19370ed7-08d6-4c4b-9fc9-49edd7058d82" providerId="ADAL" clId="{8727CB7E-4B96-42D4-89FE-8C31647C9E45}" dt="2022-11-19T16:46:38.734" v="941"/>
          <ac:spMkLst>
            <pc:docMk/>
            <pc:sldMk cId="1170457561" sldId="394"/>
            <ac:spMk id="2144" creationId="{D2EB7265-CA83-D58B-F1A1-CC0AFE7EB389}"/>
          </ac:spMkLst>
        </pc:spChg>
        <pc:spChg chg="mod">
          <ac:chgData name="박승렬" userId="19370ed7-08d6-4c4b-9fc9-49edd7058d82" providerId="ADAL" clId="{8727CB7E-4B96-42D4-89FE-8C31647C9E45}" dt="2022-11-19T16:46:38.734" v="941"/>
          <ac:spMkLst>
            <pc:docMk/>
            <pc:sldMk cId="1170457561" sldId="394"/>
            <ac:spMk id="2146" creationId="{0598A339-56F2-F49D-F4F0-47B29A19D411}"/>
          </ac:spMkLst>
        </pc:spChg>
        <pc:spChg chg="mod">
          <ac:chgData name="박승렬" userId="19370ed7-08d6-4c4b-9fc9-49edd7058d82" providerId="ADAL" clId="{8727CB7E-4B96-42D4-89FE-8C31647C9E45}" dt="2022-11-19T16:46:38.734" v="941"/>
          <ac:spMkLst>
            <pc:docMk/>
            <pc:sldMk cId="1170457561" sldId="394"/>
            <ac:spMk id="2147" creationId="{E8BC574D-5B97-DEF1-9201-AB7555971219}"/>
          </ac:spMkLst>
        </pc:spChg>
        <pc:spChg chg="del">
          <ac:chgData name="박승렬" userId="19370ed7-08d6-4c4b-9fc9-49edd7058d82" providerId="ADAL" clId="{8727CB7E-4B96-42D4-89FE-8C31647C9E45}" dt="2022-11-19T16:10:14.412" v="13" actId="478"/>
          <ac:spMkLst>
            <pc:docMk/>
            <pc:sldMk cId="1170457561" sldId="394"/>
            <ac:spMk id="2148" creationId="{C9863CB7-4D99-753B-6A26-1C1576B645C0}"/>
          </ac:spMkLst>
        </pc:spChg>
        <pc:spChg chg="del mod">
          <ac:chgData name="박승렬" userId="19370ed7-08d6-4c4b-9fc9-49edd7058d82" providerId="ADAL" clId="{8727CB7E-4B96-42D4-89FE-8C31647C9E45}" dt="2022-11-19T16:35:17.282" v="789" actId="478"/>
          <ac:spMkLst>
            <pc:docMk/>
            <pc:sldMk cId="1170457561" sldId="394"/>
            <ac:spMk id="2149" creationId="{FD9A33F7-560A-7D62-604C-02D9966ED223}"/>
          </ac:spMkLst>
        </pc:spChg>
        <pc:spChg chg="mod">
          <ac:chgData name="박승렬" userId="19370ed7-08d6-4c4b-9fc9-49edd7058d82" providerId="ADAL" clId="{8727CB7E-4B96-42D4-89FE-8C31647C9E45}" dt="2022-11-19T16:46:38.734" v="941"/>
          <ac:spMkLst>
            <pc:docMk/>
            <pc:sldMk cId="1170457561" sldId="394"/>
            <ac:spMk id="2151" creationId="{72DF670D-F651-1637-6CD1-7C2EE3FBB4D3}"/>
          </ac:spMkLst>
        </pc:spChg>
        <pc:spChg chg="del">
          <ac:chgData name="박승렬" userId="19370ed7-08d6-4c4b-9fc9-49edd7058d82" providerId="ADAL" clId="{8727CB7E-4B96-42D4-89FE-8C31647C9E45}" dt="2022-11-19T16:10:13.161" v="12" actId="478"/>
          <ac:spMkLst>
            <pc:docMk/>
            <pc:sldMk cId="1170457561" sldId="394"/>
            <ac:spMk id="2152" creationId="{B111343B-BFF6-4837-9F5A-FA2546D939EE}"/>
          </ac:spMkLst>
        </pc:spChg>
        <pc:spChg chg="mod">
          <ac:chgData name="박승렬" userId="19370ed7-08d6-4c4b-9fc9-49edd7058d82" providerId="ADAL" clId="{8727CB7E-4B96-42D4-89FE-8C31647C9E45}" dt="2022-11-19T16:46:38.734" v="941"/>
          <ac:spMkLst>
            <pc:docMk/>
            <pc:sldMk cId="1170457561" sldId="394"/>
            <ac:spMk id="2153" creationId="{935595B7-3703-702F-2E35-BC682EBAD413}"/>
          </ac:spMkLst>
        </pc:spChg>
        <pc:spChg chg="mod">
          <ac:chgData name="박승렬" userId="19370ed7-08d6-4c4b-9fc9-49edd7058d82" providerId="ADAL" clId="{8727CB7E-4B96-42D4-89FE-8C31647C9E45}" dt="2022-11-19T16:46:38.734" v="941"/>
          <ac:spMkLst>
            <pc:docMk/>
            <pc:sldMk cId="1170457561" sldId="394"/>
            <ac:spMk id="2155" creationId="{6EACB687-2426-BEC0-5C49-0964A19EA178}"/>
          </ac:spMkLst>
        </pc:spChg>
        <pc:spChg chg="mod">
          <ac:chgData name="박승렬" userId="19370ed7-08d6-4c4b-9fc9-49edd7058d82" providerId="ADAL" clId="{8727CB7E-4B96-42D4-89FE-8C31647C9E45}" dt="2022-11-19T16:46:38.734" v="941"/>
          <ac:spMkLst>
            <pc:docMk/>
            <pc:sldMk cId="1170457561" sldId="394"/>
            <ac:spMk id="2156" creationId="{D51BFDBE-129B-A0BD-1A30-754B04955365}"/>
          </ac:spMkLst>
        </pc:spChg>
        <pc:spChg chg="del">
          <ac:chgData name="박승렬" userId="19370ed7-08d6-4c4b-9fc9-49edd7058d82" providerId="ADAL" clId="{8727CB7E-4B96-42D4-89FE-8C31647C9E45}" dt="2022-11-19T16:10:17.848" v="14" actId="478"/>
          <ac:spMkLst>
            <pc:docMk/>
            <pc:sldMk cId="1170457561" sldId="394"/>
            <ac:spMk id="2165" creationId="{41D52CE8-00BC-C8D9-7FCC-8AD70F832F82}"/>
          </ac:spMkLst>
        </pc:spChg>
        <pc:spChg chg="del">
          <ac:chgData name="박승렬" userId="19370ed7-08d6-4c4b-9fc9-49edd7058d82" providerId="ADAL" clId="{8727CB7E-4B96-42D4-89FE-8C31647C9E45}" dt="2022-11-19T16:10:17.848" v="14" actId="478"/>
          <ac:spMkLst>
            <pc:docMk/>
            <pc:sldMk cId="1170457561" sldId="394"/>
            <ac:spMk id="2166" creationId="{B3788E11-5FC9-7B22-59B8-53D00FFFA522}"/>
          </ac:spMkLst>
        </pc:spChg>
        <pc:spChg chg="del">
          <ac:chgData name="박승렬" userId="19370ed7-08d6-4c4b-9fc9-49edd7058d82" providerId="ADAL" clId="{8727CB7E-4B96-42D4-89FE-8C31647C9E45}" dt="2022-11-19T16:10:17.848" v="14" actId="478"/>
          <ac:spMkLst>
            <pc:docMk/>
            <pc:sldMk cId="1170457561" sldId="394"/>
            <ac:spMk id="2169" creationId="{60CEB459-F9B8-CF1E-35B3-CD56D1C432AD}"/>
          </ac:spMkLst>
        </pc:spChg>
        <pc:spChg chg="del">
          <ac:chgData name="박승렬" userId="19370ed7-08d6-4c4b-9fc9-49edd7058d82" providerId="ADAL" clId="{8727CB7E-4B96-42D4-89FE-8C31647C9E45}" dt="2022-11-19T16:10:13.161" v="12" actId="478"/>
          <ac:spMkLst>
            <pc:docMk/>
            <pc:sldMk cId="1170457561" sldId="394"/>
            <ac:spMk id="2175" creationId="{C79115DF-4FB8-42C8-34A4-501C20B815E4}"/>
          </ac:spMkLst>
        </pc:spChg>
        <pc:spChg chg="del">
          <ac:chgData name="박승렬" userId="19370ed7-08d6-4c4b-9fc9-49edd7058d82" providerId="ADAL" clId="{8727CB7E-4B96-42D4-89FE-8C31647C9E45}" dt="2022-11-19T16:10:13.161" v="12" actId="478"/>
          <ac:spMkLst>
            <pc:docMk/>
            <pc:sldMk cId="1170457561" sldId="394"/>
            <ac:spMk id="2184" creationId="{606BD1B4-9F86-00A4-4127-6B39B8BD6070}"/>
          </ac:spMkLst>
        </pc:spChg>
        <pc:grpChg chg="add del mod">
          <ac:chgData name="박승렬" userId="19370ed7-08d6-4c4b-9fc9-49edd7058d82" providerId="ADAL" clId="{8727CB7E-4B96-42D4-89FE-8C31647C9E45}" dt="2022-11-28T06:44:57.360" v="1283" actId="165"/>
          <ac:grpSpMkLst>
            <pc:docMk/>
            <pc:sldMk cId="1170457561" sldId="394"/>
            <ac:grpSpMk id="3" creationId="{1D66DC39-9FCC-FC95-65B3-04CCB0A4A22F}"/>
          </ac:grpSpMkLst>
        </pc:grpChg>
        <pc:grpChg chg="del mod">
          <ac:chgData name="박승렬" userId="19370ed7-08d6-4c4b-9fc9-49edd7058d82" providerId="ADAL" clId="{8727CB7E-4B96-42D4-89FE-8C31647C9E45}" dt="2022-11-19T16:35:17.282" v="789" actId="478"/>
          <ac:grpSpMkLst>
            <pc:docMk/>
            <pc:sldMk cId="1170457561" sldId="394"/>
            <ac:grpSpMk id="16" creationId="{93565D70-05B5-75C7-D579-E986CE23CCD1}"/>
          </ac:grpSpMkLst>
        </pc:grpChg>
        <pc:grpChg chg="del">
          <ac:chgData name="박승렬" userId="19370ed7-08d6-4c4b-9fc9-49edd7058d82" providerId="ADAL" clId="{8727CB7E-4B96-42D4-89FE-8C31647C9E45}" dt="2022-11-19T16:10:13.161" v="12" actId="478"/>
          <ac:grpSpMkLst>
            <pc:docMk/>
            <pc:sldMk cId="1170457561" sldId="394"/>
            <ac:grpSpMk id="54" creationId="{1337028B-DFF9-5494-CBBC-317261C3051D}"/>
          </ac:grpSpMkLst>
        </pc:grpChg>
        <pc:grpChg chg="del">
          <ac:chgData name="박승렬" userId="19370ed7-08d6-4c4b-9fc9-49edd7058d82" providerId="ADAL" clId="{8727CB7E-4B96-42D4-89FE-8C31647C9E45}" dt="2022-11-19T16:10:13.161" v="12" actId="478"/>
          <ac:grpSpMkLst>
            <pc:docMk/>
            <pc:sldMk cId="1170457561" sldId="394"/>
            <ac:grpSpMk id="63" creationId="{FE27388E-1EAA-7A1A-B007-4E7CFCDEE822}"/>
          </ac:grpSpMkLst>
        </pc:grpChg>
        <pc:grpChg chg="del">
          <ac:chgData name="박승렬" userId="19370ed7-08d6-4c4b-9fc9-49edd7058d82" providerId="ADAL" clId="{8727CB7E-4B96-42D4-89FE-8C31647C9E45}" dt="2022-11-19T16:10:13.161" v="12" actId="478"/>
          <ac:grpSpMkLst>
            <pc:docMk/>
            <pc:sldMk cId="1170457561" sldId="394"/>
            <ac:grpSpMk id="1033" creationId="{7AC22D55-9EC3-1B60-0BF7-E92F5C712D0D}"/>
          </ac:grpSpMkLst>
        </pc:grpChg>
        <pc:grpChg chg="del mod">
          <ac:chgData name="박승렬" userId="19370ed7-08d6-4c4b-9fc9-49edd7058d82" providerId="ADAL" clId="{8727CB7E-4B96-42D4-89FE-8C31647C9E45}" dt="2022-11-19T16:35:17.282" v="789" actId="478"/>
          <ac:grpSpMkLst>
            <pc:docMk/>
            <pc:sldMk cId="1170457561" sldId="394"/>
            <ac:grpSpMk id="1042" creationId="{4C5C02A4-C546-E49A-52AB-1C086262D658}"/>
          </ac:grpSpMkLst>
        </pc:grpChg>
        <pc:grpChg chg="del">
          <ac:chgData name="박승렬" userId="19370ed7-08d6-4c4b-9fc9-49edd7058d82" providerId="ADAL" clId="{8727CB7E-4B96-42D4-89FE-8C31647C9E45}" dt="2022-11-19T16:10:13.161" v="12" actId="478"/>
          <ac:grpSpMkLst>
            <pc:docMk/>
            <pc:sldMk cId="1170457561" sldId="394"/>
            <ac:grpSpMk id="1051" creationId="{1600DE25-8A71-A50E-62C0-D78AFCBFF58D}"/>
          </ac:grpSpMkLst>
        </pc:grpChg>
        <pc:grpChg chg="del">
          <ac:chgData name="박승렬" userId="19370ed7-08d6-4c4b-9fc9-49edd7058d82" providerId="ADAL" clId="{8727CB7E-4B96-42D4-89FE-8C31647C9E45}" dt="2022-11-19T16:10:13.161" v="12" actId="478"/>
          <ac:grpSpMkLst>
            <pc:docMk/>
            <pc:sldMk cId="1170457561" sldId="394"/>
            <ac:grpSpMk id="1060" creationId="{0A21E042-4B5C-4583-2D93-512C7A696CEA}"/>
          </ac:grpSpMkLst>
        </pc:grpChg>
        <pc:grpChg chg="del">
          <ac:chgData name="박승렬" userId="19370ed7-08d6-4c4b-9fc9-49edd7058d82" providerId="ADAL" clId="{8727CB7E-4B96-42D4-89FE-8C31647C9E45}" dt="2022-11-19T16:10:13.161" v="12" actId="478"/>
          <ac:grpSpMkLst>
            <pc:docMk/>
            <pc:sldMk cId="1170457561" sldId="394"/>
            <ac:grpSpMk id="1069" creationId="{3D3D5B70-28F7-6ABB-75E4-3627F372ED70}"/>
          </ac:grpSpMkLst>
        </pc:grpChg>
        <pc:grpChg chg="del">
          <ac:chgData name="박승렬" userId="19370ed7-08d6-4c4b-9fc9-49edd7058d82" providerId="ADAL" clId="{8727CB7E-4B96-42D4-89FE-8C31647C9E45}" dt="2022-11-19T16:10:13.161" v="12" actId="478"/>
          <ac:grpSpMkLst>
            <pc:docMk/>
            <pc:sldMk cId="1170457561" sldId="394"/>
            <ac:grpSpMk id="2072" creationId="{1B90B6BD-AF3D-ED93-AA51-5600E53A5753}"/>
          </ac:grpSpMkLst>
        </pc:grpChg>
        <pc:grpChg chg="add del mod">
          <ac:chgData name="박승렬" userId="19370ed7-08d6-4c4b-9fc9-49edd7058d82" providerId="ADAL" clId="{8727CB7E-4B96-42D4-89FE-8C31647C9E45}" dt="2022-11-19T16:35:48.223" v="806" actId="165"/>
          <ac:grpSpMkLst>
            <pc:docMk/>
            <pc:sldMk cId="1170457561" sldId="394"/>
            <ac:grpSpMk id="2074" creationId="{E0BFCB27-E54F-80DD-6869-52E5B06AEE10}"/>
          </ac:grpSpMkLst>
        </pc:grpChg>
        <pc:grpChg chg="del">
          <ac:chgData name="박승렬" userId="19370ed7-08d6-4c4b-9fc9-49edd7058d82" providerId="ADAL" clId="{8727CB7E-4B96-42D4-89FE-8C31647C9E45}" dt="2022-11-19T16:10:13.161" v="12" actId="478"/>
          <ac:grpSpMkLst>
            <pc:docMk/>
            <pc:sldMk cId="1170457561" sldId="394"/>
            <ac:grpSpMk id="2077" creationId="{1F3CC861-1FCB-C1C9-E732-70D6CCFEABD9}"/>
          </ac:grpSpMkLst>
        </pc:grpChg>
        <pc:grpChg chg="add del mod">
          <ac:chgData name="박승렬" userId="19370ed7-08d6-4c4b-9fc9-49edd7058d82" providerId="ADAL" clId="{8727CB7E-4B96-42D4-89FE-8C31647C9E45}" dt="2022-11-19T16:32:50.570" v="586" actId="165"/>
          <ac:grpSpMkLst>
            <pc:docMk/>
            <pc:sldMk cId="1170457561" sldId="394"/>
            <ac:grpSpMk id="2078" creationId="{B6551B6F-E051-FB50-0EFC-7B830BD3B4C4}"/>
          </ac:grpSpMkLst>
        </pc:grpChg>
        <pc:grpChg chg="add del mod">
          <ac:chgData name="박승렬" userId="19370ed7-08d6-4c4b-9fc9-49edd7058d82" providerId="ADAL" clId="{8727CB7E-4B96-42D4-89FE-8C31647C9E45}" dt="2022-11-19T16:36:31.436" v="827" actId="478"/>
          <ac:grpSpMkLst>
            <pc:docMk/>
            <pc:sldMk cId="1170457561" sldId="394"/>
            <ac:grpSpMk id="2079" creationId="{1EBE69BE-81AE-9F05-28BA-76468958F7AD}"/>
          </ac:grpSpMkLst>
        </pc:grpChg>
        <pc:grpChg chg="del">
          <ac:chgData name="박승렬" userId="19370ed7-08d6-4c4b-9fc9-49edd7058d82" providerId="ADAL" clId="{8727CB7E-4B96-42D4-89FE-8C31647C9E45}" dt="2022-11-19T16:10:13.161" v="12" actId="478"/>
          <ac:grpSpMkLst>
            <pc:docMk/>
            <pc:sldMk cId="1170457561" sldId="394"/>
            <ac:grpSpMk id="2115" creationId="{DBEC684C-4011-F792-4608-BDC62157A1DD}"/>
          </ac:grpSpMkLst>
        </pc:grpChg>
        <pc:grpChg chg="add del mod">
          <ac:chgData name="박승렬" userId="19370ed7-08d6-4c4b-9fc9-49edd7058d82" providerId="ADAL" clId="{8727CB7E-4B96-42D4-89FE-8C31647C9E45}" dt="2022-11-21T15:11:54.925" v="1255" actId="478"/>
          <ac:grpSpMkLst>
            <pc:docMk/>
            <pc:sldMk cId="1170457561" sldId="394"/>
            <ac:grpSpMk id="2123" creationId="{F99F3D70-87C6-3A2F-409E-AF186E04D9AE}"/>
          </ac:grpSpMkLst>
        </pc:grpChg>
        <pc:grpChg chg="add del mod">
          <ac:chgData name="박승렬" userId="19370ed7-08d6-4c4b-9fc9-49edd7058d82" providerId="ADAL" clId="{8727CB7E-4B96-42D4-89FE-8C31647C9E45}" dt="2022-11-21T15:11:54.925" v="1255" actId="478"/>
          <ac:grpSpMkLst>
            <pc:docMk/>
            <pc:sldMk cId="1170457561" sldId="394"/>
            <ac:grpSpMk id="2142" creationId="{161869AC-AFE8-5072-BB79-3D68154F9783}"/>
          </ac:grpSpMkLst>
        </pc:grpChg>
        <pc:grpChg chg="del">
          <ac:chgData name="박승렬" userId="19370ed7-08d6-4c4b-9fc9-49edd7058d82" providerId="ADAL" clId="{8727CB7E-4B96-42D4-89FE-8C31647C9E45}" dt="2022-11-19T16:10:13.161" v="12" actId="478"/>
          <ac:grpSpMkLst>
            <pc:docMk/>
            <pc:sldMk cId="1170457561" sldId="394"/>
            <ac:grpSpMk id="2179" creationId="{78DFD2D7-750B-B413-3A7D-1BE409CBB81F}"/>
          </ac:grpSpMkLst>
        </pc:grpChg>
        <pc:cxnChg chg="add del mod ord">
          <ac:chgData name="박승렬" userId="19370ed7-08d6-4c4b-9fc9-49edd7058d82" providerId="ADAL" clId="{8727CB7E-4B96-42D4-89FE-8C31647C9E45}" dt="2022-11-19T16:35:50.914" v="808" actId="478"/>
          <ac:cxnSpMkLst>
            <pc:docMk/>
            <pc:sldMk cId="1170457561" sldId="394"/>
            <ac:cxnSpMk id="17" creationId="{7CF67AB6-BAFC-1F8B-FA05-C7F7036D0200}"/>
          </ac:cxnSpMkLst>
        </pc:cxnChg>
        <pc:cxnChg chg="add del mod">
          <ac:chgData name="박승렬" userId="19370ed7-08d6-4c4b-9fc9-49edd7058d82" providerId="ADAL" clId="{8727CB7E-4B96-42D4-89FE-8C31647C9E45}" dt="2022-11-19T16:20:27.374" v="210"/>
          <ac:cxnSpMkLst>
            <pc:docMk/>
            <pc:sldMk cId="1170457561" sldId="394"/>
            <ac:cxnSpMk id="42" creationId="{F10AC92F-F4B5-D842-48B5-5351C5D6CD5F}"/>
          </ac:cxnSpMkLst>
        </pc:cxnChg>
        <pc:cxnChg chg="add del mod">
          <ac:chgData name="박승렬" userId="19370ed7-08d6-4c4b-9fc9-49edd7058d82" providerId="ADAL" clId="{8727CB7E-4B96-42D4-89FE-8C31647C9E45}" dt="2022-11-19T16:36:32.723" v="828" actId="478"/>
          <ac:cxnSpMkLst>
            <pc:docMk/>
            <pc:sldMk cId="1170457561" sldId="394"/>
            <ac:cxnSpMk id="44" creationId="{5904E4E4-B1D5-C624-3482-8EEDB9CB239A}"/>
          </ac:cxnSpMkLst>
        </pc:cxnChg>
        <pc:cxnChg chg="add del mod">
          <ac:chgData name="박승렬" userId="19370ed7-08d6-4c4b-9fc9-49edd7058d82" providerId="ADAL" clId="{8727CB7E-4B96-42D4-89FE-8C31647C9E45}" dt="2022-11-19T16:35:52.492" v="810" actId="478"/>
          <ac:cxnSpMkLst>
            <pc:docMk/>
            <pc:sldMk cId="1170457561" sldId="394"/>
            <ac:cxnSpMk id="53" creationId="{CE8E937B-BDFE-439B-52AF-DDDDCE5BC8D0}"/>
          </ac:cxnSpMkLst>
        </pc:cxnChg>
        <pc:cxnChg chg="del">
          <ac:chgData name="박승렬" userId="19370ed7-08d6-4c4b-9fc9-49edd7058d82" providerId="ADAL" clId="{8727CB7E-4B96-42D4-89FE-8C31647C9E45}" dt="2022-11-19T16:10:13.161" v="12" actId="478"/>
          <ac:cxnSpMkLst>
            <pc:docMk/>
            <pc:sldMk cId="1170457561" sldId="394"/>
            <ac:cxnSpMk id="2127" creationId="{410AA07F-8BE2-E1C3-7345-9EA20F5711BD}"/>
          </ac:cxnSpMkLst>
        </pc:cxnChg>
        <pc:cxnChg chg="del">
          <ac:chgData name="박승렬" userId="19370ed7-08d6-4c4b-9fc9-49edd7058d82" providerId="ADAL" clId="{8727CB7E-4B96-42D4-89FE-8C31647C9E45}" dt="2022-11-19T16:10:13.161" v="12" actId="478"/>
          <ac:cxnSpMkLst>
            <pc:docMk/>
            <pc:sldMk cId="1170457561" sldId="394"/>
            <ac:cxnSpMk id="2129" creationId="{9FCEE96C-CFAA-3E87-8983-E0489744DE67}"/>
          </ac:cxnSpMkLst>
        </pc:cxnChg>
        <pc:cxnChg chg="del">
          <ac:chgData name="박승렬" userId="19370ed7-08d6-4c4b-9fc9-49edd7058d82" providerId="ADAL" clId="{8727CB7E-4B96-42D4-89FE-8C31647C9E45}" dt="2022-11-19T16:10:13.161" v="12" actId="478"/>
          <ac:cxnSpMkLst>
            <pc:docMk/>
            <pc:sldMk cId="1170457561" sldId="394"/>
            <ac:cxnSpMk id="2132" creationId="{B51645C8-7AD1-4C8C-CD95-5A018B0B74FC}"/>
          </ac:cxnSpMkLst>
        </pc:cxnChg>
        <pc:cxnChg chg="del">
          <ac:chgData name="박승렬" userId="19370ed7-08d6-4c4b-9fc9-49edd7058d82" providerId="ADAL" clId="{8727CB7E-4B96-42D4-89FE-8C31647C9E45}" dt="2022-11-19T16:10:14.412" v="13" actId="478"/>
          <ac:cxnSpMkLst>
            <pc:docMk/>
            <pc:sldMk cId="1170457561" sldId="394"/>
            <ac:cxnSpMk id="2143" creationId="{6A42F519-E86E-C31F-61E9-2B252259E340}"/>
          </ac:cxnSpMkLst>
        </pc:cxnChg>
        <pc:cxnChg chg="del mod">
          <ac:chgData name="박승렬" userId="19370ed7-08d6-4c4b-9fc9-49edd7058d82" providerId="ADAL" clId="{8727CB7E-4B96-42D4-89FE-8C31647C9E45}" dt="2022-11-19T16:12:57.676" v="65" actId="478"/>
          <ac:cxnSpMkLst>
            <pc:docMk/>
            <pc:sldMk cId="1170457561" sldId="394"/>
            <ac:cxnSpMk id="2145" creationId="{68C8CED0-A5C8-4A24-F195-08C4E12CF0AF}"/>
          </ac:cxnSpMkLst>
        </pc:cxnChg>
        <pc:cxnChg chg="del">
          <ac:chgData name="박승렬" userId="19370ed7-08d6-4c4b-9fc9-49edd7058d82" providerId="ADAL" clId="{8727CB7E-4B96-42D4-89FE-8C31647C9E45}" dt="2022-11-19T16:10:22.044" v="16" actId="478"/>
          <ac:cxnSpMkLst>
            <pc:docMk/>
            <pc:sldMk cId="1170457561" sldId="394"/>
            <ac:cxnSpMk id="2150" creationId="{6C8137B8-3AE4-C132-0F39-257307BF841E}"/>
          </ac:cxnSpMkLst>
        </pc:cxnChg>
        <pc:cxnChg chg="del">
          <ac:chgData name="박승렬" userId="19370ed7-08d6-4c4b-9fc9-49edd7058d82" providerId="ADAL" clId="{8727CB7E-4B96-42D4-89FE-8C31647C9E45}" dt="2022-11-19T16:10:13.161" v="12" actId="478"/>
          <ac:cxnSpMkLst>
            <pc:docMk/>
            <pc:sldMk cId="1170457561" sldId="394"/>
            <ac:cxnSpMk id="2154" creationId="{A9BD9875-95F1-8141-E9E8-B48BB1E59133}"/>
          </ac:cxnSpMkLst>
        </pc:cxnChg>
        <pc:cxnChg chg="del">
          <ac:chgData name="박승렬" userId="19370ed7-08d6-4c4b-9fc9-49edd7058d82" providerId="ADAL" clId="{8727CB7E-4B96-42D4-89FE-8C31647C9E45}" dt="2022-11-19T16:10:17.848" v="14" actId="478"/>
          <ac:cxnSpMkLst>
            <pc:docMk/>
            <pc:sldMk cId="1170457561" sldId="394"/>
            <ac:cxnSpMk id="2160" creationId="{EC3207EE-2DEB-96D3-7077-1143826EDD1E}"/>
          </ac:cxnSpMkLst>
        </pc:cxnChg>
        <pc:cxnChg chg="del">
          <ac:chgData name="박승렬" userId="19370ed7-08d6-4c4b-9fc9-49edd7058d82" providerId="ADAL" clId="{8727CB7E-4B96-42D4-89FE-8C31647C9E45}" dt="2022-11-19T16:10:17.848" v="14" actId="478"/>
          <ac:cxnSpMkLst>
            <pc:docMk/>
            <pc:sldMk cId="1170457561" sldId="394"/>
            <ac:cxnSpMk id="2167" creationId="{235C2C99-05D8-4890-AF63-DDC9B49998D3}"/>
          </ac:cxnSpMkLst>
        </pc:cxnChg>
        <pc:cxnChg chg="del">
          <ac:chgData name="박승렬" userId="19370ed7-08d6-4c4b-9fc9-49edd7058d82" providerId="ADAL" clId="{8727CB7E-4B96-42D4-89FE-8C31647C9E45}" dt="2022-11-19T16:10:17.848" v="14" actId="478"/>
          <ac:cxnSpMkLst>
            <pc:docMk/>
            <pc:sldMk cId="1170457561" sldId="394"/>
            <ac:cxnSpMk id="2170" creationId="{B32187D0-FB92-AEF4-0E2B-9E53B2E2A6EB}"/>
          </ac:cxnSpMkLst>
        </pc:cxnChg>
        <pc:cxnChg chg="del">
          <ac:chgData name="박승렬" userId="19370ed7-08d6-4c4b-9fc9-49edd7058d82" providerId="ADAL" clId="{8727CB7E-4B96-42D4-89FE-8C31647C9E45}" dt="2022-11-19T16:10:17.848" v="14" actId="478"/>
          <ac:cxnSpMkLst>
            <pc:docMk/>
            <pc:sldMk cId="1170457561" sldId="394"/>
            <ac:cxnSpMk id="2177" creationId="{AB87B25F-3C5E-4989-2E0F-FA88051DCDBC}"/>
          </ac:cxnSpMkLst>
        </pc:cxnChg>
        <pc:cxnChg chg="del">
          <ac:chgData name="박승렬" userId="19370ed7-08d6-4c4b-9fc9-49edd7058d82" providerId="ADAL" clId="{8727CB7E-4B96-42D4-89FE-8C31647C9E45}" dt="2022-11-19T16:10:13.161" v="12" actId="478"/>
          <ac:cxnSpMkLst>
            <pc:docMk/>
            <pc:sldMk cId="1170457561" sldId="394"/>
            <ac:cxnSpMk id="2182" creationId="{D0A737C6-FDBE-BA64-8C18-70EDBC912471}"/>
          </ac:cxnSpMkLst>
        </pc:cxnChg>
      </pc:sldChg>
      <pc:sldChg chg="addSp delSp modSp add mod">
        <pc:chgData name="박승렬" userId="19370ed7-08d6-4c4b-9fc9-49edd7058d82" providerId="ADAL" clId="{8727CB7E-4B96-42D4-89FE-8C31647C9E45}" dt="2022-11-28T06:43:58.198" v="1266" actId="164"/>
        <pc:sldMkLst>
          <pc:docMk/>
          <pc:sldMk cId="1349470970" sldId="395"/>
        </pc:sldMkLst>
        <pc:spChg chg="mod topLvl">
          <ac:chgData name="박승렬" userId="19370ed7-08d6-4c4b-9fc9-49edd7058d82" providerId="ADAL" clId="{8727CB7E-4B96-42D4-89FE-8C31647C9E45}" dt="2022-11-21T14:27:47.165" v="1133" actId="165"/>
          <ac:spMkLst>
            <pc:docMk/>
            <pc:sldMk cId="1349470970" sldId="395"/>
            <ac:spMk id="5" creationId="{8CC32412-1263-3DB0-A470-565630AA8A0B}"/>
          </ac:spMkLst>
        </pc:spChg>
        <pc:spChg chg="del">
          <ac:chgData name="박승렬" userId="19370ed7-08d6-4c4b-9fc9-49edd7058d82" providerId="ADAL" clId="{8727CB7E-4B96-42D4-89FE-8C31647C9E45}" dt="2022-11-21T14:26:58.963" v="1124" actId="478"/>
          <ac:spMkLst>
            <pc:docMk/>
            <pc:sldMk cId="1349470970" sldId="395"/>
            <ac:spMk id="12" creationId="{C80CF647-B0FA-0924-AF1F-DF3BAAB9FB04}"/>
          </ac:spMkLst>
        </pc:spChg>
        <pc:spChg chg="del">
          <ac:chgData name="박승렬" userId="19370ed7-08d6-4c4b-9fc9-49edd7058d82" providerId="ADAL" clId="{8727CB7E-4B96-42D4-89FE-8C31647C9E45}" dt="2022-11-21T14:25:31.538" v="1097" actId="478"/>
          <ac:spMkLst>
            <pc:docMk/>
            <pc:sldMk cId="1349470970" sldId="395"/>
            <ac:spMk id="14" creationId="{A805DD52-3E1C-D072-BC4A-FF9755FEFD24}"/>
          </ac:spMkLst>
        </pc:spChg>
        <pc:spChg chg="mod">
          <ac:chgData name="박승렬" userId="19370ed7-08d6-4c4b-9fc9-49edd7058d82" providerId="ADAL" clId="{8727CB7E-4B96-42D4-89FE-8C31647C9E45}" dt="2022-11-21T14:52:18.217" v="1243" actId="20577"/>
          <ac:spMkLst>
            <pc:docMk/>
            <pc:sldMk cId="1349470970" sldId="395"/>
            <ac:spMk id="15" creationId="{025C67EE-B4FC-ED2A-9175-2D79B2A5035A}"/>
          </ac:spMkLst>
        </pc:spChg>
        <pc:spChg chg="add del">
          <ac:chgData name="박승렬" userId="19370ed7-08d6-4c4b-9fc9-49edd7058d82" providerId="ADAL" clId="{8727CB7E-4B96-42D4-89FE-8C31647C9E45}" dt="2022-11-21T14:25:35.640" v="1100" actId="22"/>
          <ac:spMkLst>
            <pc:docMk/>
            <pc:sldMk cId="1349470970" sldId="395"/>
            <ac:spMk id="18" creationId="{7A1138C6-BFB1-345E-4BE8-7743F125890A}"/>
          </ac:spMkLst>
        </pc:spChg>
        <pc:spChg chg="del">
          <ac:chgData name="박승렬" userId="19370ed7-08d6-4c4b-9fc9-49edd7058d82" providerId="ADAL" clId="{8727CB7E-4B96-42D4-89FE-8C31647C9E45}" dt="2022-11-21T14:27:12.634" v="1127" actId="478"/>
          <ac:spMkLst>
            <pc:docMk/>
            <pc:sldMk cId="1349470970" sldId="395"/>
            <ac:spMk id="19" creationId="{BFA8D6A2-7E9F-49E0-5D65-1F7F17AD918E}"/>
          </ac:spMkLst>
        </pc:spChg>
        <pc:spChg chg="del">
          <ac:chgData name="박승렬" userId="19370ed7-08d6-4c4b-9fc9-49edd7058d82" providerId="ADAL" clId="{8727CB7E-4B96-42D4-89FE-8C31647C9E45}" dt="2022-11-21T14:27:14.042" v="1129" actId="478"/>
          <ac:spMkLst>
            <pc:docMk/>
            <pc:sldMk cId="1349470970" sldId="395"/>
            <ac:spMk id="26" creationId="{E35B6ABE-A02A-F510-FB88-AC6EC592B301}"/>
          </ac:spMkLst>
        </pc:spChg>
        <pc:spChg chg="del">
          <ac:chgData name="박승렬" userId="19370ed7-08d6-4c4b-9fc9-49edd7058d82" providerId="ADAL" clId="{8727CB7E-4B96-42D4-89FE-8C31647C9E45}" dt="2022-11-21T14:27:15.202" v="1130" actId="478"/>
          <ac:spMkLst>
            <pc:docMk/>
            <pc:sldMk cId="1349470970" sldId="395"/>
            <ac:spMk id="27" creationId="{52AA3C50-A37A-452D-D492-776C92204030}"/>
          </ac:spMkLst>
        </pc:spChg>
        <pc:spChg chg="mod">
          <ac:chgData name="박승렬" userId="19370ed7-08d6-4c4b-9fc9-49edd7058d82" providerId="ADAL" clId="{8727CB7E-4B96-42D4-89FE-8C31647C9E45}" dt="2022-11-19T16:36:10.500" v="818" actId="20577"/>
          <ac:spMkLst>
            <pc:docMk/>
            <pc:sldMk cId="1349470970" sldId="395"/>
            <ac:spMk id="28" creationId="{00000000-0000-0000-0000-000000000000}"/>
          </ac:spMkLst>
        </pc:spChg>
        <pc:spChg chg="mod">
          <ac:chgData name="박승렬" userId="19370ed7-08d6-4c4b-9fc9-49edd7058d82" providerId="ADAL" clId="{8727CB7E-4B96-42D4-89FE-8C31647C9E45}" dt="2022-11-21T14:50:15.487" v="1181" actId="1076"/>
          <ac:spMkLst>
            <pc:docMk/>
            <pc:sldMk cId="1349470970" sldId="395"/>
            <ac:spMk id="29" creationId="{E78E2FB8-01DF-6B2A-90F4-5BF8CB7C9F68}"/>
          </ac:spMkLst>
        </pc:spChg>
        <pc:spChg chg="del mod topLvl">
          <ac:chgData name="박승렬" userId="19370ed7-08d6-4c4b-9fc9-49edd7058d82" providerId="ADAL" clId="{8727CB7E-4B96-42D4-89FE-8C31647C9E45}" dt="2022-11-21T14:48:33.548" v="1151" actId="478"/>
          <ac:spMkLst>
            <pc:docMk/>
            <pc:sldMk cId="1349470970" sldId="395"/>
            <ac:spMk id="33" creationId="{54F0E5A1-8630-E2CB-0235-4064CE14FB43}"/>
          </ac:spMkLst>
        </pc:spChg>
        <pc:spChg chg="add del">
          <ac:chgData name="박승렬" userId="19370ed7-08d6-4c4b-9fc9-49edd7058d82" providerId="ADAL" clId="{8727CB7E-4B96-42D4-89FE-8C31647C9E45}" dt="2022-11-21T14:25:39.375" v="1102" actId="22"/>
          <ac:spMkLst>
            <pc:docMk/>
            <pc:sldMk cId="1349470970" sldId="395"/>
            <ac:spMk id="34" creationId="{F0E15DF2-A066-4FCA-7D98-9466C572E35D}"/>
          </ac:spMkLst>
        </pc:spChg>
        <pc:spChg chg="add mod">
          <ac:chgData name="박승렬" userId="19370ed7-08d6-4c4b-9fc9-49edd7058d82" providerId="ADAL" clId="{8727CB7E-4B96-42D4-89FE-8C31647C9E45}" dt="2022-11-21T14:26:49.499" v="1123" actId="1076"/>
          <ac:spMkLst>
            <pc:docMk/>
            <pc:sldMk cId="1349470970" sldId="395"/>
            <ac:spMk id="35" creationId="{8DE5989E-0E1C-00DD-9C71-5188CD7C2C19}"/>
          </ac:spMkLst>
        </pc:spChg>
        <pc:spChg chg="add mod">
          <ac:chgData name="박승렬" userId="19370ed7-08d6-4c4b-9fc9-49edd7058d82" providerId="ADAL" clId="{8727CB7E-4B96-42D4-89FE-8C31647C9E45}" dt="2022-11-21T14:26:49.499" v="1123" actId="1076"/>
          <ac:spMkLst>
            <pc:docMk/>
            <pc:sldMk cId="1349470970" sldId="395"/>
            <ac:spMk id="36" creationId="{49D469F4-8C54-A9E1-3FC7-8A2299B2EC81}"/>
          </ac:spMkLst>
        </pc:spChg>
        <pc:spChg chg="mod">
          <ac:chgData name="박승렬" userId="19370ed7-08d6-4c4b-9fc9-49edd7058d82" providerId="ADAL" clId="{8727CB7E-4B96-42D4-89FE-8C31647C9E45}" dt="2022-11-21T14:51:46.029" v="1235" actId="1076"/>
          <ac:spMkLst>
            <pc:docMk/>
            <pc:sldMk cId="1349470970" sldId="395"/>
            <ac:spMk id="37" creationId="{02983332-A307-560A-C4EA-2E478042FD92}"/>
          </ac:spMkLst>
        </pc:spChg>
        <pc:spChg chg="mod topLvl">
          <ac:chgData name="박승렬" userId="19370ed7-08d6-4c4b-9fc9-49edd7058d82" providerId="ADAL" clId="{8727CB7E-4B96-42D4-89FE-8C31647C9E45}" dt="2022-11-21T14:38:06.720" v="1136" actId="1076"/>
          <ac:spMkLst>
            <pc:docMk/>
            <pc:sldMk cId="1349470970" sldId="395"/>
            <ac:spMk id="38" creationId="{EFF23D60-2E40-BA1D-9085-F9E333AF35D6}"/>
          </ac:spMkLst>
        </pc:spChg>
        <pc:spChg chg="mod topLvl">
          <ac:chgData name="박승렬" userId="19370ed7-08d6-4c4b-9fc9-49edd7058d82" providerId="ADAL" clId="{8727CB7E-4B96-42D4-89FE-8C31647C9E45}" dt="2022-11-21T14:38:06.720" v="1136" actId="1076"/>
          <ac:spMkLst>
            <pc:docMk/>
            <pc:sldMk cId="1349470970" sldId="395"/>
            <ac:spMk id="39" creationId="{BB186CAB-6678-8293-C2CF-C518AE84807E}"/>
          </ac:spMkLst>
        </pc:spChg>
        <pc:spChg chg="mod topLvl">
          <ac:chgData name="박승렬" userId="19370ed7-08d6-4c4b-9fc9-49edd7058d82" providerId="ADAL" clId="{8727CB7E-4B96-42D4-89FE-8C31647C9E45}" dt="2022-11-21T14:38:06.720" v="1136" actId="1076"/>
          <ac:spMkLst>
            <pc:docMk/>
            <pc:sldMk cId="1349470970" sldId="395"/>
            <ac:spMk id="40" creationId="{4C9930D5-4112-18D4-C078-0A1C796049E5}"/>
          </ac:spMkLst>
        </pc:spChg>
        <pc:spChg chg="mod topLvl">
          <ac:chgData name="박승렬" userId="19370ed7-08d6-4c4b-9fc9-49edd7058d82" providerId="ADAL" clId="{8727CB7E-4B96-42D4-89FE-8C31647C9E45}" dt="2022-11-21T14:38:06.720" v="1136" actId="1076"/>
          <ac:spMkLst>
            <pc:docMk/>
            <pc:sldMk cId="1349470970" sldId="395"/>
            <ac:spMk id="41" creationId="{6EC175A8-F243-2873-66F5-C931F6B1EFC2}"/>
          </ac:spMkLst>
        </pc:spChg>
        <pc:spChg chg="add mod">
          <ac:chgData name="박승렬" userId="19370ed7-08d6-4c4b-9fc9-49edd7058d82" providerId="ADAL" clId="{8727CB7E-4B96-42D4-89FE-8C31647C9E45}" dt="2022-11-21T14:26:49.499" v="1123" actId="1076"/>
          <ac:spMkLst>
            <pc:docMk/>
            <pc:sldMk cId="1349470970" sldId="395"/>
            <ac:spMk id="42" creationId="{3F43F7DE-50B9-070C-374D-91895215826D}"/>
          </ac:spMkLst>
        </pc:spChg>
        <pc:spChg chg="mod">
          <ac:chgData name="박승렬" userId="19370ed7-08d6-4c4b-9fc9-49edd7058d82" providerId="ADAL" clId="{8727CB7E-4B96-42D4-89FE-8C31647C9E45}" dt="2022-11-21T14:50:07.697" v="1179" actId="1076"/>
          <ac:spMkLst>
            <pc:docMk/>
            <pc:sldMk cId="1349470970" sldId="395"/>
            <ac:spMk id="43" creationId="{66C48F50-08CA-B003-C0AB-59734E11B63F}"/>
          </ac:spMkLst>
        </pc:spChg>
        <pc:spChg chg="add mod">
          <ac:chgData name="박승렬" userId="19370ed7-08d6-4c4b-9fc9-49edd7058d82" providerId="ADAL" clId="{8727CB7E-4B96-42D4-89FE-8C31647C9E45}" dt="2022-11-21T14:26:49.499" v="1123" actId="1076"/>
          <ac:spMkLst>
            <pc:docMk/>
            <pc:sldMk cId="1349470970" sldId="395"/>
            <ac:spMk id="45" creationId="{500F236E-9B61-0636-9ABB-F01C1256BE94}"/>
          </ac:spMkLst>
        </pc:spChg>
        <pc:spChg chg="add del mod ord topLvl">
          <ac:chgData name="박승렬" userId="19370ed7-08d6-4c4b-9fc9-49edd7058d82" providerId="ADAL" clId="{8727CB7E-4B96-42D4-89FE-8C31647C9E45}" dt="2022-11-28T06:43:58.198" v="1266" actId="164"/>
          <ac:spMkLst>
            <pc:docMk/>
            <pc:sldMk cId="1349470970" sldId="395"/>
            <ac:spMk id="46" creationId="{6C7DA51C-FDF9-661E-5D7C-5623772CD3E7}"/>
          </ac:spMkLst>
        </pc:spChg>
        <pc:spChg chg="add del mod ord topLvl">
          <ac:chgData name="박승렬" userId="19370ed7-08d6-4c4b-9fc9-49edd7058d82" providerId="ADAL" clId="{8727CB7E-4B96-42D4-89FE-8C31647C9E45}" dt="2022-11-28T06:43:58.198" v="1266" actId="164"/>
          <ac:spMkLst>
            <pc:docMk/>
            <pc:sldMk cId="1349470970" sldId="395"/>
            <ac:spMk id="47" creationId="{A196B224-BDE6-A97A-FA5B-B9568681584F}"/>
          </ac:spMkLst>
        </pc:spChg>
        <pc:spChg chg="del mod topLvl">
          <ac:chgData name="박승렬" userId="19370ed7-08d6-4c4b-9fc9-49edd7058d82" providerId="ADAL" clId="{8727CB7E-4B96-42D4-89FE-8C31647C9E45}" dt="2022-11-21T14:48:25.852" v="1150" actId="478"/>
          <ac:spMkLst>
            <pc:docMk/>
            <pc:sldMk cId="1349470970" sldId="395"/>
            <ac:spMk id="48" creationId="{CE9D6B55-254F-5903-DD67-A44FA8383D47}"/>
          </ac:spMkLst>
        </pc:spChg>
        <pc:spChg chg="del mod topLvl">
          <ac:chgData name="박승렬" userId="19370ed7-08d6-4c4b-9fc9-49edd7058d82" providerId="ADAL" clId="{8727CB7E-4B96-42D4-89FE-8C31647C9E45}" dt="2022-11-21T14:48:25.852" v="1150" actId="478"/>
          <ac:spMkLst>
            <pc:docMk/>
            <pc:sldMk cId="1349470970" sldId="395"/>
            <ac:spMk id="49" creationId="{FBEED345-8D9C-43F3-CE4B-49DAF0782598}"/>
          </ac:spMkLst>
        </pc:spChg>
        <pc:spChg chg="del mod topLvl">
          <ac:chgData name="박승렬" userId="19370ed7-08d6-4c4b-9fc9-49edd7058d82" providerId="ADAL" clId="{8727CB7E-4B96-42D4-89FE-8C31647C9E45}" dt="2022-11-21T14:48:25.852" v="1150" actId="478"/>
          <ac:spMkLst>
            <pc:docMk/>
            <pc:sldMk cId="1349470970" sldId="395"/>
            <ac:spMk id="50" creationId="{E24EB27B-9FA1-428C-28C9-38223DE73D36}"/>
          </ac:spMkLst>
        </pc:spChg>
        <pc:spChg chg="del mod topLvl">
          <ac:chgData name="박승렬" userId="19370ed7-08d6-4c4b-9fc9-49edd7058d82" providerId="ADAL" clId="{8727CB7E-4B96-42D4-89FE-8C31647C9E45}" dt="2022-11-21T14:48:25.852" v="1150" actId="478"/>
          <ac:spMkLst>
            <pc:docMk/>
            <pc:sldMk cId="1349470970" sldId="395"/>
            <ac:spMk id="51" creationId="{E73C844C-31C6-DC9D-CFFB-73ED0D8C2415}"/>
          </ac:spMkLst>
        </pc:spChg>
        <pc:spChg chg="mod">
          <ac:chgData name="박승렬" userId="19370ed7-08d6-4c4b-9fc9-49edd7058d82" providerId="ADAL" clId="{8727CB7E-4B96-42D4-89FE-8C31647C9E45}" dt="2022-11-21T14:52:38.235" v="1249" actId="1076"/>
          <ac:spMkLst>
            <pc:docMk/>
            <pc:sldMk cId="1349470970" sldId="395"/>
            <ac:spMk id="52" creationId="{5D2BE221-12EE-88A1-7234-E24541FF2D46}"/>
          </ac:spMkLst>
        </pc:spChg>
        <pc:spChg chg="add mod">
          <ac:chgData name="박승렬" userId="19370ed7-08d6-4c4b-9fc9-49edd7058d82" providerId="ADAL" clId="{8727CB7E-4B96-42D4-89FE-8C31647C9E45}" dt="2022-11-21T14:26:49.499" v="1123" actId="1076"/>
          <ac:spMkLst>
            <pc:docMk/>
            <pc:sldMk cId="1349470970" sldId="395"/>
            <ac:spMk id="54" creationId="{817BF958-F6F0-1BF5-6587-7172A25861C6}"/>
          </ac:spMkLst>
        </pc:spChg>
        <pc:spChg chg="add mod">
          <ac:chgData name="박승렬" userId="19370ed7-08d6-4c4b-9fc9-49edd7058d82" providerId="ADAL" clId="{8727CB7E-4B96-42D4-89FE-8C31647C9E45}" dt="2022-11-21T14:27:10.700" v="1126" actId="1076"/>
          <ac:spMkLst>
            <pc:docMk/>
            <pc:sldMk cId="1349470970" sldId="395"/>
            <ac:spMk id="55" creationId="{A24930A0-1028-F8D8-D447-4C5150471B89}"/>
          </ac:spMkLst>
        </pc:spChg>
        <pc:spChg chg="add mod">
          <ac:chgData name="박승렬" userId="19370ed7-08d6-4c4b-9fc9-49edd7058d82" providerId="ADAL" clId="{8727CB7E-4B96-42D4-89FE-8C31647C9E45}" dt="2022-11-21T14:27:10.700" v="1126" actId="1076"/>
          <ac:spMkLst>
            <pc:docMk/>
            <pc:sldMk cId="1349470970" sldId="395"/>
            <ac:spMk id="56" creationId="{EA7A6F02-939A-7D8F-2E8C-6E4E9858074E}"/>
          </ac:spMkLst>
        </pc:spChg>
        <pc:spChg chg="add mod">
          <ac:chgData name="박승렬" userId="19370ed7-08d6-4c4b-9fc9-49edd7058d82" providerId="ADAL" clId="{8727CB7E-4B96-42D4-89FE-8C31647C9E45}" dt="2022-11-21T14:27:10.700" v="1126" actId="1076"/>
          <ac:spMkLst>
            <pc:docMk/>
            <pc:sldMk cId="1349470970" sldId="395"/>
            <ac:spMk id="57" creationId="{B485A984-F90B-2F2F-3E70-889F3A5383CB}"/>
          </ac:spMkLst>
        </pc:spChg>
        <pc:spChg chg="add mod">
          <ac:chgData name="박승렬" userId="19370ed7-08d6-4c4b-9fc9-49edd7058d82" providerId="ADAL" clId="{8727CB7E-4B96-42D4-89FE-8C31647C9E45}" dt="2022-11-21T14:27:10.700" v="1126" actId="1076"/>
          <ac:spMkLst>
            <pc:docMk/>
            <pc:sldMk cId="1349470970" sldId="395"/>
            <ac:spMk id="58" creationId="{72EBEAF0-74C8-A743-88AE-695B0178D81C}"/>
          </ac:spMkLst>
        </pc:spChg>
        <pc:spChg chg="add mod">
          <ac:chgData name="박승렬" userId="19370ed7-08d6-4c4b-9fc9-49edd7058d82" providerId="ADAL" clId="{8727CB7E-4B96-42D4-89FE-8C31647C9E45}" dt="2022-11-21T14:27:10.700" v="1126" actId="1076"/>
          <ac:spMkLst>
            <pc:docMk/>
            <pc:sldMk cId="1349470970" sldId="395"/>
            <ac:spMk id="59" creationId="{F16BFD37-941E-EAF5-5BE8-AD096F3FFB20}"/>
          </ac:spMkLst>
        </pc:spChg>
        <pc:spChg chg="add mod">
          <ac:chgData name="박승렬" userId="19370ed7-08d6-4c4b-9fc9-49edd7058d82" providerId="ADAL" clId="{8727CB7E-4B96-42D4-89FE-8C31647C9E45}" dt="2022-11-21T14:50:03.995" v="1178" actId="1076"/>
          <ac:spMkLst>
            <pc:docMk/>
            <pc:sldMk cId="1349470970" sldId="395"/>
            <ac:spMk id="60" creationId="{26C739C2-CF2C-686F-A77C-F6F04DE49574}"/>
          </ac:spMkLst>
        </pc:spChg>
        <pc:spChg chg="add mod">
          <ac:chgData name="박승렬" userId="19370ed7-08d6-4c4b-9fc9-49edd7058d82" providerId="ADAL" clId="{8727CB7E-4B96-42D4-89FE-8C31647C9E45}" dt="2022-11-21T14:50:03.995" v="1178" actId="1076"/>
          <ac:spMkLst>
            <pc:docMk/>
            <pc:sldMk cId="1349470970" sldId="395"/>
            <ac:spMk id="61" creationId="{19327BEF-D7B0-23FE-9FD6-65E4A65A83A0}"/>
          </ac:spMkLst>
        </pc:spChg>
        <pc:spChg chg="add mod">
          <ac:chgData name="박승렬" userId="19370ed7-08d6-4c4b-9fc9-49edd7058d82" providerId="ADAL" clId="{8727CB7E-4B96-42D4-89FE-8C31647C9E45}" dt="2022-11-21T14:50:03.995" v="1178" actId="1076"/>
          <ac:spMkLst>
            <pc:docMk/>
            <pc:sldMk cId="1349470970" sldId="395"/>
            <ac:spMk id="62" creationId="{6B59A218-2C22-1BE2-3119-4D20B9338692}"/>
          </ac:spMkLst>
        </pc:spChg>
        <pc:spChg chg="add mod">
          <ac:chgData name="박승렬" userId="19370ed7-08d6-4c4b-9fc9-49edd7058d82" providerId="ADAL" clId="{8727CB7E-4B96-42D4-89FE-8C31647C9E45}" dt="2022-11-21T14:50:03.995" v="1178" actId="1076"/>
          <ac:spMkLst>
            <pc:docMk/>
            <pc:sldMk cId="1349470970" sldId="395"/>
            <ac:spMk id="63" creationId="{D6AD5B04-C482-D947-C6B7-6F2E10EB0BDD}"/>
          </ac:spMkLst>
        </pc:spChg>
        <pc:spChg chg="add mod">
          <ac:chgData name="박승렬" userId="19370ed7-08d6-4c4b-9fc9-49edd7058d82" providerId="ADAL" clId="{8727CB7E-4B96-42D4-89FE-8C31647C9E45}" dt="2022-11-21T14:50:03.995" v="1178" actId="1076"/>
          <ac:spMkLst>
            <pc:docMk/>
            <pc:sldMk cId="1349470970" sldId="395"/>
            <ac:spMk id="1024" creationId="{98210DCD-DA78-91E5-89C6-2305D02D60E0}"/>
          </ac:spMkLst>
        </pc:spChg>
        <pc:spChg chg="add del mod">
          <ac:chgData name="박승렬" userId="19370ed7-08d6-4c4b-9fc9-49edd7058d82" providerId="ADAL" clId="{8727CB7E-4B96-42D4-89FE-8C31647C9E45}" dt="2022-11-21T14:48:03.616" v="1144"/>
          <ac:spMkLst>
            <pc:docMk/>
            <pc:sldMk cId="1349470970" sldId="395"/>
            <ac:spMk id="1025" creationId="{68E5437D-B973-46DA-F86C-671595E2F474}"/>
          </ac:spMkLst>
        </pc:spChg>
        <pc:spChg chg="add del mod">
          <ac:chgData name="박승렬" userId="19370ed7-08d6-4c4b-9fc9-49edd7058d82" providerId="ADAL" clId="{8727CB7E-4B96-42D4-89FE-8C31647C9E45}" dt="2022-11-21T14:48:03.616" v="1144"/>
          <ac:spMkLst>
            <pc:docMk/>
            <pc:sldMk cId="1349470970" sldId="395"/>
            <ac:spMk id="1026" creationId="{DD4B846C-32F3-F4C3-50D4-06C4A790D203}"/>
          </ac:spMkLst>
        </pc:spChg>
        <pc:spChg chg="add del mod">
          <ac:chgData name="박승렬" userId="19370ed7-08d6-4c4b-9fc9-49edd7058d82" providerId="ADAL" clId="{8727CB7E-4B96-42D4-89FE-8C31647C9E45}" dt="2022-11-21T14:48:03.616" v="1144"/>
          <ac:spMkLst>
            <pc:docMk/>
            <pc:sldMk cId="1349470970" sldId="395"/>
            <ac:spMk id="1027" creationId="{B6834244-3774-85CE-3044-3583AAB272CA}"/>
          </ac:spMkLst>
        </pc:spChg>
        <pc:spChg chg="add del mod">
          <ac:chgData name="박승렬" userId="19370ed7-08d6-4c4b-9fc9-49edd7058d82" providerId="ADAL" clId="{8727CB7E-4B96-42D4-89FE-8C31647C9E45}" dt="2022-11-21T14:48:03.616" v="1144"/>
          <ac:spMkLst>
            <pc:docMk/>
            <pc:sldMk cId="1349470970" sldId="395"/>
            <ac:spMk id="1028" creationId="{1FB367B7-C299-D95D-55FA-C534ECE7B0F6}"/>
          </ac:spMkLst>
        </pc:spChg>
        <pc:spChg chg="add del mod">
          <ac:chgData name="박승렬" userId="19370ed7-08d6-4c4b-9fc9-49edd7058d82" providerId="ADAL" clId="{8727CB7E-4B96-42D4-89FE-8C31647C9E45}" dt="2022-11-21T14:48:03.616" v="1144"/>
          <ac:spMkLst>
            <pc:docMk/>
            <pc:sldMk cId="1349470970" sldId="395"/>
            <ac:spMk id="1029" creationId="{E7D20E0D-7A9A-69AF-93FD-C0C1D4F5E555}"/>
          </ac:spMkLst>
        </pc:spChg>
        <pc:spChg chg="add del mod">
          <ac:chgData name="박승렬" userId="19370ed7-08d6-4c4b-9fc9-49edd7058d82" providerId="ADAL" clId="{8727CB7E-4B96-42D4-89FE-8C31647C9E45}" dt="2022-11-21T14:48:03.616" v="1144"/>
          <ac:spMkLst>
            <pc:docMk/>
            <pc:sldMk cId="1349470970" sldId="395"/>
            <ac:spMk id="1030" creationId="{9128E8D9-7950-302D-5568-64B999D7D5DE}"/>
          </ac:spMkLst>
        </pc:spChg>
        <pc:spChg chg="add del mod">
          <ac:chgData name="박승렬" userId="19370ed7-08d6-4c4b-9fc9-49edd7058d82" providerId="ADAL" clId="{8727CB7E-4B96-42D4-89FE-8C31647C9E45}" dt="2022-11-21T14:48:03.616" v="1144"/>
          <ac:spMkLst>
            <pc:docMk/>
            <pc:sldMk cId="1349470970" sldId="395"/>
            <ac:spMk id="1031" creationId="{C825E743-1C01-9FC8-55D0-F4260D9E344B}"/>
          </ac:spMkLst>
        </pc:spChg>
        <pc:spChg chg="add del mod">
          <ac:chgData name="박승렬" userId="19370ed7-08d6-4c4b-9fc9-49edd7058d82" providerId="ADAL" clId="{8727CB7E-4B96-42D4-89FE-8C31647C9E45}" dt="2022-11-21T14:48:03.616" v="1144"/>
          <ac:spMkLst>
            <pc:docMk/>
            <pc:sldMk cId="1349470970" sldId="395"/>
            <ac:spMk id="1032" creationId="{C9678B31-A06E-A1E9-CFDC-FB48BC4448C4}"/>
          </ac:spMkLst>
        </pc:spChg>
        <pc:spChg chg="add del mod">
          <ac:chgData name="박승렬" userId="19370ed7-08d6-4c4b-9fc9-49edd7058d82" providerId="ADAL" clId="{8727CB7E-4B96-42D4-89FE-8C31647C9E45}" dt="2022-11-21T14:48:03.616" v="1144"/>
          <ac:spMkLst>
            <pc:docMk/>
            <pc:sldMk cId="1349470970" sldId="395"/>
            <ac:spMk id="1033" creationId="{7D5DEC48-FDF4-2FFA-1127-B3A1ACF143D1}"/>
          </ac:spMkLst>
        </pc:spChg>
        <pc:spChg chg="add del mod">
          <ac:chgData name="박승렬" userId="19370ed7-08d6-4c4b-9fc9-49edd7058d82" providerId="ADAL" clId="{8727CB7E-4B96-42D4-89FE-8C31647C9E45}" dt="2022-11-21T14:48:03.616" v="1144"/>
          <ac:spMkLst>
            <pc:docMk/>
            <pc:sldMk cId="1349470970" sldId="395"/>
            <ac:spMk id="1034" creationId="{6DF3ABA5-FB9C-285D-651D-30019C80D312}"/>
          </ac:spMkLst>
        </pc:spChg>
        <pc:spChg chg="add del mod">
          <ac:chgData name="박승렬" userId="19370ed7-08d6-4c4b-9fc9-49edd7058d82" providerId="ADAL" clId="{8727CB7E-4B96-42D4-89FE-8C31647C9E45}" dt="2022-11-21T14:48:03.616" v="1144"/>
          <ac:spMkLst>
            <pc:docMk/>
            <pc:sldMk cId="1349470970" sldId="395"/>
            <ac:spMk id="1035" creationId="{7670847F-A82E-D8DF-B1B3-4EEE60A613B4}"/>
          </ac:spMkLst>
        </pc:spChg>
        <pc:spChg chg="add del mod">
          <ac:chgData name="박승렬" userId="19370ed7-08d6-4c4b-9fc9-49edd7058d82" providerId="ADAL" clId="{8727CB7E-4B96-42D4-89FE-8C31647C9E45}" dt="2022-11-21T14:48:03.616" v="1144"/>
          <ac:spMkLst>
            <pc:docMk/>
            <pc:sldMk cId="1349470970" sldId="395"/>
            <ac:spMk id="1036" creationId="{725F9AE8-3924-6834-36AC-08E381C6BD20}"/>
          </ac:spMkLst>
        </pc:spChg>
        <pc:spChg chg="add del mod">
          <ac:chgData name="박승렬" userId="19370ed7-08d6-4c4b-9fc9-49edd7058d82" providerId="ADAL" clId="{8727CB7E-4B96-42D4-89FE-8C31647C9E45}" dt="2022-11-21T14:48:03.616" v="1144"/>
          <ac:spMkLst>
            <pc:docMk/>
            <pc:sldMk cId="1349470970" sldId="395"/>
            <ac:spMk id="1037" creationId="{0E36CADE-4123-1A6E-A77F-0DDFDF1E1ECA}"/>
          </ac:spMkLst>
        </pc:spChg>
        <pc:spChg chg="add del mod">
          <ac:chgData name="박승렬" userId="19370ed7-08d6-4c4b-9fc9-49edd7058d82" providerId="ADAL" clId="{8727CB7E-4B96-42D4-89FE-8C31647C9E45}" dt="2022-11-21T14:48:03.616" v="1144"/>
          <ac:spMkLst>
            <pc:docMk/>
            <pc:sldMk cId="1349470970" sldId="395"/>
            <ac:spMk id="1038" creationId="{AD0925F3-69E9-DAA6-D472-499BCD6359E9}"/>
          </ac:spMkLst>
        </pc:spChg>
        <pc:spChg chg="add del mod">
          <ac:chgData name="박승렬" userId="19370ed7-08d6-4c4b-9fc9-49edd7058d82" providerId="ADAL" clId="{8727CB7E-4B96-42D4-89FE-8C31647C9E45}" dt="2022-11-21T14:48:03.616" v="1144"/>
          <ac:spMkLst>
            <pc:docMk/>
            <pc:sldMk cId="1349470970" sldId="395"/>
            <ac:spMk id="1039" creationId="{57429744-7DFD-113A-7C74-04ED0B33447C}"/>
          </ac:spMkLst>
        </pc:spChg>
        <pc:spChg chg="add mod">
          <ac:chgData name="박승렬" userId="19370ed7-08d6-4c4b-9fc9-49edd7058d82" providerId="ADAL" clId="{8727CB7E-4B96-42D4-89FE-8C31647C9E45}" dt="2022-11-28T06:43:58.198" v="1266" actId="164"/>
          <ac:spMkLst>
            <pc:docMk/>
            <pc:sldMk cId="1349470970" sldId="395"/>
            <ac:spMk id="1040" creationId="{9CED6189-5249-F5A0-338D-63186A122FC4}"/>
          </ac:spMkLst>
        </pc:spChg>
        <pc:spChg chg="add mod">
          <ac:chgData name="박승렬" userId="19370ed7-08d6-4c4b-9fc9-49edd7058d82" providerId="ADAL" clId="{8727CB7E-4B96-42D4-89FE-8C31647C9E45}" dt="2022-11-28T06:43:58.198" v="1266" actId="164"/>
          <ac:spMkLst>
            <pc:docMk/>
            <pc:sldMk cId="1349470970" sldId="395"/>
            <ac:spMk id="1041" creationId="{9D72DC7C-0FBB-57A3-26E3-3DC2A42AD740}"/>
          </ac:spMkLst>
        </pc:spChg>
        <pc:spChg chg="add mod">
          <ac:chgData name="박승렬" userId="19370ed7-08d6-4c4b-9fc9-49edd7058d82" providerId="ADAL" clId="{8727CB7E-4B96-42D4-89FE-8C31647C9E45}" dt="2022-11-28T06:43:58.198" v="1266" actId="164"/>
          <ac:spMkLst>
            <pc:docMk/>
            <pc:sldMk cId="1349470970" sldId="395"/>
            <ac:spMk id="1051" creationId="{216DC733-A2D3-8220-A196-496F3C84E4D9}"/>
          </ac:spMkLst>
        </pc:spChg>
        <pc:spChg chg="add mod">
          <ac:chgData name="박승렬" userId="19370ed7-08d6-4c4b-9fc9-49edd7058d82" providerId="ADAL" clId="{8727CB7E-4B96-42D4-89FE-8C31647C9E45}" dt="2022-11-28T06:43:58.198" v="1266" actId="164"/>
          <ac:spMkLst>
            <pc:docMk/>
            <pc:sldMk cId="1349470970" sldId="395"/>
            <ac:spMk id="1052" creationId="{FC0DA3F7-F9CA-2200-6954-C64DED546112}"/>
          </ac:spMkLst>
        </pc:spChg>
        <pc:spChg chg="add mod">
          <ac:chgData name="박승렬" userId="19370ed7-08d6-4c4b-9fc9-49edd7058d82" providerId="ADAL" clId="{8727CB7E-4B96-42D4-89FE-8C31647C9E45}" dt="2022-11-28T06:43:58.198" v="1266" actId="164"/>
          <ac:spMkLst>
            <pc:docMk/>
            <pc:sldMk cId="1349470970" sldId="395"/>
            <ac:spMk id="1053" creationId="{4164B2ED-60D9-24EC-305F-77CAE07BE354}"/>
          </ac:spMkLst>
        </pc:spChg>
        <pc:spChg chg="add mod">
          <ac:chgData name="박승렬" userId="19370ed7-08d6-4c4b-9fc9-49edd7058d82" providerId="ADAL" clId="{8727CB7E-4B96-42D4-89FE-8C31647C9E45}" dt="2022-11-28T06:43:58.198" v="1266" actId="164"/>
          <ac:spMkLst>
            <pc:docMk/>
            <pc:sldMk cId="1349470970" sldId="395"/>
            <ac:spMk id="1054" creationId="{0BB57F09-4FFC-3DC5-1FAA-34BAEA854CE9}"/>
          </ac:spMkLst>
        </pc:spChg>
        <pc:spChg chg="add mod">
          <ac:chgData name="박승렬" userId="19370ed7-08d6-4c4b-9fc9-49edd7058d82" providerId="ADAL" clId="{8727CB7E-4B96-42D4-89FE-8C31647C9E45}" dt="2022-11-28T06:43:58.198" v="1266" actId="164"/>
          <ac:spMkLst>
            <pc:docMk/>
            <pc:sldMk cId="1349470970" sldId="395"/>
            <ac:spMk id="1055" creationId="{EC166034-DDEE-7A8E-4CD1-25AB3ACAA8CB}"/>
          </ac:spMkLst>
        </pc:spChg>
        <pc:spChg chg="add mod">
          <ac:chgData name="박승렬" userId="19370ed7-08d6-4c4b-9fc9-49edd7058d82" providerId="ADAL" clId="{8727CB7E-4B96-42D4-89FE-8C31647C9E45}" dt="2022-11-28T06:43:58.198" v="1266" actId="164"/>
          <ac:spMkLst>
            <pc:docMk/>
            <pc:sldMk cId="1349470970" sldId="395"/>
            <ac:spMk id="1056" creationId="{CB91902C-B65C-0E8C-895B-B95DA633D0C9}"/>
          </ac:spMkLst>
        </pc:spChg>
        <pc:spChg chg="add mod">
          <ac:chgData name="박승렬" userId="19370ed7-08d6-4c4b-9fc9-49edd7058d82" providerId="ADAL" clId="{8727CB7E-4B96-42D4-89FE-8C31647C9E45}" dt="2022-11-28T06:43:58.198" v="1266" actId="164"/>
          <ac:spMkLst>
            <pc:docMk/>
            <pc:sldMk cId="1349470970" sldId="395"/>
            <ac:spMk id="1057" creationId="{91A17641-160A-28C9-BCA7-B0A42255FC89}"/>
          </ac:spMkLst>
        </pc:spChg>
        <pc:spChg chg="add mod">
          <ac:chgData name="박승렬" userId="19370ed7-08d6-4c4b-9fc9-49edd7058d82" providerId="ADAL" clId="{8727CB7E-4B96-42D4-89FE-8C31647C9E45}" dt="2022-11-28T06:43:58.198" v="1266" actId="164"/>
          <ac:spMkLst>
            <pc:docMk/>
            <pc:sldMk cId="1349470970" sldId="395"/>
            <ac:spMk id="1058" creationId="{5411ECDF-0946-53DC-041E-500560C4FAA9}"/>
          </ac:spMkLst>
        </pc:spChg>
        <pc:spChg chg="add mod">
          <ac:chgData name="박승렬" userId="19370ed7-08d6-4c4b-9fc9-49edd7058d82" providerId="ADAL" clId="{8727CB7E-4B96-42D4-89FE-8C31647C9E45}" dt="2022-11-28T06:43:58.198" v="1266" actId="164"/>
          <ac:spMkLst>
            <pc:docMk/>
            <pc:sldMk cId="1349470970" sldId="395"/>
            <ac:spMk id="1059" creationId="{5C0C2341-03DC-63CD-36D8-ABAAB0237F2B}"/>
          </ac:spMkLst>
        </pc:spChg>
        <pc:spChg chg="add mod">
          <ac:chgData name="박승렬" userId="19370ed7-08d6-4c4b-9fc9-49edd7058d82" providerId="ADAL" clId="{8727CB7E-4B96-42D4-89FE-8C31647C9E45}" dt="2022-11-28T06:43:58.198" v="1266" actId="164"/>
          <ac:spMkLst>
            <pc:docMk/>
            <pc:sldMk cId="1349470970" sldId="395"/>
            <ac:spMk id="1060" creationId="{78123753-74BB-B3F5-78B4-A589C367081B}"/>
          </ac:spMkLst>
        </pc:spChg>
        <pc:spChg chg="add mod">
          <ac:chgData name="박승렬" userId="19370ed7-08d6-4c4b-9fc9-49edd7058d82" providerId="ADAL" clId="{8727CB7E-4B96-42D4-89FE-8C31647C9E45}" dt="2022-11-28T06:43:58.198" v="1266" actId="164"/>
          <ac:spMkLst>
            <pc:docMk/>
            <pc:sldMk cId="1349470970" sldId="395"/>
            <ac:spMk id="1061" creationId="{3E6E8C1E-78FA-0E17-7E47-46986919F95B}"/>
          </ac:spMkLst>
        </pc:spChg>
        <pc:spChg chg="add mod">
          <ac:chgData name="박승렬" userId="19370ed7-08d6-4c4b-9fc9-49edd7058d82" providerId="ADAL" clId="{8727CB7E-4B96-42D4-89FE-8C31647C9E45}" dt="2022-11-28T06:43:58.198" v="1266" actId="164"/>
          <ac:spMkLst>
            <pc:docMk/>
            <pc:sldMk cId="1349470970" sldId="395"/>
            <ac:spMk id="1062" creationId="{B294726E-6824-A5E5-045D-A8CF6939E4FA}"/>
          </ac:spMkLst>
        </pc:spChg>
        <pc:spChg chg="add mod">
          <ac:chgData name="박승렬" userId="19370ed7-08d6-4c4b-9fc9-49edd7058d82" providerId="ADAL" clId="{8727CB7E-4B96-42D4-89FE-8C31647C9E45}" dt="2022-11-28T06:43:58.198" v="1266" actId="164"/>
          <ac:spMkLst>
            <pc:docMk/>
            <pc:sldMk cId="1349470970" sldId="395"/>
            <ac:spMk id="1063" creationId="{DC052056-2574-0CCF-F203-FF6571A89D12}"/>
          </ac:spMkLst>
        </pc:spChg>
        <pc:spChg chg="add mod">
          <ac:chgData name="박승렬" userId="19370ed7-08d6-4c4b-9fc9-49edd7058d82" providerId="ADAL" clId="{8727CB7E-4B96-42D4-89FE-8C31647C9E45}" dt="2022-11-28T06:43:58.198" v="1266" actId="164"/>
          <ac:spMkLst>
            <pc:docMk/>
            <pc:sldMk cId="1349470970" sldId="395"/>
            <ac:spMk id="1064" creationId="{E0F9F4A1-11D4-A1C5-F155-5C0FA09208A8}"/>
          </ac:spMkLst>
        </pc:spChg>
        <pc:spChg chg="add mod">
          <ac:chgData name="박승렬" userId="19370ed7-08d6-4c4b-9fc9-49edd7058d82" providerId="ADAL" clId="{8727CB7E-4B96-42D4-89FE-8C31647C9E45}" dt="2022-11-28T06:43:58.198" v="1266" actId="164"/>
          <ac:spMkLst>
            <pc:docMk/>
            <pc:sldMk cId="1349470970" sldId="395"/>
            <ac:spMk id="1065" creationId="{3EB6D31D-A409-0021-EA28-711462B1418E}"/>
          </ac:spMkLst>
        </pc:spChg>
        <pc:spChg chg="add mod">
          <ac:chgData name="박승렬" userId="19370ed7-08d6-4c4b-9fc9-49edd7058d82" providerId="ADAL" clId="{8727CB7E-4B96-42D4-89FE-8C31647C9E45}" dt="2022-11-28T06:43:58.198" v="1266" actId="164"/>
          <ac:spMkLst>
            <pc:docMk/>
            <pc:sldMk cId="1349470970" sldId="395"/>
            <ac:spMk id="1066" creationId="{62DF5D25-A9A9-85A0-C67F-717EF553F4AA}"/>
          </ac:spMkLst>
        </pc:spChg>
        <pc:spChg chg="add mod">
          <ac:chgData name="박승렬" userId="19370ed7-08d6-4c4b-9fc9-49edd7058d82" providerId="ADAL" clId="{8727CB7E-4B96-42D4-89FE-8C31647C9E45}" dt="2022-11-28T06:43:58.198" v="1266" actId="164"/>
          <ac:spMkLst>
            <pc:docMk/>
            <pc:sldMk cId="1349470970" sldId="395"/>
            <ac:spMk id="1067" creationId="{72074E9E-499A-C44F-A491-7FD844C967B4}"/>
          </ac:spMkLst>
        </pc:spChg>
        <pc:spChg chg="add mod">
          <ac:chgData name="박승렬" userId="19370ed7-08d6-4c4b-9fc9-49edd7058d82" providerId="ADAL" clId="{8727CB7E-4B96-42D4-89FE-8C31647C9E45}" dt="2022-11-28T06:43:58.198" v="1266" actId="164"/>
          <ac:spMkLst>
            <pc:docMk/>
            <pc:sldMk cId="1349470970" sldId="395"/>
            <ac:spMk id="1068" creationId="{EF158B6C-6660-007E-E906-B290F6CA6950}"/>
          </ac:spMkLst>
        </pc:spChg>
        <pc:spChg chg="mod">
          <ac:chgData name="박승렬" userId="19370ed7-08d6-4c4b-9fc9-49edd7058d82" providerId="ADAL" clId="{8727CB7E-4B96-42D4-89FE-8C31647C9E45}" dt="2022-11-21T14:51:36.906" v="1232" actId="207"/>
          <ac:spMkLst>
            <pc:docMk/>
            <pc:sldMk cId="1349470970" sldId="395"/>
            <ac:spMk id="1070" creationId="{560EE9AB-65B0-68AC-C048-B8590FEF41D4}"/>
          </ac:spMkLst>
        </pc:spChg>
        <pc:spChg chg="mod">
          <ac:chgData name="박승렬" userId="19370ed7-08d6-4c4b-9fc9-49edd7058d82" providerId="ADAL" clId="{8727CB7E-4B96-42D4-89FE-8C31647C9E45}" dt="2022-11-21T14:51:11.539" v="1192" actId="207"/>
          <ac:spMkLst>
            <pc:docMk/>
            <pc:sldMk cId="1349470970" sldId="395"/>
            <ac:spMk id="1071" creationId="{3CFAB441-69D3-1AF5-D955-499C325E00B6}"/>
          </ac:spMkLst>
        </pc:spChg>
        <pc:spChg chg="mod">
          <ac:chgData name="박승렬" userId="19370ed7-08d6-4c4b-9fc9-49edd7058d82" providerId="ADAL" clId="{8727CB7E-4B96-42D4-89FE-8C31647C9E45}" dt="2022-11-21T14:51:11.539" v="1192" actId="207"/>
          <ac:spMkLst>
            <pc:docMk/>
            <pc:sldMk cId="1349470970" sldId="395"/>
            <ac:spMk id="1072" creationId="{F1AE07B2-2CE0-6362-9D18-514315C06473}"/>
          </ac:spMkLst>
        </pc:spChg>
        <pc:spChg chg="mod">
          <ac:chgData name="박승렬" userId="19370ed7-08d6-4c4b-9fc9-49edd7058d82" providerId="ADAL" clId="{8727CB7E-4B96-42D4-89FE-8C31647C9E45}" dt="2022-11-21T14:51:11.539" v="1192" actId="207"/>
          <ac:spMkLst>
            <pc:docMk/>
            <pc:sldMk cId="1349470970" sldId="395"/>
            <ac:spMk id="1073" creationId="{2228E991-DE0B-8478-D40E-BE89DCD715C5}"/>
          </ac:spMkLst>
        </pc:spChg>
        <pc:spChg chg="mod">
          <ac:chgData name="박승렬" userId="19370ed7-08d6-4c4b-9fc9-49edd7058d82" providerId="ADAL" clId="{8727CB7E-4B96-42D4-89FE-8C31647C9E45}" dt="2022-11-21T14:51:11.539" v="1192" actId="207"/>
          <ac:spMkLst>
            <pc:docMk/>
            <pc:sldMk cId="1349470970" sldId="395"/>
            <ac:spMk id="1074" creationId="{1A5CDC0B-B707-190A-8886-DF28AECB2F96}"/>
          </ac:spMkLst>
        </pc:spChg>
        <pc:spChg chg="mod">
          <ac:chgData name="박승렬" userId="19370ed7-08d6-4c4b-9fc9-49edd7058d82" providerId="ADAL" clId="{8727CB7E-4B96-42D4-89FE-8C31647C9E45}" dt="2022-11-21T14:51:11.539" v="1192" actId="207"/>
          <ac:spMkLst>
            <pc:docMk/>
            <pc:sldMk cId="1349470970" sldId="395"/>
            <ac:spMk id="1075" creationId="{9D534F57-7A64-EEAA-D4A2-D15DDA81FF0C}"/>
          </ac:spMkLst>
        </pc:spChg>
        <pc:spChg chg="mod">
          <ac:chgData name="박승렬" userId="19370ed7-08d6-4c4b-9fc9-49edd7058d82" providerId="ADAL" clId="{8727CB7E-4B96-42D4-89FE-8C31647C9E45}" dt="2022-11-21T14:51:11.539" v="1192" actId="207"/>
          <ac:spMkLst>
            <pc:docMk/>
            <pc:sldMk cId="1349470970" sldId="395"/>
            <ac:spMk id="1076" creationId="{3B34278E-426E-06E3-1F4C-AEB3EFBB2189}"/>
          </ac:spMkLst>
        </pc:spChg>
        <pc:spChg chg="mod">
          <ac:chgData name="박승렬" userId="19370ed7-08d6-4c4b-9fc9-49edd7058d82" providerId="ADAL" clId="{8727CB7E-4B96-42D4-89FE-8C31647C9E45}" dt="2022-11-21T14:51:11.539" v="1192" actId="207"/>
          <ac:spMkLst>
            <pc:docMk/>
            <pc:sldMk cId="1349470970" sldId="395"/>
            <ac:spMk id="1077" creationId="{0CF88265-2EB5-1BF8-314B-841F21785F37}"/>
          </ac:spMkLst>
        </pc:spChg>
        <pc:spChg chg="del">
          <ac:chgData name="박승렬" userId="19370ed7-08d6-4c4b-9fc9-49edd7058d82" providerId="ADAL" clId="{8727CB7E-4B96-42D4-89FE-8C31647C9E45}" dt="2022-11-21T14:52:54.461" v="1254" actId="478"/>
          <ac:spMkLst>
            <pc:docMk/>
            <pc:sldMk cId="1349470970" sldId="395"/>
            <ac:spMk id="2052" creationId="{0B17AD39-2D19-FCAC-9871-0AA85D389681}"/>
          </ac:spMkLst>
        </pc:spChg>
        <pc:spChg chg="mod">
          <ac:chgData name="박승렬" userId="19370ed7-08d6-4c4b-9fc9-49edd7058d82" providerId="ADAL" clId="{8727CB7E-4B96-42D4-89FE-8C31647C9E45}" dt="2022-11-19T16:35:00.659" v="786" actId="20577"/>
          <ac:spMkLst>
            <pc:docMk/>
            <pc:sldMk cId="1349470970" sldId="395"/>
            <ac:spMk id="2073" creationId="{4890290F-8A01-5307-3B1D-E51BE1745675}"/>
          </ac:spMkLst>
        </pc:spChg>
        <pc:spChg chg="del">
          <ac:chgData name="박승렬" userId="19370ed7-08d6-4c4b-9fc9-49edd7058d82" providerId="ADAL" clId="{8727CB7E-4B96-42D4-89FE-8C31647C9E45}" dt="2022-11-21T14:27:13.415" v="1128" actId="478"/>
          <ac:spMkLst>
            <pc:docMk/>
            <pc:sldMk cId="1349470970" sldId="395"/>
            <ac:spMk id="2099" creationId="{B0204154-C310-6475-A02A-DB8E6D24B7C1}"/>
          </ac:spMkLst>
        </pc:spChg>
        <pc:grpChg chg="add mod">
          <ac:chgData name="박승렬" userId="19370ed7-08d6-4c4b-9fc9-49edd7058d82" providerId="ADAL" clId="{8727CB7E-4B96-42D4-89FE-8C31647C9E45}" dt="2022-11-28T06:43:58.198" v="1266" actId="164"/>
          <ac:grpSpMkLst>
            <pc:docMk/>
            <pc:sldMk cId="1349470970" sldId="395"/>
            <ac:grpSpMk id="2" creationId="{834EBFA4-FF1B-1EFD-1711-A945BA46EBCA}"/>
          </ac:grpSpMkLst>
        </pc:grpChg>
        <pc:grpChg chg="add mod">
          <ac:chgData name="박승렬" userId="19370ed7-08d6-4c4b-9fc9-49edd7058d82" providerId="ADAL" clId="{8727CB7E-4B96-42D4-89FE-8C31647C9E45}" dt="2022-11-21T14:52:10.963" v="1240" actId="1076"/>
          <ac:grpSpMkLst>
            <pc:docMk/>
            <pc:sldMk cId="1349470970" sldId="395"/>
            <ac:grpSpMk id="1069" creationId="{9F006206-18DA-A740-A435-19B373B7E242}"/>
          </ac:grpSpMkLst>
        </pc:grpChg>
        <pc:grpChg chg="del">
          <ac:chgData name="박승렬" userId="19370ed7-08d6-4c4b-9fc9-49edd7058d82" providerId="ADAL" clId="{8727CB7E-4B96-42D4-89FE-8C31647C9E45}" dt="2022-11-21T14:27:47.165" v="1133" actId="165"/>
          <ac:grpSpMkLst>
            <pc:docMk/>
            <pc:sldMk cId="1349470970" sldId="395"/>
            <ac:grpSpMk id="2074" creationId="{E0BFCB27-E54F-80DD-6869-52E5B06AEE10}"/>
          </ac:grpSpMkLst>
        </pc:grpChg>
        <pc:grpChg chg="del">
          <ac:chgData name="박승렬" userId="19370ed7-08d6-4c4b-9fc9-49edd7058d82" providerId="ADAL" clId="{8727CB7E-4B96-42D4-89FE-8C31647C9E45}" dt="2022-11-21T14:48:19.028" v="1145" actId="165"/>
          <ac:grpSpMkLst>
            <pc:docMk/>
            <pc:sldMk cId="1349470970" sldId="395"/>
            <ac:grpSpMk id="2079" creationId="{1EBE69BE-81AE-9F05-28BA-76468958F7AD}"/>
          </ac:grpSpMkLst>
        </pc:grpChg>
        <pc:cxnChg chg="del">
          <ac:chgData name="박승렬" userId="19370ed7-08d6-4c4b-9fc9-49edd7058d82" providerId="ADAL" clId="{8727CB7E-4B96-42D4-89FE-8C31647C9E45}" dt="2022-11-21T14:25:30.160" v="1096" actId="478"/>
          <ac:cxnSpMkLst>
            <pc:docMk/>
            <pc:sldMk cId="1349470970" sldId="395"/>
            <ac:cxnSpMk id="17" creationId="{7CF67AB6-BAFC-1F8B-FA05-C7F7036D0200}"/>
          </ac:cxnSpMkLst>
        </pc:cxnChg>
        <pc:cxnChg chg="mod">
          <ac:chgData name="박승렬" userId="19370ed7-08d6-4c4b-9fc9-49edd7058d82" providerId="ADAL" clId="{8727CB7E-4B96-42D4-89FE-8C31647C9E45}" dt="2022-11-21T14:52:34.351" v="1248" actId="1076"/>
          <ac:cxnSpMkLst>
            <pc:docMk/>
            <pc:sldMk cId="1349470970" sldId="395"/>
            <ac:cxnSpMk id="44" creationId="{5904E4E4-B1D5-C624-3482-8EEDB9CB239A}"/>
          </ac:cxnSpMkLst>
        </pc:cxnChg>
        <pc:cxnChg chg="del mod">
          <ac:chgData name="박승렬" userId="19370ed7-08d6-4c4b-9fc9-49edd7058d82" providerId="ADAL" clId="{8727CB7E-4B96-42D4-89FE-8C31647C9E45}" dt="2022-11-21T14:25:32.460" v="1098" actId="478"/>
          <ac:cxnSpMkLst>
            <pc:docMk/>
            <pc:sldMk cId="1349470970" sldId="395"/>
            <ac:cxnSpMk id="53" creationId="{CE8E937B-BDFE-439B-52AF-DDDDCE5BC8D0}"/>
          </ac:cxnSpMkLst>
        </pc:cxnChg>
        <pc:cxnChg chg="add mod">
          <ac:chgData name="박승렬" userId="19370ed7-08d6-4c4b-9fc9-49edd7058d82" providerId="ADAL" clId="{8727CB7E-4B96-42D4-89FE-8C31647C9E45}" dt="2022-11-21T14:52:32.050" v="1247" actId="1076"/>
          <ac:cxnSpMkLst>
            <pc:docMk/>
            <pc:sldMk cId="1349470970" sldId="395"/>
            <ac:cxnSpMk id="1078" creationId="{A38D0B8A-5469-54F0-383E-8C4EAE018B90}"/>
          </ac:cxnSpMkLst>
        </pc:cxnChg>
        <pc:cxnChg chg="add mod">
          <ac:chgData name="박승렬" userId="19370ed7-08d6-4c4b-9fc9-49edd7058d82" providerId="ADAL" clId="{8727CB7E-4B96-42D4-89FE-8C31647C9E45}" dt="2022-11-21T14:52:44.845" v="1253" actId="14100"/>
          <ac:cxnSpMkLst>
            <pc:docMk/>
            <pc:sldMk cId="1349470970" sldId="395"/>
            <ac:cxnSpMk id="1080" creationId="{F48983A1-1C2E-E706-7913-60AE4C4EEE7B}"/>
          </ac:cxnSpMkLst>
        </pc:cxnChg>
      </pc:sldChg>
      <pc:sldChg chg="add del">
        <pc:chgData name="박승렬" userId="19370ed7-08d6-4c4b-9fc9-49edd7058d82" providerId="ADAL" clId="{8727CB7E-4B96-42D4-89FE-8C31647C9E45}" dt="2022-11-19T16:34:03.310" v="595" actId="47"/>
        <pc:sldMkLst>
          <pc:docMk/>
          <pc:sldMk cId="3188440154" sldId="395"/>
        </pc:sldMkLst>
      </pc:sldChg>
      <pc:sldChg chg="delSp modSp add mod">
        <pc:chgData name="박승렬" userId="19370ed7-08d6-4c4b-9fc9-49edd7058d82" providerId="ADAL" clId="{8727CB7E-4B96-42D4-89FE-8C31647C9E45}" dt="2022-11-19T16:35:42.862" v="805" actId="478"/>
        <pc:sldMkLst>
          <pc:docMk/>
          <pc:sldMk cId="3559476026" sldId="396"/>
        </pc:sldMkLst>
        <pc:spChg chg="del">
          <ac:chgData name="박승렬" userId="19370ed7-08d6-4c4b-9fc9-49edd7058d82" providerId="ADAL" clId="{8727CB7E-4B96-42D4-89FE-8C31647C9E45}" dt="2022-11-19T16:35:33.123" v="802" actId="478"/>
          <ac:spMkLst>
            <pc:docMk/>
            <pc:sldMk cId="3559476026" sldId="396"/>
            <ac:spMk id="15" creationId="{025C67EE-B4FC-ED2A-9175-2D79B2A5035A}"/>
          </ac:spMkLst>
        </pc:spChg>
        <pc:spChg chg="del">
          <ac:chgData name="박승렬" userId="19370ed7-08d6-4c4b-9fc9-49edd7058d82" providerId="ADAL" clId="{8727CB7E-4B96-42D4-89FE-8C31647C9E45}" dt="2022-11-19T16:35:41.061" v="804" actId="478"/>
          <ac:spMkLst>
            <pc:docMk/>
            <pc:sldMk cId="3559476026" sldId="396"/>
            <ac:spMk id="23" creationId="{AE37819B-D252-3E68-8932-76ECE4BC5BCC}"/>
          </ac:spMkLst>
        </pc:spChg>
        <pc:spChg chg="del">
          <ac:chgData name="박승렬" userId="19370ed7-08d6-4c4b-9fc9-49edd7058d82" providerId="ADAL" clId="{8727CB7E-4B96-42D4-89FE-8C31647C9E45}" dt="2022-11-19T16:35:38.291" v="803" actId="478"/>
          <ac:spMkLst>
            <pc:docMk/>
            <pc:sldMk cId="3559476026" sldId="396"/>
            <ac:spMk id="24" creationId="{A516EA22-4D1A-67E3-CDFC-2C399639F175}"/>
          </ac:spMkLst>
        </pc:spChg>
        <pc:spChg chg="del">
          <ac:chgData name="박승렬" userId="19370ed7-08d6-4c4b-9fc9-49edd7058d82" providerId="ADAL" clId="{8727CB7E-4B96-42D4-89FE-8C31647C9E45}" dt="2022-11-19T16:35:38.291" v="803" actId="478"/>
          <ac:spMkLst>
            <pc:docMk/>
            <pc:sldMk cId="3559476026" sldId="396"/>
            <ac:spMk id="26" creationId="{E35B6ABE-A02A-F510-FB88-AC6EC592B301}"/>
          </ac:spMkLst>
        </pc:spChg>
        <pc:spChg chg="del">
          <ac:chgData name="박승렬" userId="19370ed7-08d6-4c4b-9fc9-49edd7058d82" providerId="ADAL" clId="{8727CB7E-4B96-42D4-89FE-8C31647C9E45}" dt="2022-11-19T16:35:38.291" v="803" actId="478"/>
          <ac:spMkLst>
            <pc:docMk/>
            <pc:sldMk cId="3559476026" sldId="396"/>
            <ac:spMk id="27" creationId="{52AA3C50-A37A-452D-D492-776C92204030}"/>
          </ac:spMkLst>
        </pc:spChg>
        <pc:spChg chg="mod">
          <ac:chgData name="박승렬" userId="19370ed7-08d6-4c4b-9fc9-49edd7058d82" providerId="ADAL" clId="{8727CB7E-4B96-42D4-89FE-8C31647C9E45}" dt="2022-11-19T16:35:24.195" v="800" actId="20577"/>
          <ac:spMkLst>
            <pc:docMk/>
            <pc:sldMk cId="3559476026" sldId="396"/>
            <ac:spMk id="28" creationId="{00000000-0000-0000-0000-000000000000}"/>
          </ac:spMkLst>
        </pc:spChg>
        <pc:spChg chg="del">
          <ac:chgData name="박승렬" userId="19370ed7-08d6-4c4b-9fc9-49edd7058d82" providerId="ADAL" clId="{8727CB7E-4B96-42D4-89FE-8C31647C9E45}" dt="2022-11-19T16:35:38.291" v="803" actId="478"/>
          <ac:spMkLst>
            <pc:docMk/>
            <pc:sldMk cId="3559476026" sldId="396"/>
            <ac:spMk id="29" creationId="{E78E2FB8-01DF-6B2A-90F4-5BF8CB7C9F68}"/>
          </ac:spMkLst>
        </pc:spChg>
        <pc:spChg chg="del">
          <ac:chgData name="박승렬" userId="19370ed7-08d6-4c4b-9fc9-49edd7058d82" providerId="ADAL" clId="{8727CB7E-4B96-42D4-89FE-8C31647C9E45}" dt="2022-11-19T16:35:38.291" v="803" actId="478"/>
          <ac:spMkLst>
            <pc:docMk/>
            <pc:sldMk cId="3559476026" sldId="396"/>
            <ac:spMk id="31" creationId="{6483887E-2846-78FB-DAB8-488BF5C13395}"/>
          </ac:spMkLst>
        </pc:spChg>
        <pc:spChg chg="del">
          <ac:chgData name="박승렬" userId="19370ed7-08d6-4c4b-9fc9-49edd7058d82" providerId="ADAL" clId="{8727CB7E-4B96-42D4-89FE-8C31647C9E45}" dt="2022-11-19T16:35:38.291" v="803" actId="478"/>
          <ac:spMkLst>
            <pc:docMk/>
            <pc:sldMk cId="3559476026" sldId="396"/>
            <ac:spMk id="37" creationId="{02983332-A307-560A-C4EA-2E478042FD92}"/>
          </ac:spMkLst>
        </pc:spChg>
        <pc:spChg chg="del">
          <ac:chgData name="박승렬" userId="19370ed7-08d6-4c4b-9fc9-49edd7058d82" providerId="ADAL" clId="{8727CB7E-4B96-42D4-89FE-8C31647C9E45}" dt="2022-11-19T16:35:38.291" v="803" actId="478"/>
          <ac:spMkLst>
            <pc:docMk/>
            <pc:sldMk cId="3559476026" sldId="396"/>
            <ac:spMk id="43" creationId="{66C48F50-08CA-B003-C0AB-59734E11B63F}"/>
          </ac:spMkLst>
        </pc:spChg>
        <pc:spChg chg="del">
          <ac:chgData name="박승렬" userId="19370ed7-08d6-4c4b-9fc9-49edd7058d82" providerId="ADAL" clId="{8727CB7E-4B96-42D4-89FE-8C31647C9E45}" dt="2022-11-19T16:35:33.123" v="802" actId="478"/>
          <ac:spMkLst>
            <pc:docMk/>
            <pc:sldMk cId="3559476026" sldId="396"/>
            <ac:spMk id="52" creationId="{5D2BE221-12EE-88A1-7234-E24541FF2D46}"/>
          </ac:spMkLst>
        </pc:spChg>
        <pc:spChg chg="del">
          <ac:chgData name="박승렬" userId="19370ed7-08d6-4c4b-9fc9-49edd7058d82" providerId="ADAL" clId="{8727CB7E-4B96-42D4-89FE-8C31647C9E45}" dt="2022-11-19T16:35:42.862" v="805" actId="478"/>
          <ac:spMkLst>
            <pc:docMk/>
            <pc:sldMk cId="3559476026" sldId="396"/>
            <ac:spMk id="2052" creationId="{0B17AD39-2D19-FCAC-9871-0AA85D389681}"/>
          </ac:spMkLst>
        </pc:spChg>
        <pc:spChg chg="mod">
          <ac:chgData name="박승렬" userId="19370ed7-08d6-4c4b-9fc9-49edd7058d82" providerId="ADAL" clId="{8727CB7E-4B96-42D4-89FE-8C31647C9E45}" dt="2022-11-19T16:35:26.712" v="801" actId="1076"/>
          <ac:spMkLst>
            <pc:docMk/>
            <pc:sldMk cId="3559476026" sldId="396"/>
            <ac:spMk id="2073" creationId="{4890290F-8A01-5307-3B1D-E51BE1745675}"/>
          </ac:spMkLst>
        </pc:spChg>
        <pc:spChg chg="del">
          <ac:chgData name="박승렬" userId="19370ed7-08d6-4c4b-9fc9-49edd7058d82" providerId="ADAL" clId="{8727CB7E-4B96-42D4-89FE-8C31647C9E45}" dt="2022-11-19T16:35:38.291" v="803" actId="478"/>
          <ac:spMkLst>
            <pc:docMk/>
            <pc:sldMk cId="3559476026" sldId="396"/>
            <ac:spMk id="2099" creationId="{B0204154-C310-6475-A02A-DB8E6D24B7C1}"/>
          </ac:spMkLst>
        </pc:spChg>
        <pc:grpChg chg="del">
          <ac:chgData name="박승렬" userId="19370ed7-08d6-4c4b-9fc9-49edd7058d82" providerId="ADAL" clId="{8727CB7E-4B96-42D4-89FE-8C31647C9E45}" dt="2022-11-19T16:35:38.291" v="803" actId="478"/>
          <ac:grpSpMkLst>
            <pc:docMk/>
            <pc:sldMk cId="3559476026" sldId="396"/>
            <ac:grpSpMk id="2079" creationId="{1EBE69BE-81AE-9F05-28BA-76468958F7AD}"/>
          </ac:grpSpMkLst>
        </pc:grpChg>
        <pc:cxnChg chg="del">
          <ac:chgData name="박승렬" userId="19370ed7-08d6-4c4b-9fc9-49edd7058d82" providerId="ADAL" clId="{8727CB7E-4B96-42D4-89FE-8C31647C9E45}" dt="2022-11-19T16:35:33.123" v="802" actId="478"/>
          <ac:cxnSpMkLst>
            <pc:docMk/>
            <pc:sldMk cId="3559476026" sldId="396"/>
            <ac:cxnSpMk id="17" creationId="{7CF67AB6-BAFC-1F8B-FA05-C7F7036D0200}"/>
          </ac:cxnSpMkLst>
        </pc:cxnChg>
        <pc:cxnChg chg="del">
          <ac:chgData name="박승렬" userId="19370ed7-08d6-4c4b-9fc9-49edd7058d82" providerId="ADAL" clId="{8727CB7E-4B96-42D4-89FE-8C31647C9E45}" dt="2022-11-19T16:35:38.291" v="803" actId="478"/>
          <ac:cxnSpMkLst>
            <pc:docMk/>
            <pc:sldMk cId="3559476026" sldId="396"/>
            <ac:cxnSpMk id="44" creationId="{5904E4E4-B1D5-C624-3482-8EEDB9CB239A}"/>
          </ac:cxnSpMkLst>
        </pc:cxnChg>
        <pc:cxnChg chg="del mod">
          <ac:chgData name="박승렬" userId="19370ed7-08d6-4c4b-9fc9-49edd7058d82" providerId="ADAL" clId="{8727CB7E-4B96-42D4-89FE-8C31647C9E45}" dt="2022-11-19T16:35:33.123" v="802" actId="478"/>
          <ac:cxnSpMkLst>
            <pc:docMk/>
            <pc:sldMk cId="3559476026" sldId="396"/>
            <ac:cxnSpMk id="53" creationId="{CE8E937B-BDFE-439B-52AF-DDDDCE5BC8D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 구성도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lang="ko-KR" altLang="en-US" sz="1000" spc="-50" dirty="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오른쪽 화살표 무료 아이콘">
            <a:extLst>
              <a:ext uri="{FF2B5EF4-FFF2-40B4-BE49-F238E27FC236}">
                <a16:creationId xmlns:a16="http://schemas.microsoft.com/office/drawing/2014/main" id="{EC63F96C-DD67-FC1E-2150-A633E41D3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8709">
            <a:off x="2849023" y="3082325"/>
            <a:ext cx="505438" cy="50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6B61914C-DDAA-059C-3740-E609F5EBA735}"/>
              </a:ext>
            </a:extLst>
          </p:cNvPr>
          <p:cNvGrpSpPr/>
          <p:nvPr/>
        </p:nvGrpSpPr>
        <p:grpSpPr>
          <a:xfrm>
            <a:off x="3643639" y="2285617"/>
            <a:ext cx="2172021" cy="567554"/>
            <a:chOff x="383755" y="1430014"/>
            <a:chExt cx="2172021" cy="567554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8ADB3FB6-76D8-9824-98FE-908F20F47083}"/>
                </a:ext>
              </a:extLst>
            </p:cNvPr>
            <p:cNvSpPr/>
            <p:nvPr/>
          </p:nvSpPr>
          <p:spPr>
            <a:xfrm>
              <a:off x="383755" y="1657603"/>
              <a:ext cx="2172021" cy="339965"/>
            </a:xfrm>
            <a:prstGeom prst="roundRect">
              <a:avLst>
                <a:gd name="adj" fmla="val 4061"/>
              </a:avLst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19CDF1F-B2CC-5FE5-1C0C-7B93FDA93DD6}"/>
                </a:ext>
              </a:extLst>
            </p:cNvPr>
            <p:cNvSpPr/>
            <p:nvPr/>
          </p:nvSpPr>
          <p:spPr>
            <a:xfrm>
              <a:off x="568667" y="1430014"/>
              <a:ext cx="1780403" cy="455178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SCORE BOARD</a:t>
              </a:r>
              <a:endParaRPr lang="ko-KR" altLang="en-US" sz="16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F0AF8C4-95FB-F2E9-8F2C-1253DF7712A9}"/>
              </a:ext>
            </a:extLst>
          </p:cNvPr>
          <p:cNvGrpSpPr/>
          <p:nvPr/>
        </p:nvGrpSpPr>
        <p:grpSpPr>
          <a:xfrm>
            <a:off x="7010389" y="4390862"/>
            <a:ext cx="1812146" cy="1812146"/>
            <a:chOff x="4322594" y="3281365"/>
            <a:chExt cx="1812146" cy="181214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97823F9-9E87-69A3-CED0-02F9EDDF1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8104" y="4017455"/>
              <a:ext cx="491664" cy="491664"/>
            </a:xfrm>
            <a:prstGeom prst="rect">
              <a:avLst/>
            </a:prstGeom>
          </p:spPr>
        </p:pic>
        <p:pic>
          <p:nvPicPr>
            <p:cNvPr id="3074" name="Picture 2" descr="Man free icon">
              <a:extLst>
                <a:ext uri="{FF2B5EF4-FFF2-40B4-BE49-F238E27FC236}">
                  <a16:creationId xmlns:a16="http://schemas.microsoft.com/office/drawing/2014/main" id="{E5380481-DB13-1004-6507-1F3B777BCB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2594" y="3281365"/>
              <a:ext cx="1812146" cy="1812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85666C2-D08C-50C5-41D2-63CDA7D9FE69}"/>
              </a:ext>
            </a:extLst>
          </p:cNvPr>
          <p:cNvGrpSpPr/>
          <p:nvPr/>
        </p:nvGrpSpPr>
        <p:grpSpPr>
          <a:xfrm>
            <a:off x="354066" y="4353157"/>
            <a:ext cx="1812146" cy="1812146"/>
            <a:chOff x="4322594" y="3281365"/>
            <a:chExt cx="1812146" cy="181214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8576B20-7149-D588-E478-06E839804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8104" y="4017455"/>
              <a:ext cx="491664" cy="491664"/>
            </a:xfrm>
            <a:prstGeom prst="rect">
              <a:avLst/>
            </a:prstGeom>
          </p:spPr>
        </p:pic>
        <p:pic>
          <p:nvPicPr>
            <p:cNvPr id="16" name="Picture 2" descr="Man free icon">
              <a:extLst>
                <a:ext uri="{FF2B5EF4-FFF2-40B4-BE49-F238E27FC236}">
                  <a16:creationId xmlns:a16="http://schemas.microsoft.com/office/drawing/2014/main" id="{A8301ADF-214D-42FF-95E7-2580E30DA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2594" y="3281365"/>
              <a:ext cx="1812146" cy="1812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67129CF-D184-F355-1B6F-6569D2E4F4F8}"/>
              </a:ext>
            </a:extLst>
          </p:cNvPr>
          <p:cNvGrpSpPr/>
          <p:nvPr/>
        </p:nvGrpSpPr>
        <p:grpSpPr>
          <a:xfrm>
            <a:off x="6262623" y="3791959"/>
            <a:ext cx="973673" cy="453255"/>
            <a:chOff x="383755" y="1430014"/>
            <a:chExt cx="2172021" cy="567554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FD63FB5-AD72-C3FD-32C3-04612DCACCCD}"/>
                </a:ext>
              </a:extLst>
            </p:cNvPr>
            <p:cNvSpPr/>
            <p:nvPr/>
          </p:nvSpPr>
          <p:spPr>
            <a:xfrm>
              <a:off x="383755" y="1657603"/>
              <a:ext cx="2172021" cy="339965"/>
            </a:xfrm>
            <a:prstGeom prst="roundRect">
              <a:avLst>
                <a:gd name="adj" fmla="val 4061"/>
              </a:avLst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D88A9F5-A1B1-A66C-71C2-3D5345964C82}"/>
                </a:ext>
              </a:extLst>
            </p:cNvPr>
            <p:cNvSpPr/>
            <p:nvPr/>
          </p:nvSpPr>
          <p:spPr>
            <a:xfrm>
              <a:off x="568667" y="1430014"/>
              <a:ext cx="1780403" cy="455178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ysClr val="windowText" lastClr="000000"/>
                  </a:solidFill>
                </a:rPr>
                <a:t>PLAYER BOARD</a:t>
              </a:r>
              <a:endParaRPr lang="ko-KR" altLang="en-US" sz="11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1DD57D4-A986-78B6-AEF9-FB38B98F292F}"/>
              </a:ext>
            </a:extLst>
          </p:cNvPr>
          <p:cNvGrpSpPr/>
          <p:nvPr/>
        </p:nvGrpSpPr>
        <p:grpSpPr>
          <a:xfrm>
            <a:off x="1979712" y="3822333"/>
            <a:ext cx="973673" cy="453255"/>
            <a:chOff x="383755" y="1430014"/>
            <a:chExt cx="2172021" cy="567554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4A002A2E-536C-11AC-C042-B514B6ED4451}"/>
                </a:ext>
              </a:extLst>
            </p:cNvPr>
            <p:cNvSpPr/>
            <p:nvPr/>
          </p:nvSpPr>
          <p:spPr>
            <a:xfrm>
              <a:off x="383755" y="1657603"/>
              <a:ext cx="2172021" cy="339965"/>
            </a:xfrm>
            <a:prstGeom prst="roundRect">
              <a:avLst>
                <a:gd name="adj" fmla="val 4061"/>
              </a:avLst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DFE0C1-6AFA-7A5B-1E82-2D0EE85EA45C}"/>
                </a:ext>
              </a:extLst>
            </p:cNvPr>
            <p:cNvSpPr/>
            <p:nvPr/>
          </p:nvSpPr>
          <p:spPr>
            <a:xfrm>
              <a:off x="568667" y="1430014"/>
              <a:ext cx="1780403" cy="455178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ysClr val="windowText" lastClr="000000"/>
                  </a:solidFill>
                </a:rPr>
                <a:t>PLAYER BOARD</a:t>
              </a:r>
              <a:endParaRPr lang="ko-KR" altLang="en-US" sz="1100" b="1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1" name="Picture 2" descr="오른쪽 화살표 무료 아이콘">
            <a:extLst>
              <a:ext uri="{FF2B5EF4-FFF2-40B4-BE49-F238E27FC236}">
                <a16:creationId xmlns:a16="http://schemas.microsoft.com/office/drawing/2014/main" id="{A2377A20-945B-AB8D-DE78-98BD6DE3A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90479">
            <a:off x="5991741" y="3082173"/>
            <a:ext cx="505438" cy="50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사다리꼴 33">
            <a:extLst>
              <a:ext uri="{FF2B5EF4-FFF2-40B4-BE49-F238E27FC236}">
                <a16:creationId xmlns:a16="http://schemas.microsoft.com/office/drawing/2014/main" id="{DD7A0A1B-3B24-B2E8-FB7C-836F58170538}"/>
              </a:ext>
            </a:extLst>
          </p:cNvPr>
          <p:cNvSpPr/>
          <p:nvPr/>
        </p:nvSpPr>
        <p:spPr>
          <a:xfrm>
            <a:off x="2441165" y="4390862"/>
            <a:ext cx="4274006" cy="1030176"/>
          </a:xfrm>
          <a:prstGeom prst="trapezoid">
            <a:avLst>
              <a:gd name="adj" fmla="val 65830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E093A1-CC3C-0582-E4BA-EB9FC1FB12FD}"/>
              </a:ext>
            </a:extLst>
          </p:cNvPr>
          <p:cNvCxnSpPr>
            <a:cxnSpLocks/>
          </p:cNvCxnSpPr>
          <p:nvPr/>
        </p:nvCxnSpPr>
        <p:spPr>
          <a:xfrm>
            <a:off x="2862000" y="4905950"/>
            <a:ext cx="342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E488166-F59A-798C-60B1-1B63D64A24A3}"/>
              </a:ext>
            </a:extLst>
          </p:cNvPr>
          <p:cNvCxnSpPr>
            <a:cxnSpLocks/>
          </p:cNvCxnSpPr>
          <p:nvPr/>
        </p:nvCxnSpPr>
        <p:spPr>
          <a:xfrm flipH="1" flipV="1">
            <a:off x="2478311" y="5412390"/>
            <a:ext cx="918" cy="74333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49B5482-1F57-927D-2704-8E2D51E99CD0}"/>
              </a:ext>
            </a:extLst>
          </p:cNvPr>
          <p:cNvCxnSpPr>
            <a:cxnSpLocks/>
          </p:cNvCxnSpPr>
          <p:nvPr/>
        </p:nvCxnSpPr>
        <p:spPr>
          <a:xfrm flipH="1" flipV="1">
            <a:off x="6693957" y="5413520"/>
            <a:ext cx="918" cy="74333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383618D-1F5E-34F1-B9B0-79BAFB60A36A}"/>
              </a:ext>
            </a:extLst>
          </p:cNvPr>
          <p:cNvCxnSpPr>
            <a:cxnSpLocks/>
          </p:cNvCxnSpPr>
          <p:nvPr/>
        </p:nvCxnSpPr>
        <p:spPr>
          <a:xfrm flipV="1">
            <a:off x="3119097" y="5400916"/>
            <a:ext cx="0" cy="39178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B33A734-CE7E-5BD3-2B33-9EB39B60689B}"/>
              </a:ext>
            </a:extLst>
          </p:cNvPr>
          <p:cNvCxnSpPr>
            <a:cxnSpLocks/>
          </p:cNvCxnSpPr>
          <p:nvPr/>
        </p:nvCxnSpPr>
        <p:spPr>
          <a:xfrm flipV="1">
            <a:off x="6025794" y="5400916"/>
            <a:ext cx="0" cy="39178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다리꼴 60">
            <a:extLst>
              <a:ext uri="{FF2B5EF4-FFF2-40B4-BE49-F238E27FC236}">
                <a16:creationId xmlns:a16="http://schemas.microsoft.com/office/drawing/2014/main" id="{586BC48F-AD95-A996-9229-012F7F95AEFA}"/>
              </a:ext>
            </a:extLst>
          </p:cNvPr>
          <p:cNvSpPr/>
          <p:nvPr/>
        </p:nvSpPr>
        <p:spPr>
          <a:xfrm>
            <a:off x="2569866" y="4432504"/>
            <a:ext cx="4032000" cy="943631"/>
          </a:xfrm>
          <a:prstGeom prst="trapezoid">
            <a:avLst>
              <a:gd name="adj" fmla="val 65830"/>
            </a:avLst>
          </a:prstGeom>
          <a:noFill/>
          <a:ln w="5715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D259FAF-CB3D-E744-0FF4-4775E81E89EC}"/>
              </a:ext>
            </a:extLst>
          </p:cNvPr>
          <p:cNvCxnSpPr>
            <a:cxnSpLocks/>
            <a:stCxn id="34" idx="2"/>
          </p:cNvCxnSpPr>
          <p:nvPr/>
        </p:nvCxnSpPr>
        <p:spPr>
          <a:xfrm flipV="1">
            <a:off x="4578168" y="3856441"/>
            <a:ext cx="0" cy="15645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그림 1024">
            <a:extLst>
              <a:ext uri="{FF2B5EF4-FFF2-40B4-BE49-F238E27FC236}">
                <a16:creationId xmlns:a16="http://schemas.microsoft.com/office/drawing/2014/main" id="{595D0E52-37E4-ED0A-D141-F16E4A988C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5171" y="844285"/>
            <a:ext cx="1152128" cy="1101778"/>
          </a:xfrm>
          <a:prstGeom prst="rect">
            <a:avLst/>
          </a:prstGeom>
        </p:spPr>
      </p:pic>
      <p:pic>
        <p:nvPicPr>
          <p:cNvPr id="1027" name="Picture 2" descr="오른쪽 화살표 무료 아이콘">
            <a:extLst>
              <a:ext uri="{FF2B5EF4-FFF2-40B4-BE49-F238E27FC236}">
                <a16:creationId xmlns:a16="http://schemas.microsoft.com/office/drawing/2014/main" id="{83249B15-8AE4-91B8-CBE9-E40E43BC7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03531">
            <a:off x="6092347" y="1866295"/>
            <a:ext cx="608051" cy="60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1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D5AEC55-B940-C4A1-F0B4-BE2DA97BCE54}"/>
              </a:ext>
            </a:extLst>
          </p:cNvPr>
          <p:cNvSpPr/>
          <p:nvPr/>
        </p:nvSpPr>
        <p:spPr>
          <a:xfrm>
            <a:off x="6571873" y="4931733"/>
            <a:ext cx="1204931" cy="1101776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무선인터넷을 이용해 서버에 데이터 전송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 구성도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lang="ko-KR" altLang="en-US" sz="1000" spc="-50" dirty="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1E6504-A3DB-B40B-395D-EA1066950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103" y="4015878"/>
            <a:ext cx="1152128" cy="1101778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33C1571-1D57-1546-BBB4-2F1022EFA6AD}"/>
              </a:ext>
            </a:extLst>
          </p:cNvPr>
          <p:cNvSpPr/>
          <p:nvPr/>
        </p:nvSpPr>
        <p:spPr>
          <a:xfrm>
            <a:off x="2796746" y="1542390"/>
            <a:ext cx="3550507" cy="4787392"/>
          </a:xfrm>
          <a:prstGeom prst="roundRect">
            <a:avLst>
              <a:gd name="adj" fmla="val 4061"/>
            </a:avLst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ED5BAF-F4B2-C8CA-9A68-5488B3C8E489}"/>
              </a:ext>
            </a:extLst>
          </p:cNvPr>
          <p:cNvSpPr/>
          <p:nvPr/>
        </p:nvSpPr>
        <p:spPr>
          <a:xfrm>
            <a:off x="3681797" y="1317638"/>
            <a:ext cx="1780403" cy="455178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SCORE BOARD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오른쪽 화살표 무료 아이콘">
            <a:extLst>
              <a:ext uri="{FF2B5EF4-FFF2-40B4-BE49-F238E27FC236}">
                <a16:creationId xmlns:a16="http://schemas.microsoft.com/office/drawing/2014/main" id="{EC63F96C-DD67-FC1E-2150-A633E41D3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401" y="4098715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1612EDA-AE5E-6F17-EE59-1B7E849BA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439370" y="4423619"/>
            <a:ext cx="568217" cy="138807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726524-F68D-D490-4FF7-AF92EE78486D}"/>
              </a:ext>
            </a:extLst>
          </p:cNvPr>
          <p:cNvSpPr/>
          <p:nvPr/>
        </p:nvSpPr>
        <p:spPr>
          <a:xfrm>
            <a:off x="3029442" y="5626516"/>
            <a:ext cx="1440160" cy="308175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ysClr val="windowText" lastClr="000000"/>
                </a:solidFill>
              </a:rPr>
              <a:t>MKR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b="1" dirty="0" err="1">
                <a:solidFill>
                  <a:sysClr val="windowText" lastClr="000000"/>
                </a:solidFill>
              </a:rPr>
              <a:t>wifi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1010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pic>
        <p:nvPicPr>
          <p:cNvPr id="13" name="Picture 2" descr="오른쪽 화살표 무료 아이콘">
            <a:extLst>
              <a:ext uri="{FF2B5EF4-FFF2-40B4-BE49-F238E27FC236}">
                <a16:creationId xmlns:a16="http://schemas.microsoft.com/office/drawing/2014/main" id="{71BBFC06-5321-F23C-4312-76AFC9409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 flipH="1" flipV="1">
            <a:off x="1978250" y="2093709"/>
            <a:ext cx="648685" cy="64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6B61914C-DDAA-059C-3740-E609F5EBA735}"/>
              </a:ext>
            </a:extLst>
          </p:cNvPr>
          <p:cNvGrpSpPr/>
          <p:nvPr/>
        </p:nvGrpSpPr>
        <p:grpSpPr>
          <a:xfrm>
            <a:off x="383755" y="1430014"/>
            <a:ext cx="2172021" cy="567554"/>
            <a:chOff x="383755" y="1430014"/>
            <a:chExt cx="2172021" cy="567554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8ADB3FB6-76D8-9824-98FE-908F20F47083}"/>
                </a:ext>
              </a:extLst>
            </p:cNvPr>
            <p:cNvSpPr/>
            <p:nvPr/>
          </p:nvSpPr>
          <p:spPr>
            <a:xfrm>
              <a:off x="383755" y="1657603"/>
              <a:ext cx="2172021" cy="339965"/>
            </a:xfrm>
            <a:prstGeom prst="roundRect">
              <a:avLst>
                <a:gd name="adj" fmla="val 4061"/>
              </a:avLst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19CDF1F-B2CC-5FE5-1C0C-7B93FDA93DD6}"/>
                </a:ext>
              </a:extLst>
            </p:cNvPr>
            <p:cNvSpPr/>
            <p:nvPr/>
          </p:nvSpPr>
          <p:spPr>
            <a:xfrm>
              <a:off x="568667" y="1430014"/>
              <a:ext cx="1780403" cy="455178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PLAYER BOARD</a:t>
              </a:r>
              <a:endParaRPr lang="ko-KR" altLang="en-US" sz="1600" b="1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8" name="Picture 2" descr="오른쪽 화살표 무료 아이콘">
            <a:extLst>
              <a:ext uri="{FF2B5EF4-FFF2-40B4-BE49-F238E27FC236}">
                <a16:creationId xmlns:a16="http://schemas.microsoft.com/office/drawing/2014/main" id="{CC09D00B-A8A7-496D-A6AB-4859E4C47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93514" y="3482759"/>
            <a:ext cx="648685" cy="64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E94299B-A159-9E8F-3EED-D1C623DBD4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686" y="3181192"/>
            <a:ext cx="1580529" cy="100132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79A10F-8BBA-21F1-05B0-A9FE2E1860F6}"/>
              </a:ext>
            </a:extLst>
          </p:cNvPr>
          <p:cNvSpPr/>
          <p:nvPr/>
        </p:nvSpPr>
        <p:spPr>
          <a:xfrm>
            <a:off x="3038722" y="1317638"/>
            <a:ext cx="3045446" cy="455178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SCORE BOARD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7702E6-B7B0-2D73-6E3D-E1D249BCC2E3}"/>
              </a:ext>
            </a:extLst>
          </p:cNvPr>
          <p:cNvSpPr/>
          <p:nvPr/>
        </p:nvSpPr>
        <p:spPr>
          <a:xfrm>
            <a:off x="383755" y="4330483"/>
            <a:ext cx="1455212" cy="236284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진동센서 모듈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9DF6F2-B84D-C112-5510-640880442CD1}"/>
              </a:ext>
            </a:extLst>
          </p:cNvPr>
          <p:cNvSpPr/>
          <p:nvPr/>
        </p:nvSpPr>
        <p:spPr>
          <a:xfrm>
            <a:off x="1476555" y="2701692"/>
            <a:ext cx="1062924" cy="236284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적외선 통신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pic>
        <p:nvPicPr>
          <p:cNvPr id="27" name="Picture 2" descr="오른쪽 화살표 무료 아이콘">
            <a:extLst>
              <a:ext uri="{FF2B5EF4-FFF2-40B4-BE49-F238E27FC236}">
                <a16:creationId xmlns:a16="http://schemas.microsoft.com/office/drawing/2014/main" id="{76F85F38-DF6D-F7E6-CC7F-A64F31E7A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401" y="2087376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891C483-C634-9BD6-A06E-66F4E88574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2292" y="2075828"/>
            <a:ext cx="1010187" cy="1010187"/>
          </a:xfrm>
          <a:prstGeom prst="rect">
            <a:avLst/>
          </a:prstGeom>
        </p:spPr>
      </p:pic>
      <p:pic>
        <p:nvPicPr>
          <p:cNvPr id="35" name="Picture 2" descr="오른쪽 화살표 무료 아이콘">
            <a:extLst>
              <a:ext uri="{FF2B5EF4-FFF2-40B4-BE49-F238E27FC236}">
                <a16:creationId xmlns:a16="http://schemas.microsoft.com/office/drawing/2014/main" id="{FB746555-3E97-AC34-F3E4-BD85F814C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 flipH="1">
            <a:off x="1936440" y="4803302"/>
            <a:ext cx="648685" cy="64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28E7BD4-3AF3-FA5C-F651-BD8BD784A3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747" y="5189403"/>
            <a:ext cx="1008740" cy="100874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21C2DE2A-D027-D274-91F5-245184BDE437}"/>
              </a:ext>
            </a:extLst>
          </p:cNvPr>
          <p:cNvSpPr/>
          <p:nvPr/>
        </p:nvSpPr>
        <p:spPr>
          <a:xfrm>
            <a:off x="538302" y="6358979"/>
            <a:ext cx="1455212" cy="236284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ysClr val="windowText" lastClr="000000"/>
                </a:solidFill>
              </a:rPr>
              <a:t>220V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 충전기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93EC1C4-0892-64DC-04CB-055CE416E039}"/>
              </a:ext>
            </a:extLst>
          </p:cNvPr>
          <p:cNvSpPr/>
          <p:nvPr/>
        </p:nvSpPr>
        <p:spPr>
          <a:xfrm>
            <a:off x="6706286" y="3028481"/>
            <a:ext cx="936104" cy="416317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PHONE CHARGE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1902F7A-D2A9-29CD-BE1B-F7CCF5B6B9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7428" y="1781086"/>
            <a:ext cx="508599" cy="50859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6ACE524-F5FC-2DF6-5E7C-03364C766AA5}"/>
              </a:ext>
            </a:extLst>
          </p:cNvPr>
          <p:cNvSpPr/>
          <p:nvPr/>
        </p:nvSpPr>
        <p:spPr>
          <a:xfrm>
            <a:off x="3651490" y="1796073"/>
            <a:ext cx="2549884" cy="608265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점수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UP/DOWN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스위치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RESET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스위치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타이머 시작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정지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리셋 스위치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개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3B99609-6CD1-1FFE-9356-3F4F2CB1B6C9}"/>
              </a:ext>
            </a:extLst>
          </p:cNvPr>
          <p:cNvGrpSpPr/>
          <p:nvPr/>
        </p:nvGrpSpPr>
        <p:grpSpPr>
          <a:xfrm>
            <a:off x="3380125" y="2692139"/>
            <a:ext cx="678462" cy="690716"/>
            <a:chOff x="6078959" y="466259"/>
            <a:chExt cx="1031346" cy="949289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B0978723-4EE6-855A-15AB-1B8D3B608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01374" y="625061"/>
              <a:ext cx="790487" cy="790487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1B1B6610-6C3F-8094-2834-05D0D527D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H="1">
              <a:off x="6811855" y="864579"/>
              <a:ext cx="298450" cy="298450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D0D8D83B-2B94-2102-C767-8EBFE934E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78959" y="871079"/>
              <a:ext cx="298450" cy="298450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C69723C7-5D23-8280-D899-7B3CF07B4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18691825" flipH="1">
              <a:off x="6730603" y="588514"/>
              <a:ext cx="298450" cy="29845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53C799FF-147B-156C-C8B3-CAAFEE40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2908175">
              <a:off x="6179007" y="588514"/>
              <a:ext cx="298450" cy="29845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E9F7B71-EBCF-8196-B00A-88DCAAEE7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16200000" flipH="1">
              <a:off x="6448879" y="466259"/>
              <a:ext cx="298450" cy="298450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0EEA45-DA95-70F3-5C10-FE3B9A357181}"/>
              </a:ext>
            </a:extLst>
          </p:cNvPr>
          <p:cNvSpPr/>
          <p:nvPr/>
        </p:nvSpPr>
        <p:spPr>
          <a:xfrm>
            <a:off x="4266466" y="2910004"/>
            <a:ext cx="1857448" cy="35202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적외선 </a:t>
            </a:r>
            <a:r>
              <a:rPr lang="ko-KR" altLang="en-US" sz="1200" b="1" dirty="0" err="1">
                <a:solidFill>
                  <a:sysClr val="windowText" lastClr="000000"/>
                </a:solidFill>
              </a:rPr>
              <a:t>수신부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8F4427C-49D7-029C-C5BF-93BB70076597}"/>
              </a:ext>
            </a:extLst>
          </p:cNvPr>
          <p:cNvSpPr/>
          <p:nvPr/>
        </p:nvSpPr>
        <p:spPr>
          <a:xfrm>
            <a:off x="4418308" y="3593968"/>
            <a:ext cx="1809876" cy="1010185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점수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7-segment 4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세트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7-segment 4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개</a:t>
            </a:r>
          </a:p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타이머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7-segment 4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개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5A66AF6E-895F-1918-3EFC-1AC8B69750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75856" y="3612331"/>
            <a:ext cx="991822" cy="99182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DBEACA4C-27BE-B571-A49A-FCD80CBA836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348" y="4777151"/>
            <a:ext cx="645847" cy="645847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8D540341-8F13-80DA-B992-90C6EB4B9A84}"/>
              </a:ext>
            </a:extLst>
          </p:cNvPr>
          <p:cNvSpPr/>
          <p:nvPr/>
        </p:nvSpPr>
        <p:spPr>
          <a:xfrm>
            <a:off x="4971466" y="5619156"/>
            <a:ext cx="1033681" cy="236284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스피커</a:t>
            </a:r>
          </a:p>
        </p:txBody>
      </p:sp>
    </p:spTree>
    <p:extLst>
      <p:ext uri="{BB962C8B-B14F-4D97-AF65-F5344CB8AC3E}">
        <p14:creationId xmlns:p14="http://schemas.microsoft.com/office/powerpoint/2010/main" val="61533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 구성도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lang="ko-KR" altLang="en-US" sz="1000" spc="-50" dirty="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33C1571-1D57-1546-BBB4-2F1022EFA6AD}"/>
              </a:ext>
            </a:extLst>
          </p:cNvPr>
          <p:cNvSpPr/>
          <p:nvPr/>
        </p:nvSpPr>
        <p:spPr>
          <a:xfrm>
            <a:off x="539552" y="1542390"/>
            <a:ext cx="5131680" cy="4787392"/>
          </a:xfrm>
          <a:prstGeom prst="roundRect">
            <a:avLst>
              <a:gd name="adj" fmla="val 4061"/>
            </a:avLst>
          </a:prstGeom>
          <a:solidFill>
            <a:schemeClr val="bg1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026" name="Picture 2" descr="오른쪽 화살표 무료 아이콘">
            <a:extLst>
              <a:ext uri="{FF2B5EF4-FFF2-40B4-BE49-F238E27FC236}">
                <a16:creationId xmlns:a16="http://schemas.microsoft.com/office/drawing/2014/main" id="{EC63F96C-DD67-FC1E-2150-A633E41D3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430" y="3337135"/>
            <a:ext cx="505438" cy="50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726524-F68D-D490-4FF7-AF92EE78486D}"/>
              </a:ext>
            </a:extLst>
          </p:cNvPr>
          <p:cNvSpPr/>
          <p:nvPr/>
        </p:nvSpPr>
        <p:spPr>
          <a:xfrm>
            <a:off x="1388252" y="5779975"/>
            <a:ext cx="1440160" cy="308175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Arduino UNO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B61914C-DDAA-059C-3740-E609F5EBA735}"/>
              </a:ext>
            </a:extLst>
          </p:cNvPr>
          <p:cNvGrpSpPr/>
          <p:nvPr/>
        </p:nvGrpSpPr>
        <p:grpSpPr>
          <a:xfrm>
            <a:off x="6734155" y="3175535"/>
            <a:ext cx="2172021" cy="567554"/>
            <a:chOff x="383755" y="1430014"/>
            <a:chExt cx="2172021" cy="567554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8ADB3FB6-76D8-9824-98FE-908F20F47083}"/>
                </a:ext>
              </a:extLst>
            </p:cNvPr>
            <p:cNvSpPr/>
            <p:nvPr/>
          </p:nvSpPr>
          <p:spPr>
            <a:xfrm>
              <a:off x="383755" y="1657603"/>
              <a:ext cx="2172021" cy="339965"/>
            </a:xfrm>
            <a:prstGeom prst="roundRect">
              <a:avLst>
                <a:gd name="adj" fmla="val 4061"/>
              </a:avLst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19CDF1F-B2CC-5FE5-1C0C-7B93FDA93DD6}"/>
                </a:ext>
              </a:extLst>
            </p:cNvPr>
            <p:cNvSpPr/>
            <p:nvPr/>
          </p:nvSpPr>
          <p:spPr>
            <a:xfrm>
              <a:off x="568667" y="1430014"/>
              <a:ext cx="1780403" cy="455178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SCORE BOARD</a:t>
              </a:r>
              <a:endParaRPr lang="ko-KR" altLang="en-US" sz="1600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79A10F-8BBA-21F1-05B0-A9FE2E1860F6}"/>
              </a:ext>
            </a:extLst>
          </p:cNvPr>
          <p:cNvSpPr/>
          <p:nvPr/>
        </p:nvSpPr>
        <p:spPr>
          <a:xfrm>
            <a:off x="899592" y="1309448"/>
            <a:ext cx="4464496" cy="455178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PLAYER BOARD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9DF6F2-B84D-C112-5510-640880442CD1}"/>
              </a:ext>
            </a:extLst>
          </p:cNvPr>
          <p:cNvSpPr/>
          <p:nvPr/>
        </p:nvSpPr>
        <p:spPr>
          <a:xfrm>
            <a:off x="5763687" y="4011764"/>
            <a:ext cx="1062924" cy="236284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적외선 통신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1902F7A-D2A9-29CD-BE1B-F7CCF5B6B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603" y="2030951"/>
            <a:ext cx="508599" cy="50859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6ACE524-F5FC-2DF6-5E7C-03364C766AA5}"/>
              </a:ext>
            </a:extLst>
          </p:cNvPr>
          <p:cNvSpPr/>
          <p:nvPr/>
        </p:nvSpPr>
        <p:spPr>
          <a:xfrm>
            <a:off x="2314804" y="1991030"/>
            <a:ext cx="2549884" cy="608265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점수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UP/DOWN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스위치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3B99609-6CD1-1FFE-9356-3F4F2CB1B6C9}"/>
              </a:ext>
            </a:extLst>
          </p:cNvPr>
          <p:cNvGrpSpPr/>
          <p:nvPr/>
        </p:nvGrpSpPr>
        <p:grpSpPr>
          <a:xfrm>
            <a:off x="1269235" y="3129504"/>
            <a:ext cx="1045569" cy="1019576"/>
            <a:chOff x="6078959" y="466259"/>
            <a:chExt cx="1031346" cy="949289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B0978723-4EE6-855A-15AB-1B8D3B608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01374" y="625061"/>
              <a:ext cx="790487" cy="790487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1B1B6610-6C3F-8094-2834-05D0D527D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11855" y="864579"/>
              <a:ext cx="298450" cy="298450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D0D8D83B-2B94-2102-C767-8EBFE934E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6078959" y="871079"/>
              <a:ext cx="298450" cy="298450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C69723C7-5D23-8280-D899-7B3CF07B4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8691825" flipV="1">
              <a:off x="6730603" y="588514"/>
              <a:ext cx="298450" cy="29845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53C799FF-147B-156C-C8B3-CAAFEE40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908175" flipH="1" flipV="1">
              <a:off x="6171756" y="596065"/>
              <a:ext cx="298450" cy="29845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E9F7B71-EBCF-8196-B00A-88DCAAEE7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 flipH="1" flipV="1">
              <a:off x="6448879" y="466259"/>
              <a:ext cx="298450" cy="298450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0EEA45-DA95-70F3-5C10-FE3B9A357181}"/>
              </a:ext>
            </a:extLst>
          </p:cNvPr>
          <p:cNvSpPr/>
          <p:nvPr/>
        </p:nvSpPr>
        <p:spPr>
          <a:xfrm>
            <a:off x="2703382" y="3393175"/>
            <a:ext cx="1857448" cy="35202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적외선 </a:t>
            </a:r>
            <a:r>
              <a:rPr lang="ko-KR" altLang="en-US" sz="1200" b="1" dirty="0" err="1">
                <a:solidFill>
                  <a:sysClr val="windowText" lastClr="000000"/>
                </a:solidFill>
              </a:rPr>
              <a:t>송신부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pic>
        <p:nvPicPr>
          <p:cNvPr id="2050" name="Picture 2" descr="Arduino 시작하기 | STEM with">
            <a:extLst>
              <a:ext uri="{FF2B5EF4-FFF2-40B4-BE49-F238E27FC236}">
                <a16:creationId xmlns:a16="http://schemas.microsoft.com/office/drawing/2014/main" id="{A5B07981-DE77-13FF-9438-DA8E343EC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28" y="4509120"/>
            <a:ext cx="1677388" cy="120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B20ED9C-4DBE-59E3-71EB-7084E9F0B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12384" y="4497429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BB980D0-EC0A-FE75-95BE-46FC07539B29}"/>
              </a:ext>
            </a:extLst>
          </p:cNvPr>
          <p:cNvSpPr/>
          <p:nvPr/>
        </p:nvSpPr>
        <p:spPr>
          <a:xfrm>
            <a:off x="3563888" y="5755989"/>
            <a:ext cx="1440160" cy="308175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ysClr val="windowText" lastClr="000000"/>
                </a:solidFill>
              </a:rPr>
              <a:t>9V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건전지</a:t>
            </a:r>
          </a:p>
        </p:txBody>
      </p:sp>
    </p:spTree>
    <p:extLst>
      <p:ext uri="{BB962C8B-B14F-4D97-AF65-F5344CB8AC3E}">
        <p14:creationId xmlns:p14="http://schemas.microsoft.com/office/powerpoint/2010/main" val="104977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SCORE BOARD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전면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lang="ko-KR" altLang="en-US" sz="1000" spc="-5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2C0F7DE-E093-AFE9-2069-3A74760E605B}"/>
              </a:ext>
            </a:extLst>
          </p:cNvPr>
          <p:cNvSpPr/>
          <p:nvPr/>
        </p:nvSpPr>
        <p:spPr>
          <a:xfrm>
            <a:off x="1043608" y="2137115"/>
            <a:ext cx="7920880" cy="2808310"/>
          </a:xfrm>
          <a:prstGeom prst="roundRect">
            <a:avLst>
              <a:gd name="adj" fmla="val 7325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3565D70-05B5-75C7-D579-E986CE23CCD1}"/>
              </a:ext>
            </a:extLst>
          </p:cNvPr>
          <p:cNvGrpSpPr/>
          <p:nvPr/>
        </p:nvGrpSpPr>
        <p:grpSpPr>
          <a:xfrm>
            <a:off x="1043608" y="2425145"/>
            <a:ext cx="1252428" cy="2016224"/>
            <a:chOff x="1013990" y="2633600"/>
            <a:chExt cx="1915956" cy="295232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2727367-4281-FF2C-1451-F54931E42BF7}"/>
                </a:ext>
              </a:extLst>
            </p:cNvPr>
            <p:cNvSpPr/>
            <p:nvPr/>
          </p:nvSpPr>
          <p:spPr>
            <a:xfrm>
              <a:off x="1013990" y="2633600"/>
              <a:ext cx="1915956" cy="29523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6258EA1-B8E6-6400-7DEE-041509EBDC64}"/>
                </a:ext>
              </a:extLst>
            </p:cNvPr>
            <p:cNvSpPr/>
            <p:nvPr/>
          </p:nvSpPr>
          <p:spPr>
            <a:xfrm>
              <a:off x="1651900" y="2796742"/>
              <a:ext cx="1044116" cy="181996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8BFF6BA-BDF6-7C65-75C3-7D416F806DB9}"/>
                </a:ext>
              </a:extLst>
            </p:cNvPr>
            <p:cNvSpPr/>
            <p:nvPr/>
          </p:nvSpPr>
          <p:spPr>
            <a:xfrm>
              <a:off x="1395904" y="3967084"/>
              <a:ext cx="1044116" cy="181996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BA98651-CB43-2CC4-058E-17D89C610CAC}"/>
                </a:ext>
              </a:extLst>
            </p:cNvPr>
            <p:cNvSpPr/>
            <p:nvPr/>
          </p:nvSpPr>
          <p:spPr>
            <a:xfrm>
              <a:off x="1223628" y="5119212"/>
              <a:ext cx="1044116" cy="181996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3FDFF33-EBEB-CC65-F2BB-747BDAAC280F}"/>
                </a:ext>
              </a:extLst>
            </p:cNvPr>
            <p:cNvSpPr/>
            <p:nvPr/>
          </p:nvSpPr>
          <p:spPr>
            <a:xfrm rot="16892776">
              <a:off x="927796" y="4592860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F108CEC-22AF-6C15-E3DC-0E96E7A22193}"/>
                </a:ext>
              </a:extLst>
            </p:cNvPr>
            <p:cNvSpPr/>
            <p:nvPr/>
          </p:nvSpPr>
          <p:spPr>
            <a:xfrm rot="16892776">
              <a:off x="1959639" y="4586626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75BC2D0-E855-11EB-683A-407BD3592CE4}"/>
                </a:ext>
              </a:extLst>
            </p:cNvPr>
            <p:cNvSpPr/>
            <p:nvPr/>
          </p:nvSpPr>
          <p:spPr>
            <a:xfrm rot="16892776">
              <a:off x="1139420" y="3421995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D3BB3C2-889A-F5F5-ADCE-743CB64B4E71}"/>
                </a:ext>
              </a:extLst>
            </p:cNvPr>
            <p:cNvSpPr/>
            <p:nvPr/>
          </p:nvSpPr>
          <p:spPr>
            <a:xfrm rot="16892776">
              <a:off x="2171263" y="3415761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337028B-DFF9-5494-CBBC-317261C3051D}"/>
              </a:ext>
            </a:extLst>
          </p:cNvPr>
          <p:cNvGrpSpPr/>
          <p:nvPr/>
        </p:nvGrpSpPr>
        <p:grpSpPr>
          <a:xfrm>
            <a:off x="2298430" y="2425145"/>
            <a:ext cx="1252428" cy="2016224"/>
            <a:chOff x="1013990" y="2633600"/>
            <a:chExt cx="1915956" cy="2952328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17E3520-3562-6BC7-EF3C-509FBEE643BE}"/>
                </a:ext>
              </a:extLst>
            </p:cNvPr>
            <p:cNvSpPr/>
            <p:nvPr/>
          </p:nvSpPr>
          <p:spPr>
            <a:xfrm>
              <a:off x="1013990" y="2633600"/>
              <a:ext cx="1915956" cy="29523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479BC4C1-1059-2982-FD23-3A28F0D8EB89}"/>
                </a:ext>
              </a:extLst>
            </p:cNvPr>
            <p:cNvSpPr/>
            <p:nvPr/>
          </p:nvSpPr>
          <p:spPr>
            <a:xfrm>
              <a:off x="1651900" y="2796742"/>
              <a:ext cx="1044116" cy="181996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352BBB36-A467-C322-AF3B-4052EA152CF9}"/>
                </a:ext>
              </a:extLst>
            </p:cNvPr>
            <p:cNvSpPr/>
            <p:nvPr/>
          </p:nvSpPr>
          <p:spPr>
            <a:xfrm>
              <a:off x="1395904" y="3967084"/>
              <a:ext cx="1044116" cy="181996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8C05D43E-D6D5-C3DF-96DB-6671C4476C1A}"/>
                </a:ext>
              </a:extLst>
            </p:cNvPr>
            <p:cNvSpPr/>
            <p:nvPr/>
          </p:nvSpPr>
          <p:spPr>
            <a:xfrm>
              <a:off x="1223628" y="5119212"/>
              <a:ext cx="1044116" cy="181996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56AE3F04-5303-F438-8D1F-8B10A48856B1}"/>
                </a:ext>
              </a:extLst>
            </p:cNvPr>
            <p:cNvSpPr/>
            <p:nvPr/>
          </p:nvSpPr>
          <p:spPr>
            <a:xfrm rot="16892776">
              <a:off x="927796" y="4592860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D0E20AE6-A217-4B67-86FD-0ED1684D2C43}"/>
                </a:ext>
              </a:extLst>
            </p:cNvPr>
            <p:cNvSpPr/>
            <p:nvPr/>
          </p:nvSpPr>
          <p:spPr>
            <a:xfrm rot="16892776">
              <a:off x="1959639" y="4586626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4A409B3-1FCF-7420-71BD-0AB3B26105C9}"/>
                </a:ext>
              </a:extLst>
            </p:cNvPr>
            <p:cNvSpPr/>
            <p:nvPr/>
          </p:nvSpPr>
          <p:spPr>
            <a:xfrm rot="16892776">
              <a:off x="1139420" y="3421995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4D97F7F7-E30A-B05A-8E10-0C0775479C69}"/>
                </a:ext>
              </a:extLst>
            </p:cNvPr>
            <p:cNvSpPr/>
            <p:nvPr/>
          </p:nvSpPr>
          <p:spPr>
            <a:xfrm rot="16892776">
              <a:off x="2171263" y="3415761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E27388E-1EAA-7A1A-B007-4E7CFCDEE822}"/>
              </a:ext>
            </a:extLst>
          </p:cNvPr>
          <p:cNvGrpSpPr/>
          <p:nvPr/>
        </p:nvGrpSpPr>
        <p:grpSpPr>
          <a:xfrm>
            <a:off x="6487601" y="2425145"/>
            <a:ext cx="1252428" cy="2016224"/>
            <a:chOff x="1013990" y="2633600"/>
            <a:chExt cx="1915956" cy="2952328"/>
          </a:xfrm>
        </p:grpSpPr>
        <p:sp>
          <p:nvSpPr>
            <p:cNvPr id="1024" name="직사각형 1023">
              <a:extLst>
                <a:ext uri="{FF2B5EF4-FFF2-40B4-BE49-F238E27FC236}">
                  <a16:creationId xmlns:a16="http://schemas.microsoft.com/office/drawing/2014/main" id="{EC448622-68A1-4862-F26A-FAC8B9CA8592}"/>
                </a:ext>
              </a:extLst>
            </p:cNvPr>
            <p:cNvSpPr/>
            <p:nvPr/>
          </p:nvSpPr>
          <p:spPr>
            <a:xfrm>
              <a:off x="1013990" y="2633600"/>
              <a:ext cx="1915956" cy="29523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25" name="사각형: 둥근 모서리 1024">
              <a:extLst>
                <a:ext uri="{FF2B5EF4-FFF2-40B4-BE49-F238E27FC236}">
                  <a16:creationId xmlns:a16="http://schemas.microsoft.com/office/drawing/2014/main" id="{FC8DE49D-4347-EA26-0B80-1401C18486AC}"/>
                </a:ext>
              </a:extLst>
            </p:cNvPr>
            <p:cNvSpPr/>
            <p:nvPr/>
          </p:nvSpPr>
          <p:spPr>
            <a:xfrm>
              <a:off x="1651900" y="2796742"/>
              <a:ext cx="1044116" cy="181996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27" name="사각형: 둥근 모서리 1026">
              <a:extLst>
                <a:ext uri="{FF2B5EF4-FFF2-40B4-BE49-F238E27FC236}">
                  <a16:creationId xmlns:a16="http://schemas.microsoft.com/office/drawing/2014/main" id="{EEB869AA-B93C-EB02-7BA6-CBA54C199427}"/>
                </a:ext>
              </a:extLst>
            </p:cNvPr>
            <p:cNvSpPr/>
            <p:nvPr/>
          </p:nvSpPr>
          <p:spPr>
            <a:xfrm>
              <a:off x="1395904" y="3967084"/>
              <a:ext cx="1044116" cy="181996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28" name="사각형: 둥근 모서리 1027">
              <a:extLst>
                <a:ext uri="{FF2B5EF4-FFF2-40B4-BE49-F238E27FC236}">
                  <a16:creationId xmlns:a16="http://schemas.microsoft.com/office/drawing/2014/main" id="{8F721B38-BBDB-8800-59AF-B78C7D0ED5E1}"/>
                </a:ext>
              </a:extLst>
            </p:cNvPr>
            <p:cNvSpPr/>
            <p:nvPr/>
          </p:nvSpPr>
          <p:spPr>
            <a:xfrm>
              <a:off x="1223628" y="5119212"/>
              <a:ext cx="1044116" cy="181996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29" name="사각형: 둥근 모서리 1028">
              <a:extLst>
                <a:ext uri="{FF2B5EF4-FFF2-40B4-BE49-F238E27FC236}">
                  <a16:creationId xmlns:a16="http://schemas.microsoft.com/office/drawing/2014/main" id="{AB74AF5C-75AF-57DE-A2A5-28F95C840DE9}"/>
                </a:ext>
              </a:extLst>
            </p:cNvPr>
            <p:cNvSpPr/>
            <p:nvPr/>
          </p:nvSpPr>
          <p:spPr>
            <a:xfrm rot="16892776">
              <a:off x="927796" y="4592860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30" name="사각형: 둥근 모서리 1029">
              <a:extLst>
                <a:ext uri="{FF2B5EF4-FFF2-40B4-BE49-F238E27FC236}">
                  <a16:creationId xmlns:a16="http://schemas.microsoft.com/office/drawing/2014/main" id="{E17F5B44-4E3A-7298-3165-7A660577DBA5}"/>
                </a:ext>
              </a:extLst>
            </p:cNvPr>
            <p:cNvSpPr/>
            <p:nvPr/>
          </p:nvSpPr>
          <p:spPr>
            <a:xfrm rot="16892776">
              <a:off x="1959639" y="4586626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31" name="사각형: 둥근 모서리 1030">
              <a:extLst>
                <a:ext uri="{FF2B5EF4-FFF2-40B4-BE49-F238E27FC236}">
                  <a16:creationId xmlns:a16="http://schemas.microsoft.com/office/drawing/2014/main" id="{D5860E2F-AA27-B0E0-D361-99078AEF0644}"/>
                </a:ext>
              </a:extLst>
            </p:cNvPr>
            <p:cNvSpPr/>
            <p:nvPr/>
          </p:nvSpPr>
          <p:spPr>
            <a:xfrm rot="16892776">
              <a:off x="1139420" y="3421995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32" name="사각형: 둥근 모서리 1031">
              <a:extLst>
                <a:ext uri="{FF2B5EF4-FFF2-40B4-BE49-F238E27FC236}">
                  <a16:creationId xmlns:a16="http://schemas.microsoft.com/office/drawing/2014/main" id="{8F1471BE-46F0-162F-DAF8-C9A34A008984}"/>
                </a:ext>
              </a:extLst>
            </p:cNvPr>
            <p:cNvSpPr/>
            <p:nvPr/>
          </p:nvSpPr>
          <p:spPr>
            <a:xfrm rot="16892776">
              <a:off x="2171263" y="3415761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1033" name="그룹 1032">
            <a:extLst>
              <a:ext uri="{FF2B5EF4-FFF2-40B4-BE49-F238E27FC236}">
                <a16:creationId xmlns:a16="http://schemas.microsoft.com/office/drawing/2014/main" id="{7AC22D55-9EC3-1B60-0BF7-E92F5C712D0D}"/>
              </a:ext>
            </a:extLst>
          </p:cNvPr>
          <p:cNvGrpSpPr/>
          <p:nvPr/>
        </p:nvGrpSpPr>
        <p:grpSpPr>
          <a:xfrm>
            <a:off x="7715820" y="2425145"/>
            <a:ext cx="1252428" cy="2016224"/>
            <a:chOff x="1013990" y="2633600"/>
            <a:chExt cx="1915956" cy="2952328"/>
          </a:xfrm>
        </p:grpSpPr>
        <p:sp>
          <p:nvSpPr>
            <p:cNvPr id="1034" name="직사각형 1033">
              <a:extLst>
                <a:ext uri="{FF2B5EF4-FFF2-40B4-BE49-F238E27FC236}">
                  <a16:creationId xmlns:a16="http://schemas.microsoft.com/office/drawing/2014/main" id="{578A0284-C975-D335-317B-681B24525276}"/>
                </a:ext>
              </a:extLst>
            </p:cNvPr>
            <p:cNvSpPr/>
            <p:nvPr/>
          </p:nvSpPr>
          <p:spPr>
            <a:xfrm>
              <a:off x="1013990" y="2633600"/>
              <a:ext cx="1915956" cy="29523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35" name="사각형: 둥근 모서리 1034">
              <a:extLst>
                <a:ext uri="{FF2B5EF4-FFF2-40B4-BE49-F238E27FC236}">
                  <a16:creationId xmlns:a16="http://schemas.microsoft.com/office/drawing/2014/main" id="{47720BA0-866F-0B9E-B00C-50F1D0242760}"/>
                </a:ext>
              </a:extLst>
            </p:cNvPr>
            <p:cNvSpPr/>
            <p:nvPr/>
          </p:nvSpPr>
          <p:spPr>
            <a:xfrm>
              <a:off x="1651900" y="2796742"/>
              <a:ext cx="1044116" cy="181996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36" name="사각형: 둥근 모서리 1035">
              <a:extLst>
                <a:ext uri="{FF2B5EF4-FFF2-40B4-BE49-F238E27FC236}">
                  <a16:creationId xmlns:a16="http://schemas.microsoft.com/office/drawing/2014/main" id="{B63E5D71-6186-5834-D01D-4F28CA965F58}"/>
                </a:ext>
              </a:extLst>
            </p:cNvPr>
            <p:cNvSpPr/>
            <p:nvPr/>
          </p:nvSpPr>
          <p:spPr>
            <a:xfrm>
              <a:off x="1395904" y="3967084"/>
              <a:ext cx="1044116" cy="181996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37" name="사각형: 둥근 모서리 1036">
              <a:extLst>
                <a:ext uri="{FF2B5EF4-FFF2-40B4-BE49-F238E27FC236}">
                  <a16:creationId xmlns:a16="http://schemas.microsoft.com/office/drawing/2014/main" id="{B90F804F-D36F-64A4-7552-CE6923C29F02}"/>
                </a:ext>
              </a:extLst>
            </p:cNvPr>
            <p:cNvSpPr/>
            <p:nvPr/>
          </p:nvSpPr>
          <p:spPr>
            <a:xfrm>
              <a:off x="1223628" y="5119212"/>
              <a:ext cx="1044116" cy="181996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38" name="사각형: 둥근 모서리 1037">
              <a:extLst>
                <a:ext uri="{FF2B5EF4-FFF2-40B4-BE49-F238E27FC236}">
                  <a16:creationId xmlns:a16="http://schemas.microsoft.com/office/drawing/2014/main" id="{AA30F780-B20B-F5B3-DCC0-BDE532C1D3E4}"/>
                </a:ext>
              </a:extLst>
            </p:cNvPr>
            <p:cNvSpPr/>
            <p:nvPr/>
          </p:nvSpPr>
          <p:spPr>
            <a:xfrm rot="16892776">
              <a:off x="927796" y="4592860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39" name="사각형: 둥근 모서리 1038">
              <a:extLst>
                <a:ext uri="{FF2B5EF4-FFF2-40B4-BE49-F238E27FC236}">
                  <a16:creationId xmlns:a16="http://schemas.microsoft.com/office/drawing/2014/main" id="{DB8387FA-2AF7-ED8E-F2EA-823DE49D4E04}"/>
                </a:ext>
              </a:extLst>
            </p:cNvPr>
            <p:cNvSpPr/>
            <p:nvPr/>
          </p:nvSpPr>
          <p:spPr>
            <a:xfrm rot="16892776">
              <a:off x="1959639" y="4586626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40" name="사각형: 둥근 모서리 1039">
              <a:extLst>
                <a:ext uri="{FF2B5EF4-FFF2-40B4-BE49-F238E27FC236}">
                  <a16:creationId xmlns:a16="http://schemas.microsoft.com/office/drawing/2014/main" id="{1D220B14-A962-AB06-136B-4121F133192A}"/>
                </a:ext>
              </a:extLst>
            </p:cNvPr>
            <p:cNvSpPr/>
            <p:nvPr/>
          </p:nvSpPr>
          <p:spPr>
            <a:xfrm rot="16892776">
              <a:off x="1139420" y="3421995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41" name="사각형: 둥근 모서리 1040">
              <a:extLst>
                <a:ext uri="{FF2B5EF4-FFF2-40B4-BE49-F238E27FC236}">
                  <a16:creationId xmlns:a16="http://schemas.microsoft.com/office/drawing/2014/main" id="{3ED2A8D9-4774-C63A-9CB7-E04B641884D8}"/>
                </a:ext>
              </a:extLst>
            </p:cNvPr>
            <p:cNvSpPr/>
            <p:nvPr/>
          </p:nvSpPr>
          <p:spPr>
            <a:xfrm rot="16892776">
              <a:off x="2171263" y="3415761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1042" name="그룹 1041">
            <a:extLst>
              <a:ext uri="{FF2B5EF4-FFF2-40B4-BE49-F238E27FC236}">
                <a16:creationId xmlns:a16="http://schemas.microsoft.com/office/drawing/2014/main" id="{4C5C02A4-C546-E49A-52AB-1C086262D658}"/>
              </a:ext>
            </a:extLst>
          </p:cNvPr>
          <p:cNvGrpSpPr/>
          <p:nvPr/>
        </p:nvGrpSpPr>
        <p:grpSpPr>
          <a:xfrm>
            <a:off x="3607542" y="2425145"/>
            <a:ext cx="572148" cy="833803"/>
            <a:chOff x="1013990" y="2633600"/>
            <a:chExt cx="1915956" cy="2952328"/>
          </a:xfrm>
        </p:grpSpPr>
        <p:sp>
          <p:nvSpPr>
            <p:cNvPr id="1043" name="직사각형 1042">
              <a:extLst>
                <a:ext uri="{FF2B5EF4-FFF2-40B4-BE49-F238E27FC236}">
                  <a16:creationId xmlns:a16="http://schemas.microsoft.com/office/drawing/2014/main" id="{621080C5-F855-68C5-D26C-77CA23554C80}"/>
                </a:ext>
              </a:extLst>
            </p:cNvPr>
            <p:cNvSpPr/>
            <p:nvPr/>
          </p:nvSpPr>
          <p:spPr>
            <a:xfrm>
              <a:off x="1013990" y="2633600"/>
              <a:ext cx="1915956" cy="29523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44" name="사각형: 둥근 모서리 1043">
              <a:extLst>
                <a:ext uri="{FF2B5EF4-FFF2-40B4-BE49-F238E27FC236}">
                  <a16:creationId xmlns:a16="http://schemas.microsoft.com/office/drawing/2014/main" id="{8E36DB02-F44D-5E53-EB51-B5F02A46FB4F}"/>
                </a:ext>
              </a:extLst>
            </p:cNvPr>
            <p:cNvSpPr/>
            <p:nvPr/>
          </p:nvSpPr>
          <p:spPr>
            <a:xfrm>
              <a:off x="1651900" y="2796742"/>
              <a:ext cx="1044116" cy="181996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45" name="사각형: 둥근 모서리 1044">
              <a:extLst>
                <a:ext uri="{FF2B5EF4-FFF2-40B4-BE49-F238E27FC236}">
                  <a16:creationId xmlns:a16="http://schemas.microsoft.com/office/drawing/2014/main" id="{D6176FA7-C3FB-B40F-5A0B-DB4A86E1F396}"/>
                </a:ext>
              </a:extLst>
            </p:cNvPr>
            <p:cNvSpPr/>
            <p:nvPr/>
          </p:nvSpPr>
          <p:spPr>
            <a:xfrm>
              <a:off x="1395904" y="3967084"/>
              <a:ext cx="1044116" cy="181996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46" name="사각형: 둥근 모서리 1045">
              <a:extLst>
                <a:ext uri="{FF2B5EF4-FFF2-40B4-BE49-F238E27FC236}">
                  <a16:creationId xmlns:a16="http://schemas.microsoft.com/office/drawing/2014/main" id="{7928594D-3AE0-C55D-B59C-FAD9F85FFC1B}"/>
                </a:ext>
              </a:extLst>
            </p:cNvPr>
            <p:cNvSpPr/>
            <p:nvPr/>
          </p:nvSpPr>
          <p:spPr>
            <a:xfrm>
              <a:off x="1223628" y="5119212"/>
              <a:ext cx="1044116" cy="181996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47" name="사각형: 둥근 모서리 1046">
              <a:extLst>
                <a:ext uri="{FF2B5EF4-FFF2-40B4-BE49-F238E27FC236}">
                  <a16:creationId xmlns:a16="http://schemas.microsoft.com/office/drawing/2014/main" id="{B1F1D631-BBED-AC2A-44A6-99E4B0AEBE4B}"/>
                </a:ext>
              </a:extLst>
            </p:cNvPr>
            <p:cNvSpPr/>
            <p:nvPr/>
          </p:nvSpPr>
          <p:spPr>
            <a:xfrm rot="16892776">
              <a:off x="927796" y="4592860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48" name="사각형: 둥근 모서리 1047">
              <a:extLst>
                <a:ext uri="{FF2B5EF4-FFF2-40B4-BE49-F238E27FC236}">
                  <a16:creationId xmlns:a16="http://schemas.microsoft.com/office/drawing/2014/main" id="{D8CDE60C-92AD-C629-E1D3-D0FADDAE7D6A}"/>
                </a:ext>
              </a:extLst>
            </p:cNvPr>
            <p:cNvSpPr/>
            <p:nvPr/>
          </p:nvSpPr>
          <p:spPr>
            <a:xfrm rot="16892776">
              <a:off x="1959639" y="4586626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49" name="사각형: 둥근 모서리 1048">
              <a:extLst>
                <a:ext uri="{FF2B5EF4-FFF2-40B4-BE49-F238E27FC236}">
                  <a16:creationId xmlns:a16="http://schemas.microsoft.com/office/drawing/2014/main" id="{C6A9CFEF-CB43-8141-9559-03E5474170E4}"/>
                </a:ext>
              </a:extLst>
            </p:cNvPr>
            <p:cNvSpPr/>
            <p:nvPr/>
          </p:nvSpPr>
          <p:spPr>
            <a:xfrm rot="16892776">
              <a:off x="1139420" y="3421995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50" name="사각형: 둥근 모서리 1049">
              <a:extLst>
                <a:ext uri="{FF2B5EF4-FFF2-40B4-BE49-F238E27FC236}">
                  <a16:creationId xmlns:a16="http://schemas.microsoft.com/office/drawing/2014/main" id="{44839F5D-6230-7258-6753-4CF31537299A}"/>
                </a:ext>
              </a:extLst>
            </p:cNvPr>
            <p:cNvSpPr/>
            <p:nvPr/>
          </p:nvSpPr>
          <p:spPr>
            <a:xfrm rot="16892776">
              <a:off x="2171263" y="3415761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1051" name="그룹 1050">
            <a:extLst>
              <a:ext uri="{FF2B5EF4-FFF2-40B4-BE49-F238E27FC236}">
                <a16:creationId xmlns:a16="http://schemas.microsoft.com/office/drawing/2014/main" id="{1600DE25-8A71-A50E-62C0-D78AFCBFF58D}"/>
              </a:ext>
            </a:extLst>
          </p:cNvPr>
          <p:cNvGrpSpPr/>
          <p:nvPr/>
        </p:nvGrpSpPr>
        <p:grpSpPr>
          <a:xfrm>
            <a:off x="4207938" y="2417413"/>
            <a:ext cx="572148" cy="833803"/>
            <a:chOff x="1013990" y="2633600"/>
            <a:chExt cx="1915956" cy="2952328"/>
          </a:xfrm>
        </p:grpSpPr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430B0706-0D78-2A61-3D87-282F930B8D7E}"/>
                </a:ext>
              </a:extLst>
            </p:cNvPr>
            <p:cNvSpPr/>
            <p:nvPr/>
          </p:nvSpPr>
          <p:spPr>
            <a:xfrm>
              <a:off x="1013990" y="2633600"/>
              <a:ext cx="1915956" cy="29523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53" name="사각형: 둥근 모서리 1052">
              <a:extLst>
                <a:ext uri="{FF2B5EF4-FFF2-40B4-BE49-F238E27FC236}">
                  <a16:creationId xmlns:a16="http://schemas.microsoft.com/office/drawing/2014/main" id="{FDB9E3DF-D6EA-2810-03EC-BE31D55FDEE2}"/>
                </a:ext>
              </a:extLst>
            </p:cNvPr>
            <p:cNvSpPr/>
            <p:nvPr/>
          </p:nvSpPr>
          <p:spPr>
            <a:xfrm>
              <a:off x="1651900" y="2796742"/>
              <a:ext cx="1044116" cy="181996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54" name="사각형: 둥근 모서리 1053">
              <a:extLst>
                <a:ext uri="{FF2B5EF4-FFF2-40B4-BE49-F238E27FC236}">
                  <a16:creationId xmlns:a16="http://schemas.microsoft.com/office/drawing/2014/main" id="{CD306991-1C53-6194-CD47-681BD7287E14}"/>
                </a:ext>
              </a:extLst>
            </p:cNvPr>
            <p:cNvSpPr/>
            <p:nvPr/>
          </p:nvSpPr>
          <p:spPr>
            <a:xfrm>
              <a:off x="1395904" y="3967084"/>
              <a:ext cx="1044116" cy="181996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55" name="사각형: 둥근 모서리 1054">
              <a:extLst>
                <a:ext uri="{FF2B5EF4-FFF2-40B4-BE49-F238E27FC236}">
                  <a16:creationId xmlns:a16="http://schemas.microsoft.com/office/drawing/2014/main" id="{1C5E2032-999E-6970-7A25-4BCDBCE988F3}"/>
                </a:ext>
              </a:extLst>
            </p:cNvPr>
            <p:cNvSpPr/>
            <p:nvPr/>
          </p:nvSpPr>
          <p:spPr>
            <a:xfrm>
              <a:off x="1223628" y="5119212"/>
              <a:ext cx="1044116" cy="181996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56" name="사각형: 둥근 모서리 1055">
              <a:extLst>
                <a:ext uri="{FF2B5EF4-FFF2-40B4-BE49-F238E27FC236}">
                  <a16:creationId xmlns:a16="http://schemas.microsoft.com/office/drawing/2014/main" id="{0E7C3586-61DB-E675-BAC8-0B5B0291907B}"/>
                </a:ext>
              </a:extLst>
            </p:cNvPr>
            <p:cNvSpPr/>
            <p:nvPr/>
          </p:nvSpPr>
          <p:spPr>
            <a:xfrm rot="16892776">
              <a:off x="927796" y="4592860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57" name="사각형: 둥근 모서리 1056">
              <a:extLst>
                <a:ext uri="{FF2B5EF4-FFF2-40B4-BE49-F238E27FC236}">
                  <a16:creationId xmlns:a16="http://schemas.microsoft.com/office/drawing/2014/main" id="{9A5E175D-BAB9-E27D-6448-7A4EDA33B141}"/>
                </a:ext>
              </a:extLst>
            </p:cNvPr>
            <p:cNvSpPr/>
            <p:nvPr/>
          </p:nvSpPr>
          <p:spPr>
            <a:xfrm rot="16892776">
              <a:off x="1959639" y="4586626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58" name="사각형: 둥근 모서리 1057">
              <a:extLst>
                <a:ext uri="{FF2B5EF4-FFF2-40B4-BE49-F238E27FC236}">
                  <a16:creationId xmlns:a16="http://schemas.microsoft.com/office/drawing/2014/main" id="{388CDCA9-43A4-AC11-D4D1-BD6BC4FB3E83}"/>
                </a:ext>
              </a:extLst>
            </p:cNvPr>
            <p:cNvSpPr/>
            <p:nvPr/>
          </p:nvSpPr>
          <p:spPr>
            <a:xfrm rot="16892776">
              <a:off x="1139420" y="3421995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59" name="사각형: 둥근 모서리 1058">
              <a:extLst>
                <a:ext uri="{FF2B5EF4-FFF2-40B4-BE49-F238E27FC236}">
                  <a16:creationId xmlns:a16="http://schemas.microsoft.com/office/drawing/2014/main" id="{3D09CA22-1CFE-B9A3-395C-2157384B28D6}"/>
                </a:ext>
              </a:extLst>
            </p:cNvPr>
            <p:cNvSpPr/>
            <p:nvPr/>
          </p:nvSpPr>
          <p:spPr>
            <a:xfrm rot="16892776">
              <a:off x="2171263" y="3415761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1060" name="그룹 1059">
            <a:extLst>
              <a:ext uri="{FF2B5EF4-FFF2-40B4-BE49-F238E27FC236}">
                <a16:creationId xmlns:a16="http://schemas.microsoft.com/office/drawing/2014/main" id="{0A21E042-4B5C-4583-2D93-512C7A696CEA}"/>
              </a:ext>
            </a:extLst>
          </p:cNvPr>
          <p:cNvGrpSpPr/>
          <p:nvPr/>
        </p:nvGrpSpPr>
        <p:grpSpPr>
          <a:xfrm>
            <a:off x="5265769" y="2425144"/>
            <a:ext cx="572148" cy="833803"/>
            <a:chOff x="1013990" y="2633600"/>
            <a:chExt cx="1915956" cy="2952328"/>
          </a:xfrm>
        </p:grpSpPr>
        <p:sp>
          <p:nvSpPr>
            <p:cNvPr id="1061" name="직사각형 1060">
              <a:extLst>
                <a:ext uri="{FF2B5EF4-FFF2-40B4-BE49-F238E27FC236}">
                  <a16:creationId xmlns:a16="http://schemas.microsoft.com/office/drawing/2014/main" id="{A1F01987-7B80-825A-85E3-F06DA8838DCD}"/>
                </a:ext>
              </a:extLst>
            </p:cNvPr>
            <p:cNvSpPr/>
            <p:nvPr/>
          </p:nvSpPr>
          <p:spPr>
            <a:xfrm>
              <a:off x="1013990" y="2633600"/>
              <a:ext cx="1915956" cy="29523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62" name="사각형: 둥근 모서리 1061">
              <a:extLst>
                <a:ext uri="{FF2B5EF4-FFF2-40B4-BE49-F238E27FC236}">
                  <a16:creationId xmlns:a16="http://schemas.microsoft.com/office/drawing/2014/main" id="{99A43D15-DF07-37C3-A667-0D1EB51D2A6F}"/>
                </a:ext>
              </a:extLst>
            </p:cNvPr>
            <p:cNvSpPr/>
            <p:nvPr/>
          </p:nvSpPr>
          <p:spPr>
            <a:xfrm>
              <a:off x="1651900" y="2796742"/>
              <a:ext cx="1044116" cy="181996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63" name="사각형: 둥근 모서리 1062">
              <a:extLst>
                <a:ext uri="{FF2B5EF4-FFF2-40B4-BE49-F238E27FC236}">
                  <a16:creationId xmlns:a16="http://schemas.microsoft.com/office/drawing/2014/main" id="{A474DECC-823B-B326-9336-40F215937F7D}"/>
                </a:ext>
              </a:extLst>
            </p:cNvPr>
            <p:cNvSpPr/>
            <p:nvPr/>
          </p:nvSpPr>
          <p:spPr>
            <a:xfrm>
              <a:off x="1395904" y="3967084"/>
              <a:ext cx="1044116" cy="181996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64" name="사각형: 둥근 모서리 1063">
              <a:extLst>
                <a:ext uri="{FF2B5EF4-FFF2-40B4-BE49-F238E27FC236}">
                  <a16:creationId xmlns:a16="http://schemas.microsoft.com/office/drawing/2014/main" id="{3A94E93E-A285-583A-83CE-91B6250E5798}"/>
                </a:ext>
              </a:extLst>
            </p:cNvPr>
            <p:cNvSpPr/>
            <p:nvPr/>
          </p:nvSpPr>
          <p:spPr>
            <a:xfrm>
              <a:off x="1223628" y="5119212"/>
              <a:ext cx="1044116" cy="181996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65" name="사각형: 둥근 모서리 1064">
              <a:extLst>
                <a:ext uri="{FF2B5EF4-FFF2-40B4-BE49-F238E27FC236}">
                  <a16:creationId xmlns:a16="http://schemas.microsoft.com/office/drawing/2014/main" id="{9E26E7DC-2295-4763-5157-8664B45AB264}"/>
                </a:ext>
              </a:extLst>
            </p:cNvPr>
            <p:cNvSpPr/>
            <p:nvPr/>
          </p:nvSpPr>
          <p:spPr>
            <a:xfrm rot="16892776">
              <a:off x="927796" y="4592860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66" name="사각형: 둥근 모서리 1065">
              <a:extLst>
                <a:ext uri="{FF2B5EF4-FFF2-40B4-BE49-F238E27FC236}">
                  <a16:creationId xmlns:a16="http://schemas.microsoft.com/office/drawing/2014/main" id="{50FB5323-5D44-7DFC-5C80-8A7FCBEBD50C}"/>
                </a:ext>
              </a:extLst>
            </p:cNvPr>
            <p:cNvSpPr/>
            <p:nvPr/>
          </p:nvSpPr>
          <p:spPr>
            <a:xfrm rot="16892776">
              <a:off x="1959639" y="4586626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67" name="사각형: 둥근 모서리 1066">
              <a:extLst>
                <a:ext uri="{FF2B5EF4-FFF2-40B4-BE49-F238E27FC236}">
                  <a16:creationId xmlns:a16="http://schemas.microsoft.com/office/drawing/2014/main" id="{66290E5A-E558-A3D0-A22C-23149B216708}"/>
                </a:ext>
              </a:extLst>
            </p:cNvPr>
            <p:cNvSpPr/>
            <p:nvPr/>
          </p:nvSpPr>
          <p:spPr>
            <a:xfrm rot="16892776">
              <a:off x="1139420" y="3421995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68" name="사각형: 둥근 모서리 1067">
              <a:extLst>
                <a:ext uri="{FF2B5EF4-FFF2-40B4-BE49-F238E27FC236}">
                  <a16:creationId xmlns:a16="http://schemas.microsoft.com/office/drawing/2014/main" id="{82F92262-73B3-0235-0329-FC6AEBD46AA5}"/>
                </a:ext>
              </a:extLst>
            </p:cNvPr>
            <p:cNvSpPr/>
            <p:nvPr/>
          </p:nvSpPr>
          <p:spPr>
            <a:xfrm rot="16892776">
              <a:off x="2171263" y="3415761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1069" name="그룹 1068">
            <a:extLst>
              <a:ext uri="{FF2B5EF4-FFF2-40B4-BE49-F238E27FC236}">
                <a16:creationId xmlns:a16="http://schemas.microsoft.com/office/drawing/2014/main" id="{3D3D5B70-28F7-6ABB-75E4-3627F372ED70}"/>
              </a:ext>
            </a:extLst>
          </p:cNvPr>
          <p:cNvGrpSpPr/>
          <p:nvPr/>
        </p:nvGrpSpPr>
        <p:grpSpPr>
          <a:xfrm>
            <a:off x="5882021" y="2421017"/>
            <a:ext cx="572148" cy="833803"/>
            <a:chOff x="1013990" y="2633600"/>
            <a:chExt cx="1915956" cy="2952328"/>
          </a:xfrm>
        </p:grpSpPr>
        <p:sp>
          <p:nvSpPr>
            <p:cNvPr id="1070" name="직사각형 1069">
              <a:extLst>
                <a:ext uri="{FF2B5EF4-FFF2-40B4-BE49-F238E27FC236}">
                  <a16:creationId xmlns:a16="http://schemas.microsoft.com/office/drawing/2014/main" id="{8B6646CD-A152-67E5-26BA-44D9CC9E47B8}"/>
                </a:ext>
              </a:extLst>
            </p:cNvPr>
            <p:cNvSpPr/>
            <p:nvPr/>
          </p:nvSpPr>
          <p:spPr>
            <a:xfrm>
              <a:off x="1013990" y="2633600"/>
              <a:ext cx="1915956" cy="29523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71" name="사각형: 둥근 모서리 1070">
              <a:extLst>
                <a:ext uri="{FF2B5EF4-FFF2-40B4-BE49-F238E27FC236}">
                  <a16:creationId xmlns:a16="http://schemas.microsoft.com/office/drawing/2014/main" id="{F2BA9F45-6D2B-0997-6882-716FAEE7693A}"/>
                </a:ext>
              </a:extLst>
            </p:cNvPr>
            <p:cNvSpPr/>
            <p:nvPr/>
          </p:nvSpPr>
          <p:spPr>
            <a:xfrm>
              <a:off x="1651900" y="2796742"/>
              <a:ext cx="1044116" cy="181996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72" name="사각형: 둥근 모서리 1071">
              <a:extLst>
                <a:ext uri="{FF2B5EF4-FFF2-40B4-BE49-F238E27FC236}">
                  <a16:creationId xmlns:a16="http://schemas.microsoft.com/office/drawing/2014/main" id="{B246E6BB-E394-0F97-C1A3-97B47B16A04D}"/>
                </a:ext>
              </a:extLst>
            </p:cNvPr>
            <p:cNvSpPr/>
            <p:nvPr/>
          </p:nvSpPr>
          <p:spPr>
            <a:xfrm>
              <a:off x="1395904" y="3967084"/>
              <a:ext cx="1044116" cy="181996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73" name="사각형: 둥근 모서리 1072">
              <a:extLst>
                <a:ext uri="{FF2B5EF4-FFF2-40B4-BE49-F238E27FC236}">
                  <a16:creationId xmlns:a16="http://schemas.microsoft.com/office/drawing/2014/main" id="{518480F8-00FE-66F4-231A-B9D3E87799A1}"/>
                </a:ext>
              </a:extLst>
            </p:cNvPr>
            <p:cNvSpPr/>
            <p:nvPr/>
          </p:nvSpPr>
          <p:spPr>
            <a:xfrm>
              <a:off x="1223628" y="5119212"/>
              <a:ext cx="1044116" cy="181996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74" name="사각형: 둥근 모서리 1073">
              <a:extLst>
                <a:ext uri="{FF2B5EF4-FFF2-40B4-BE49-F238E27FC236}">
                  <a16:creationId xmlns:a16="http://schemas.microsoft.com/office/drawing/2014/main" id="{5A9C5827-3478-0BD0-C77E-28C3B8BB8FAC}"/>
                </a:ext>
              </a:extLst>
            </p:cNvPr>
            <p:cNvSpPr/>
            <p:nvPr/>
          </p:nvSpPr>
          <p:spPr>
            <a:xfrm rot="16892776">
              <a:off x="927796" y="4592860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75" name="사각형: 둥근 모서리 1074">
              <a:extLst>
                <a:ext uri="{FF2B5EF4-FFF2-40B4-BE49-F238E27FC236}">
                  <a16:creationId xmlns:a16="http://schemas.microsoft.com/office/drawing/2014/main" id="{DD4FF588-F430-BE15-3715-5473E82CC459}"/>
                </a:ext>
              </a:extLst>
            </p:cNvPr>
            <p:cNvSpPr/>
            <p:nvPr/>
          </p:nvSpPr>
          <p:spPr>
            <a:xfrm rot="16892776">
              <a:off x="1959639" y="4586626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76" name="사각형: 둥근 모서리 1075">
              <a:extLst>
                <a:ext uri="{FF2B5EF4-FFF2-40B4-BE49-F238E27FC236}">
                  <a16:creationId xmlns:a16="http://schemas.microsoft.com/office/drawing/2014/main" id="{EC8857A4-4578-CDCA-3341-5F8837D37C9A}"/>
                </a:ext>
              </a:extLst>
            </p:cNvPr>
            <p:cNvSpPr/>
            <p:nvPr/>
          </p:nvSpPr>
          <p:spPr>
            <a:xfrm rot="16892776">
              <a:off x="1139420" y="3421995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77" name="사각형: 둥근 모서리 1076">
              <a:extLst>
                <a:ext uri="{FF2B5EF4-FFF2-40B4-BE49-F238E27FC236}">
                  <a16:creationId xmlns:a16="http://schemas.microsoft.com/office/drawing/2014/main" id="{C7393D33-C615-AD35-99F1-9B35F02411A5}"/>
                </a:ext>
              </a:extLst>
            </p:cNvPr>
            <p:cNvSpPr/>
            <p:nvPr/>
          </p:nvSpPr>
          <p:spPr>
            <a:xfrm rot="16892776">
              <a:off x="2171263" y="3415761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2072" name="그룹 2071">
            <a:extLst>
              <a:ext uri="{FF2B5EF4-FFF2-40B4-BE49-F238E27FC236}">
                <a16:creationId xmlns:a16="http://schemas.microsoft.com/office/drawing/2014/main" id="{1B90B6BD-AF3D-ED93-AA51-5600E53A5753}"/>
              </a:ext>
            </a:extLst>
          </p:cNvPr>
          <p:cNvGrpSpPr/>
          <p:nvPr/>
        </p:nvGrpSpPr>
        <p:grpSpPr>
          <a:xfrm>
            <a:off x="5018313" y="3487994"/>
            <a:ext cx="826081" cy="255346"/>
            <a:chOff x="3889934" y="4664152"/>
            <a:chExt cx="1974505" cy="833803"/>
          </a:xfrm>
        </p:grpSpPr>
        <p:sp>
          <p:nvSpPr>
            <p:cNvPr id="1079" name="직사각형 1078">
              <a:extLst>
                <a:ext uri="{FF2B5EF4-FFF2-40B4-BE49-F238E27FC236}">
                  <a16:creationId xmlns:a16="http://schemas.microsoft.com/office/drawing/2014/main" id="{DC5E6B9F-1FC1-ACC1-AEFB-394F23D83262}"/>
                </a:ext>
              </a:extLst>
            </p:cNvPr>
            <p:cNvSpPr/>
            <p:nvPr/>
          </p:nvSpPr>
          <p:spPr>
            <a:xfrm>
              <a:off x="3889934" y="4664152"/>
              <a:ext cx="1974505" cy="83380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80" name="사각형: 둥근 모서리 1079">
              <a:extLst>
                <a:ext uri="{FF2B5EF4-FFF2-40B4-BE49-F238E27FC236}">
                  <a16:creationId xmlns:a16="http://schemas.microsoft.com/office/drawing/2014/main" id="{51FEF0F2-3B71-E890-76A3-20F7584747AB}"/>
                </a:ext>
              </a:extLst>
            </p:cNvPr>
            <p:cNvSpPr/>
            <p:nvPr/>
          </p:nvSpPr>
          <p:spPr>
            <a:xfrm>
              <a:off x="4080429" y="4710227"/>
              <a:ext cx="311797" cy="51400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81" name="사각형: 둥근 모서리 1080">
              <a:extLst>
                <a:ext uri="{FF2B5EF4-FFF2-40B4-BE49-F238E27FC236}">
                  <a16:creationId xmlns:a16="http://schemas.microsoft.com/office/drawing/2014/main" id="{5FF3F59D-D95F-0AC3-82F0-808FA772F382}"/>
                </a:ext>
              </a:extLst>
            </p:cNvPr>
            <p:cNvSpPr/>
            <p:nvPr/>
          </p:nvSpPr>
          <p:spPr>
            <a:xfrm>
              <a:off x="4003983" y="5040757"/>
              <a:ext cx="311797" cy="51400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82" name="사각형: 둥근 모서리 1081">
              <a:extLst>
                <a:ext uri="{FF2B5EF4-FFF2-40B4-BE49-F238E27FC236}">
                  <a16:creationId xmlns:a16="http://schemas.microsoft.com/office/drawing/2014/main" id="{FEEC14FD-1282-4BA5-D259-020761940B5E}"/>
                </a:ext>
              </a:extLst>
            </p:cNvPr>
            <p:cNvSpPr/>
            <p:nvPr/>
          </p:nvSpPr>
          <p:spPr>
            <a:xfrm>
              <a:off x="3952538" y="5366144"/>
              <a:ext cx="311797" cy="51400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83" name="사각형: 둥근 모서리 1082">
              <a:extLst>
                <a:ext uri="{FF2B5EF4-FFF2-40B4-BE49-F238E27FC236}">
                  <a16:creationId xmlns:a16="http://schemas.microsoft.com/office/drawing/2014/main" id="{6B4D044F-9FA1-6920-BA4D-2798DF1F8EA3}"/>
                </a:ext>
              </a:extLst>
            </p:cNvPr>
            <p:cNvSpPr/>
            <p:nvPr/>
          </p:nvSpPr>
          <p:spPr>
            <a:xfrm rot="16892776">
              <a:off x="3870937" y="5216284"/>
              <a:ext cx="235041" cy="44498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84" name="사각형: 둥근 모서리 1083">
              <a:extLst>
                <a:ext uri="{FF2B5EF4-FFF2-40B4-BE49-F238E27FC236}">
                  <a16:creationId xmlns:a16="http://schemas.microsoft.com/office/drawing/2014/main" id="{23E59EF3-894B-848B-2619-7244225A1F28}"/>
                </a:ext>
              </a:extLst>
            </p:cNvPr>
            <p:cNvSpPr/>
            <p:nvPr/>
          </p:nvSpPr>
          <p:spPr>
            <a:xfrm rot="16892776">
              <a:off x="4179068" y="5214523"/>
              <a:ext cx="235041" cy="44498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85" name="사각형: 둥근 모서리 1084">
              <a:extLst>
                <a:ext uri="{FF2B5EF4-FFF2-40B4-BE49-F238E27FC236}">
                  <a16:creationId xmlns:a16="http://schemas.microsoft.com/office/drawing/2014/main" id="{AF2AE8F9-EF5B-6975-0DA3-34A095CD59E3}"/>
                </a:ext>
              </a:extLst>
            </p:cNvPr>
            <p:cNvSpPr/>
            <p:nvPr/>
          </p:nvSpPr>
          <p:spPr>
            <a:xfrm rot="16892776">
              <a:off x="3934132" y="4885605"/>
              <a:ext cx="235041" cy="44498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86" name="사각형: 둥근 모서리 1085">
              <a:extLst>
                <a:ext uri="{FF2B5EF4-FFF2-40B4-BE49-F238E27FC236}">
                  <a16:creationId xmlns:a16="http://schemas.microsoft.com/office/drawing/2014/main" id="{81ADD8C3-4F64-AEDC-7438-4F1015BD5407}"/>
                </a:ext>
              </a:extLst>
            </p:cNvPr>
            <p:cNvSpPr/>
            <p:nvPr/>
          </p:nvSpPr>
          <p:spPr>
            <a:xfrm rot="16892776">
              <a:off x="4242264" y="4883845"/>
              <a:ext cx="235041" cy="44498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87" name="사각형: 둥근 모서리 1086">
              <a:extLst>
                <a:ext uri="{FF2B5EF4-FFF2-40B4-BE49-F238E27FC236}">
                  <a16:creationId xmlns:a16="http://schemas.microsoft.com/office/drawing/2014/main" id="{87CB490B-4F6B-D54D-1231-565D5E7977DA}"/>
                </a:ext>
              </a:extLst>
            </p:cNvPr>
            <p:cNvSpPr/>
            <p:nvPr/>
          </p:nvSpPr>
          <p:spPr>
            <a:xfrm>
              <a:off x="4498904" y="4710227"/>
              <a:ext cx="311797" cy="51400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48" name="사각형: 둥근 모서리 2047">
              <a:extLst>
                <a:ext uri="{FF2B5EF4-FFF2-40B4-BE49-F238E27FC236}">
                  <a16:creationId xmlns:a16="http://schemas.microsoft.com/office/drawing/2014/main" id="{233777C5-57D1-4CAE-6138-AE143F72500D}"/>
                </a:ext>
              </a:extLst>
            </p:cNvPr>
            <p:cNvSpPr/>
            <p:nvPr/>
          </p:nvSpPr>
          <p:spPr>
            <a:xfrm>
              <a:off x="4422458" y="5040757"/>
              <a:ext cx="311797" cy="51400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49" name="사각형: 둥근 모서리 2048">
              <a:extLst>
                <a:ext uri="{FF2B5EF4-FFF2-40B4-BE49-F238E27FC236}">
                  <a16:creationId xmlns:a16="http://schemas.microsoft.com/office/drawing/2014/main" id="{536A4184-0C80-E387-4AF8-F9DCF78F7865}"/>
                </a:ext>
              </a:extLst>
            </p:cNvPr>
            <p:cNvSpPr/>
            <p:nvPr/>
          </p:nvSpPr>
          <p:spPr>
            <a:xfrm>
              <a:off x="4371013" y="5366144"/>
              <a:ext cx="311797" cy="51400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51" name="사각형: 둥근 모서리 2050">
              <a:extLst>
                <a:ext uri="{FF2B5EF4-FFF2-40B4-BE49-F238E27FC236}">
                  <a16:creationId xmlns:a16="http://schemas.microsoft.com/office/drawing/2014/main" id="{48348BB7-4E19-C8BF-4B61-A9A5D269E7C6}"/>
                </a:ext>
              </a:extLst>
            </p:cNvPr>
            <p:cNvSpPr/>
            <p:nvPr/>
          </p:nvSpPr>
          <p:spPr>
            <a:xfrm rot="16892776">
              <a:off x="4289412" y="5216284"/>
              <a:ext cx="235041" cy="44498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53" name="사각형: 둥근 모서리 2052">
              <a:extLst>
                <a:ext uri="{FF2B5EF4-FFF2-40B4-BE49-F238E27FC236}">
                  <a16:creationId xmlns:a16="http://schemas.microsoft.com/office/drawing/2014/main" id="{0645FCC4-8F7B-6D01-2134-0C5421A9D8DD}"/>
                </a:ext>
              </a:extLst>
            </p:cNvPr>
            <p:cNvSpPr/>
            <p:nvPr/>
          </p:nvSpPr>
          <p:spPr>
            <a:xfrm rot="16892776">
              <a:off x="4597543" y="5214523"/>
              <a:ext cx="235041" cy="44498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54" name="사각형: 둥근 모서리 2053">
              <a:extLst>
                <a:ext uri="{FF2B5EF4-FFF2-40B4-BE49-F238E27FC236}">
                  <a16:creationId xmlns:a16="http://schemas.microsoft.com/office/drawing/2014/main" id="{ABA2E9B7-0F49-7E8D-625F-DA1BD0CBA51F}"/>
                </a:ext>
              </a:extLst>
            </p:cNvPr>
            <p:cNvSpPr/>
            <p:nvPr/>
          </p:nvSpPr>
          <p:spPr>
            <a:xfrm rot="16892776">
              <a:off x="4352607" y="4885605"/>
              <a:ext cx="235041" cy="44498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55" name="사각형: 둥근 모서리 2054">
              <a:extLst>
                <a:ext uri="{FF2B5EF4-FFF2-40B4-BE49-F238E27FC236}">
                  <a16:creationId xmlns:a16="http://schemas.microsoft.com/office/drawing/2014/main" id="{1925D0A4-852B-C429-51A3-B43D6A62342A}"/>
                </a:ext>
              </a:extLst>
            </p:cNvPr>
            <p:cNvSpPr/>
            <p:nvPr/>
          </p:nvSpPr>
          <p:spPr>
            <a:xfrm rot="16892776">
              <a:off x="4660739" y="4883845"/>
              <a:ext cx="235041" cy="44498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56" name="사각형: 둥근 모서리 2055">
              <a:extLst>
                <a:ext uri="{FF2B5EF4-FFF2-40B4-BE49-F238E27FC236}">
                  <a16:creationId xmlns:a16="http://schemas.microsoft.com/office/drawing/2014/main" id="{5AE960D5-6642-4F3E-E239-CC35081FE7A1}"/>
                </a:ext>
              </a:extLst>
            </p:cNvPr>
            <p:cNvSpPr/>
            <p:nvPr/>
          </p:nvSpPr>
          <p:spPr>
            <a:xfrm>
              <a:off x="5106584" y="4710227"/>
              <a:ext cx="311797" cy="51400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57" name="사각형: 둥근 모서리 2056">
              <a:extLst>
                <a:ext uri="{FF2B5EF4-FFF2-40B4-BE49-F238E27FC236}">
                  <a16:creationId xmlns:a16="http://schemas.microsoft.com/office/drawing/2014/main" id="{23845038-37F2-4D79-B837-04E0FBDAF97A}"/>
                </a:ext>
              </a:extLst>
            </p:cNvPr>
            <p:cNvSpPr/>
            <p:nvPr/>
          </p:nvSpPr>
          <p:spPr>
            <a:xfrm>
              <a:off x="5030138" y="5040757"/>
              <a:ext cx="311797" cy="51400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58" name="사각형: 둥근 모서리 2057">
              <a:extLst>
                <a:ext uri="{FF2B5EF4-FFF2-40B4-BE49-F238E27FC236}">
                  <a16:creationId xmlns:a16="http://schemas.microsoft.com/office/drawing/2014/main" id="{41382932-5CFE-D83B-3F1D-E20BFA2AC8B9}"/>
                </a:ext>
              </a:extLst>
            </p:cNvPr>
            <p:cNvSpPr/>
            <p:nvPr/>
          </p:nvSpPr>
          <p:spPr>
            <a:xfrm>
              <a:off x="4978693" y="5366144"/>
              <a:ext cx="311797" cy="51400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59" name="사각형: 둥근 모서리 2058">
              <a:extLst>
                <a:ext uri="{FF2B5EF4-FFF2-40B4-BE49-F238E27FC236}">
                  <a16:creationId xmlns:a16="http://schemas.microsoft.com/office/drawing/2014/main" id="{B200E121-3AE5-266D-404C-30D8BC762DC5}"/>
                </a:ext>
              </a:extLst>
            </p:cNvPr>
            <p:cNvSpPr/>
            <p:nvPr/>
          </p:nvSpPr>
          <p:spPr>
            <a:xfrm rot="16892776">
              <a:off x="4897092" y="5216284"/>
              <a:ext cx="235041" cy="44498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60" name="사각형: 둥근 모서리 2059">
              <a:extLst>
                <a:ext uri="{FF2B5EF4-FFF2-40B4-BE49-F238E27FC236}">
                  <a16:creationId xmlns:a16="http://schemas.microsoft.com/office/drawing/2014/main" id="{43C54C89-25D2-6A1D-E81F-256A54E44701}"/>
                </a:ext>
              </a:extLst>
            </p:cNvPr>
            <p:cNvSpPr/>
            <p:nvPr/>
          </p:nvSpPr>
          <p:spPr>
            <a:xfrm rot="16892776">
              <a:off x="5205223" y="5214523"/>
              <a:ext cx="235041" cy="44498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61" name="사각형: 둥근 모서리 2060">
              <a:extLst>
                <a:ext uri="{FF2B5EF4-FFF2-40B4-BE49-F238E27FC236}">
                  <a16:creationId xmlns:a16="http://schemas.microsoft.com/office/drawing/2014/main" id="{760439B6-1600-6901-177A-ECF2A4392833}"/>
                </a:ext>
              </a:extLst>
            </p:cNvPr>
            <p:cNvSpPr/>
            <p:nvPr/>
          </p:nvSpPr>
          <p:spPr>
            <a:xfrm rot="16892776">
              <a:off x="4960287" y="4885605"/>
              <a:ext cx="235041" cy="44498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62" name="사각형: 둥근 모서리 2061">
              <a:extLst>
                <a:ext uri="{FF2B5EF4-FFF2-40B4-BE49-F238E27FC236}">
                  <a16:creationId xmlns:a16="http://schemas.microsoft.com/office/drawing/2014/main" id="{0BD8E076-67FC-331B-68E9-DB467FB03B20}"/>
                </a:ext>
              </a:extLst>
            </p:cNvPr>
            <p:cNvSpPr/>
            <p:nvPr/>
          </p:nvSpPr>
          <p:spPr>
            <a:xfrm rot="16892776">
              <a:off x="5268419" y="4883845"/>
              <a:ext cx="235041" cy="44498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63" name="사각형: 둥근 모서리 2062">
              <a:extLst>
                <a:ext uri="{FF2B5EF4-FFF2-40B4-BE49-F238E27FC236}">
                  <a16:creationId xmlns:a16="http://schemas.microsoft.com/office/drawing/2014/main" id="{DFC4A095-3C7E-09D9-79DE-66CDF58CA1FA}"/>
                </a:ext>
              </a:extLst>
            </p:cNvPr>
            <p:cNvSpPr/>
            <p:nvPr/>
          </p:nvSpPr>
          <p:spPr>
            <a:xfrm>
              <a:off x="5498672" y="4710227"/>
              <a:ext cx="311797" cy="51400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64" name="사각형: 둥근 모서리 2063">
              <a:extLst>
                <a:ext uri="{FF2B5EF4-FFF2-40B4-BE49-F238E27FC236}">
                  <a16:creationId xmlns:a16="http://schemas.microsoft.com/office/drawing/2014/main" id="{653B84D8-CA82-F606-E3EA-12B03A454946}"/>
                </a:ext>
              </a:extLst>
            </p:cNvPr>
            <p:cNvSpPr/>
            <p:nvPr/>
          </p:nvSpPr>
          <p:spPr>
            <a:xfrm>
              <a:off x="5422226" y="5040757"/>
              <a:ext cx="311797" cy="51400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65" name="사각형: 둥근 모서리 2064">
              <a:extLst>
                <a:ext uri="{FF2B5EF4-FFF2-40B4-BE49-F238E27FC236}">
                  <a16:creationId xmlns:a16="http://schemas.microsoft.com/office/drawing/2014/main" id="{746C3851-F515-3927-986D-D91E2FDA6963}"/>
                </a:ext>
              </a:extLst>
            </p:cNvPr>
            <p:cNvSpPr/>
            <p:nvPr/>
          </p:nvSpPr>
          <p:spPr>
            <a:xfrm>
              <a:off x="5370781" y="5366144"/>
              <a:ext cx="311797" cy="51400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66" name="사각형: 둥근 모서리 2065">
              <a:extLst>
                <a:ext uri="{FF2B5EF4-FFF2-40B4-BE49-F238E27FC236}">
                  <a16:creationId xmlns:a16="http://schemas.microsoft.com/office/drawing/2014/main" id="{A0075FC9-B7ED-1FFC-50C1-F258EADFEFA7}"/>
                </a:ext>
              </a:extLst>
            </p:cNvPr>
            <p:cNvSpPr/>
            <p:nvPr/>
          </p:nvSpPr>
          <p:spPr>
            <a:xfrm rot="16892776">
              <a:off x="5289180" y="5216284"/>
              <a:ext cx="235041" cy="44498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67" name="사각형: 둥근 모서리 2066">
              <a:extLst>
                <a:ext uri="{FF2B5EF4-FFF2-40B4-BE49-F238E27FC236}">
                  <a16:creationId xmlns:a16="http://schemas.microsoft.com/office/drawing/2014/main" id="{F685FA1F-6DA3-9BDC-9398-13AE7A241341}"/>
                </a:ext>
              </a:extLst>
            </p:cNvPr>
            <p:cNvSpPr/>
            <p:nvPr/>
          </p:nvSpPr>
          <p:spPr>
            <a:xfrm rot="16892776">
              <a:off x="5597311" y="5214523"/>
              <a:ext cx="235041" cy="44498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68" name="사각형: 둥근 모서리 2067">
              <a:extLst>
                <a:ext uri="{FF2B5EF4-FFF2-40B4-BE49-F238E27FC236}">
                  <a16:creationId xmlns:a16="http://schemas.microsoft.com/office/drawing/2014/main" id="{C68B2870-F833-DE60-126D-E24A875F206B}"/>
                </a:ext>
              </a:extLst>
            </p:cNvPr>
            <p:cNvSpPr/>
            <p:nvPr/>
          </p:nvSpPr>
          <p:spPr>
            <a:xfrm rot="16892776">
              <a:off x="5352375" y="4885605"/>
              <a:ext cx="235041" cy="44498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69" name="사각형: 둥근 모서리 2068">
              <a:extLst>
                <a:ext uri="{FF2B5EF4-FFF2-40B4-BE49-F238E27FC236}">
                  <a16:creationId xmlns:a16="http://schemas.microsoft.com/office/drawing/2014/main" id="{7C086248-E0F8-1278-FB7A-979C4E392B72}"/>
                </a:ext>
              </a:extLst>
            </p:cNvPr>
            <p:cNvSpPr/>
            <p:nvPr/>
          </p:nvSpPr>
          <p:spPr>
            <a:xfrm rot="16892776">
              <a:off x="5660507" y="4883845"/>
              <a:ext cx="235041" cy="44498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70" name="사각형: 둥근 모서리 2069">
              <a:extLst>
                <a:ext uri="{FF2B5EF4-FFF2-40B4-BE49-F238E27FC236}">
                  <a16:creationId xmlns:a16="http://schemas.microsoft.com/office/drawing/2014/main" id="{79DFB12E-82AE-7EF9-42F8-E183E12171A2}"/>
                </a:ext>
              </a:extLst>
            </p:cNvPr>
            <p:cNvSpPr/>
            <p:nvPr/>
          </p:nvSpPr>
          <p:spPr>
            <a:xfrm rot="16892776">
              <a:off x="4893447" y="4908614"/>
              <a:ext cx="77365" cy="70281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71" name="사각형: 둥근 모서리 2070">
              <a:extLst>
                <a:ext uri="{FF2B5EF4-FFF2-40B4-BE49-F238E27FC236}">
                  <a16:creationId xmlns:a16="http://schemas.microsoft.com/office/drawing/2014/main" id="{91EE01EC-C4A6-15ED-A9E6-EF5A7D107DDC}"/>
                </a:ext>
              </a:extLst>
            </p:cNvPr>
            <p:cNvSpPr/>
            <p:nvPr/>
          </p:nvSpPr>
          <p:spPr>
            <a:xfrm rot="16892776">
              <a:off x="4872424" y="5129360"/>
              <a:ext cx="77365" cy="70281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2077" name="그룹 2076">
            <a:extLst>
              <a:ext uri="{FF2B5EF4-FFF2-40B4-BE49-F238E27FC236}">
                <a16:creationId xmlns:a16="http://schemas.microsoft.com/office/drawing/2014/main" id="{1F3CC861-1FCB-C1C9-E732-70D6CCFEABD9}"/>
              </a:ext>
            </a:extLst>
          </p:cNvPr>
          <p:cNvGrpSpPr/>
          <p:nvPr/>
        </p:nvGrpSpPr>
        <p:grpSpPr>
          <a:xfrm>
            <a:off x="3218179" y="4538573"/>
            <a:ext cx="317153" cy="288032"/>
            <a:chOff x="925618" y="4365104"/>
            <a:chExt cx="317153" cy="288032"/>
          </a:xfrm>
          <a:solidFill>
            <a:schemeClr val="tx1"/>
          </a:solidFill>
        </p:grpSpPr>
        <p:sp>
          <p:nvSpPr>
            <p:cNvPr id="2075" name="타원 2074">
              <a:extLst>
                <a:ext uri="{FF2B5EF4-FFF2-40B4-BE49-F238E27FC236}">
                  <a16:creationId xmlns:a16="http://schemas.microsoft.com/office/drawing/2014/main" id="{0DF29659-9793-DF0D-12F0-FBFBEBC2242C}"/>
                </a:ext>
              </a:extLst>
            </p:cNvPr>
            <p:cNvSpPr/>
            <p:nvPr/>
          </p:nvSpPr>
          <p:spPr>
            <a:xfrm>
              <a:off x="925618" y="4365104"/>
              <a:ext cx="317153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76" name="타원 2075">
              <a:extLst>
                <a:ext uri="{FF2B5EF4-FFF2-40B4-BE49-F238E27FC236}">
                  <a16:creationId xmlns:a16="http://schemas.microsoft.com/office/drawing/2014/main" id="{68E0D4D6-D416-0A5A-75D9-FC25EC4F29D6}"/>
                </a:ext>
              </a:extLst>
            </p:cNvPr>
            <p:cNvSpPr/>
            <p:nvPr/>
          </p:nvSpPr>
          <p:spPr>
            <a:xfrm>
              <a:off x="1031582" y="4459950"/>
              <a:ext cx="105223" cy="98340"/>
            </a:xfrm>
            <a:prstGeom prst="ellips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sp>
        <p:nvSpPr>
          <p:cNvPr id="2081" name="순서도: 지연 2080">
            <a:extLst>
              <a:ext uri="{FF2B5EF4-FFF2-40B4-BE49-F238E27FC236}">
                <a16:creationId xmlns:a16="http://schemas.microsoft.com/office/drawing/2014/main" id="{EFC58FF6-118C-318A-D071-0E0DB5BCBA42}"/>
              </a:ext>
            </a:extLst>
          </p:cNvPr>
          <p:cNvSpPr/>
          <p:nvPr/>
        </p:nvSpPr>
        <p:spPr>
          <a:xfrm rot="5400000">
            <a:off x="4942928" y="3465200"/>
            <a:ext cx="155782" cy="2598459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82" name="순서도: 지연 2081">
            <a:extLst>
              <a:ext uri="{FF2B5EF4-FFF2-40B4-BE49-F238E27FC236}">
                <a16:creationId xmlns:a16="http://schemas.microsoft.com/office/drawing/2014/main" id="{B3586B03-0ABB-3E94-4BFA-660C34C714FA}"/>
              </a:ext>
            </a:extLst>
          </p:cNvPr>
          <p:cNvSpPr/>
          <p:nvPr/>
        </p:nvSpPr>
        <p:spPr>
          <a:xfrm rot="16200000">
            <a:off x="1892174" y="1685355"/>
            <a:ext cx="319462" cy="563017"/>
          </a:xfrm>
          <a:prstGeom prst="flowChartDela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83" name="직사각형 2082">
            <a:extLst>
              <a:ext uri="{FF2B5EF4-FFF2-40B4-BE49-F238E27FC236}">
                <a16:creationId xmlns:a16="http://schemas.microsoft.com/office/drawing/2014/main" id="{DBCFE276-A222-FC48-11E2-B1E572169ED6}"/>
              </a:ext>
            </a:extLst>
          </p:cNvPr>
          <p:cNvSpPr/>
          <p:nvPr/>
        </p:nvSpPr>
        <p:spPr>
          <a:xfrm>
            <a:off x="1653891" y="1961127"/>
            <a:ext cx="772850" cy="1664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84" name="순서도: 지연 2083">
            <a:extLst>
              <a:ext uri="{FF2B5EF4-FFF2-40B4-BE49-F238E27FC236}">
                <a16:creationId xmlns:a16="http://schemas.microsoft.com/office/drawing/2014/main" id="{80C9C0E9-6BBA-F78A-E397-35FC5205E5FC}"/>
              </a:ext>
            </a:extLst>
          </p:cNvPr>
          <p:cNvSpPr/>
          <p:nvPr/>
        </p:nvSpPr>
        <p:spPr>
          <a:xfrm rot="16200000">
            <a:off x="2758625" y="1690662"/>
            <a:ext cx="319462" cy="563017"/>
          </a:xfrm>
          <a:prstGeom prst="flowChartDelay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85" name="직사각형 2084">
            <a:extLst>
              <a:ext uri="{FF2B5EF4-FFF2-40B4-BE49-F238E27FC236}">
                <a16:creationId xmlns:a16="http://schemas.microsoft.com/office/drawing/2014/main" id="{2BF8EB61-C855-95CA-C37F-787496DEC8D1}"/>
              </a:ext>
            </a:extLst>
          </p:cNvPr>
          <p:cNvSpPr/>
          <p:nvPr/>
        </p:nvSpPr>
        <p:spPr>
          <a:xfrm>
            <a:off x="2520342" y="1966434"/>
            <a:ext cx="772850" cy="166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86" name="순서도: 지연 2085">
            <a:extLst>
              <a:ext uri="{FF2B5EF4-FFF2-40B4-BE49-F238E27FC236}">
                <a16:creationId xmlns:a16="http://schemas.microsoft.com/office/drawing/2014/main" id="{52538DC5-512C-1E81-8821-453899BBF2CF}"/>
              </a:ext>
            </a:extLst>
          </p:cNvPr>
          <p:cNvSpPr/>
          <p:nvPr/>
        </p:nvSpPr>
        <p:spPr>
          <a:xfrm rot="16200000">
            <a:off x="7111861" y="1684766"/>
            <a:ext cx="319462" cy="563017"/>
          </a:xfrm>
          <a:prstGeom prst="flowChartDela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87" name="직사각형 2086">
            <a:extLst>
              <a:ext uri="{FF2B5EF4-FFF2-40B4-BE49-F238E27FC236}">
                <a16:creationId xmlns:a16="http://schemas.microsoft.com/office/drawing/2014/main" id="{C91BE8E4-E349-638B-EB86-F60A35095725}"/>
              </a:ext>
            </a:extLst>
          </p:cNvPr>
          <p:cNvSpPr/>
          <p:nvPr/>
        </p:nvSpPr>
        <p:spPr>
          <a:xfrm>
            <a:off x="6873578" y="1960538"/>
            <a:ext cx="772850" cy="1664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88" name="순서도: 지연 2087">
            <a:extLst>
              <a:ext uri="{FF2B5EF4-FFF2-40B4-BE49-F238E27FC236}">
                <a16:creationId xmlns:a16="http://schemas.microsoft.com/office/drawing/2014/main" id="{7D64210C-CD2A-3BC9-3BD7-8BC444599FEB}"/>
              </a:ext>
            </a:extLst>
          </p:cNvPr>
          <p:cNvSpPr/>
          <p:nvPr/>
        </p:nvSpPr>
        <p:spPr>
          <a:xfrm rot="16200000">
            <a:off x="7978312" y="1690073"/>
            <a:ext cx="319462" cy="563017"/>
          </a:xfrm>
          <a:prstGeom prst="flowChartDelay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89" name="직사각형 2088">
            <a:extLst>
              <a:ext uri="{FF2B5EF4-FFF2-40B4-BE49-F238E27FC236}">
                <a16:creationId xmlns:a16="http://schemas.microsoft.com/office/drawing/2014/main" id="{5207B4ED-C09D-FB41-18AC-44D34EFE43CA}"/>
              </a:ext>
            </a:extLst>
          </p:cNvPr>
          <p:cNvSpPr/>
          <p:nvPr/>
        </p:nvSpPr>
        <p:spPr>
          <a:xfrm>
            <a:off x="7740029" y="1965845"/>
            <a:ext cx="772850" cy="166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90" name="순서도: 지연 2089">
            <a:extLst>
              <a:ext uri="{FF2B5EF4-FFF2-40B4-BE49-F238E27FC236}">
                <a16:creationId xmlns:a16="http://schemas.microsoft.com/office/drawing/2014/main" id="{47F5D24C-B5A2-F9B2-0B2A-CB0AF6AB1A58}"/>
              </a:ext>
            </a:extLst>
          </p:cNvPr>
          <p:cNvSpPr/>
          <p:nvPr/>
        </p:nvSpPr>
        <p:spPr>
          <a:xfrm rot="16200000">
            <a:off x="4546444" y="1689462"/>
            <a:ext cx="319462" cy="563017"/>
          </a:xfrm>
          <a:prstGeom prst="flowChartDela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91" name="직사각형 2090">
            <a:extLst>
              <a:ext uri="{FF2B5EF4-FFF2-40B4-BE49-F238E27FC236}">
                <a16:creationId xmlns:a16="http://schemas.microsoft.com/office/drawing/2014/main" id="{F7F86324-7B0D-6448-6ABB-DBFDFC15BF47}"/>
              </a:ext>
            </a:extLst>
          </p:cNvPr>
          <p:cNvSpPr/>
          <p:nvPr/>
        </p:nvSpPr>
        <p:spPr>
          <a:xfrm>
            <a:off x="4308161" y="1965234"/>
            <a:ext cx="772850" cy="1664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92" name="순서도: 지연 2091">
            <a:extLst>
              <a:ext uri="{FF2B5EF4-FFF2-40B4-BE49-F238E27FC236}">
                <a16:creationId xmlns:a16="http://schemas.microsoft.com/office/drawing/2014/main" id="{25CCBAAB-1614-DA78-0969-5608321EC427}"/>
              </a:ext>
            </a:extLst>
          </p:cNvPr>
          <p:cNvSpPr/>
          <p:nvPr/>
        </p:nvSpPr>
        <p:spPr>
          <a:xfrm rot="16200000">
            <a:off x="5412895" y="1684493"/>
            <a:ext cx="319462" cy="563017"/>
          </a:xfrm>
          <a:prstGeom prst="flowChartDelay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93" name="직사각형 2092">
            <a:extLst>
              <a:ext uri="{FF2B5EF4-FFF2-40B4-BE49-F238E27FC236}">
                <a16:creationId xmlns:a16="http://schemas.microsoft.com/office/drawing/2014/main" id="{967430D5-E2F8-AEF0-19B9-3B1343ED655A}"/>
              </a:ext>
            </a:extLst>
          </p:cNvPr>
          <p:cNvSpPr/>
          <p:nvPr/>
        </p:nvSpPr>
        <p:spPr>
          <a:xfrm>
            <a:off x="5174612" y="1960265"/>
            <a:ext cx="772850" cy="1664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2115" name="그룹 2114">
            <a:extLst>
              <a:ext uri="{FF2B5EF4-FFF2-40B4-BE49-F238E27FC236}">
                <a16:creationId xmlns:a16="http://schemas.microsoft.com/office/drawing/2014/main" id="{DBEC684C-4011-F792-4608-BDC62157A1DD}"/>
              </a:ext>
            </a:extLst>
          </p:cNvPr>
          <p:cNvGrpSpPr/>
          <p:nvPr/>
        </p:nvGrpSpPr>
        <p:grpSpPr>
          <a:xfrm>
            <a:off x="6487601" y="4515888"/>
            <a:ext cx="282833" cy="319463"/>
            <a:chOff x="6155915" y="4332741"/>
            <a:chExt cx="422685" cy="445274"/>
          </a:xfrm>
        </p:grpSpPr>
        <p:sp>
          <p:nvSpPr>
            <p:cNvPr id="2097" name="타원 2096">
              <a:extLst>
                <a:ext uri="{FF2B5EF4-FFF2-40B4-BE49-F238E27FC236}">
                  <a16:creationId xmlns:a16="http://schemas.microsoft.com/office/drawing/2014/main" id="{5DCB413E-8C75-ED07-948B-4902E392E465}"/>
                </a:ext>
              </a:extLst>
            </p:cNvPr>
            <p:cNvSpPr/>
            <p:nvPr/>
          </p:nvSpPr>
          <p:spPr>
            <a:xfrm>
              <a:off x="6155915" y="4390300"/>
              <a:ext cx="422685" cy="3877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114" name="화살표: 오른쪽 2113">
              <a:extLst>
                <a:ext uri="{FF2B5EF4-FFF2-40B4-BE49-F238E27FC236}">
                  <a16:creationId xmlns:a16="http://schemas.microsoft.com/office/drawing/2014/main" id="{AB6A95AB-49FA-9F94-6BF6-A7B89876A80F}"/>
                </a:ext>
              </a:extLst>
            </p:cNvPr>
            <p:cNvSpPr/>
            <p:nvPr/>
          </p:nvSpPr>
          <p:spPr>
            <a:xfrm rot="16200000">
              <a:off x="6248329" y="4351778"/>
              <a:ext cx="237853" cy="199779"/>
            </a:xfrm>
            <a:prstGeom prst="rightArrow">
              <a:avLst/>
            </a:prstGeom>
            <a:solidFill>
              <a:srgbClr val="D9D9D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98" name="타원 2097">
              <a:extLst>
                <a:ext uri="{FF2B5EF4-FFF2-40B4-BE49-F238E27FC236}">
                  <a16:creationId xmlns:a16="http://schemas.microsoft.com/office/drawing/2014/main" id="{A3C3E916-FB9E-CC04-0252-AB4157FBEB79}"/>
                </a:ext>
              </a:extLst>
            </p:cNvPr>
            <p:cNvSpPr/>
            <p:nvPr/>
          </p:nvSpPr>
          <p:spPr>
            <a:xfrm>
              <a:off x="6243259" y="4474090"/>
              <a:ext cx="247995" cy="22644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cxnSp>
          <p:nvCxnSpPr>
            <p:cNvPr id="2100" name="직선 연결선 2099">
              <a:extLst>
                <a:ext uri="{FF2B5EF4-FFF2-40B4-BE49-F238E27FC236}">
                  <a16:creationId xmlns:a16="http://schemas.microsoft.com/office/drawing/2014/main" id="{1650DFD9-5123-2401-00A4-61DBD4FA0FE8}"/>
                </a:ext>
              </a:extLst>
            </p:cNvPr>
            <p:cNvCxnSpPr>
              <a:cxnSpLocks/>
            </p:cNvCxnSpPr>
            <p:nvPr/>
          </p:nvCxnSpPr>
          <p:spPr>
            <a:xfrm>
              <a:off x="6218595" y="4465046"/>
              <a:ext cx="48386" cy="401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2" name="직선 연결선 2101">
              <a:extLst>
                <a:ext uri="{FF2B5EF4-FFF2-40B4-BE49-F238E27FC236}">
                  <a16:creationId xmlns:a16="http://schemas.microsoft.com/office/drawing/2014/main" id="{F4EF5D82-D2A3-3BD3-D7DA-A3CEE85256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9949" y="4680431"/>
              <a:ext cx="48386" cy="401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4" name="직선 연결선 2103">
              <a:extLst>
                <a:ext uri="{FF2B5EF4-FFF2-40B4-BE49-F238E27FC236}">
                  <a16:creationId xmlns:a16="http://schemas.microsoft.com/office/drawing/2014/main" id="{6DCF0448-AD37-06C0-A670-9980920829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7532" y="4453351"/>
              <a:ext cx="48386" cy="401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5" name="직선 연결선 2104">
              <a:extLst>
                <a:ext uri="{FF2B5EF4-FFF2-40B4-BE49-F238E27FC236}">
                  <a16:creationId xmlns:a16="http://schemas.microsoft.com/office/drawing/2014/main" id="{9AE2B313-4E0A-18F1-CBE8-9F4DCF0F26C5}"/>
                </a:ext>
              </a:extLst>
            </p:cNvPr>
            <p:cNvCxnSpPr>
              <a:cxnSpLocks/>
            </p:cNvCxnSpPr>
            <p:nvPr/>
          </p:nvCxnSpPr>
          <p:spPr>
            <a:xfrm>
              <a:off x="6478886" y="4668736"/>
              <a:ext cx="48386" cy="401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7" name="직사각형 2116">
            <a:extLst>
              <a:ext uri="{FF2B5EF4-FFF2-40B4-BE49-F238E27FC236}">
                <a16:creationId xmlns:a16="http://schemas.microsoft.com/office/drawing/2014/main" id="{8721D175-D580-9231-BD03-E73D878AD887}"/>
              </a:ext>
            </a:extLst>
          </p:cNvPr>
          <p:cNvSpPr/>
          <p:nvPr/>
        </p:nvSpPr>
        <p:spPr>
          <a:xfrm>
            <a:off x="4767868" y="4441370"/>
            <a:ext cx="455801" cy="1822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19" name="직사각형 2118">
            <a:extLst>
              <a:ext uri="{FF2B5EF4-FFF2-40B4-BE49-F238E27FC236}">
                <a16:creationId xmlns:a16="http://schemas.microsoft.com/office/drawing/2014/main" id="{1FB61903-B3AD-81D1-C9C3-8B45289C90B8}"/>
              </a:ext>
            </a:extLst>
          </p:cNvPr>
          <p:cNvSpPr/>
          <p:nvPr/>
        </p:nvSpPr>
        <p:spPr>
          <a:xfrm>
            <a:off x="4820329" y="4538469"/>
            <a:ext cx="361846" cy="4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20" name="직사각형 2119">
            <a:extLst>
              <a:ext uri="{FF2B5EF4-FFF2-40B4-BE49-F238E27FC236}">
                <a16:creationId xmlns:a16="http://schemas.microsoft.com/office/drawing/2014/main" id="{82C206E4-35AC-1E5F-747A-A711BC3ADD48}"/>
              </a:ext>
            </a:extLst>
          </p:cNvPr>
          <p:cNvSpPr/>
          <p:nvPr/>
        </p:nvSpPr>
        <p:spPr>
          <a:xfrm>
            <a:off x="4767868" y="4232573"/>
            <a:ext cx="455801" cy="1822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21" name="직사각형 2120">
            <a:extLst>
              <a:ext uri="{FF2B5EF4-FFF2-40B4-BE49-F238E27FC236}">
                <a16:creationId xmlns:a16="http://schemas.microsoft.com/office/drawing/2014/main" id="{8E8D75FF-5B3D-E1CB-1FF1-7380D821514A}"/>
              </a:ext>
            </a:extLst>
          </p:cNvPr>
          <p:cNvSpPr/>
          <p:nvPr/>
        </p:nvSpPr>
        <p:spPr>
          <a:xfrm>
            <a:off x="4820329" y="4329672"/>
            <a:ext cx="361846" cy="4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24" name="TextBox 2123">
            <a:extLst>
              <a:ext uri="{FF2B5EF4-FFF2-40B4-BE49-F238E27FC236}">
                <a16:creationId xmlns:a16="http://schemas.microsoft.com/office/drawing/2014/main" id="{53B7251B-BA38-E0F7-0E0B-436E7A625DB0}"/>
              </a:ext>
            </a:extLst>
          </p:cNvPr>
          <p:cNvSpPr txBox="1"/>
          <p:nvPr/>
        </p:nvSpPr>
        <p:spPr>
          <a:xfrm>
            <a:off x="2622941" y="5449731"/>
            <a:ext cx="1161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적외선 송신부</a:t>
            </a:r>
          </a:p>
        </p:txBody>
      </p:sp>
      <p:cxnSp>
        <p:nvCxnSpPr>
          <p:cNvPr id="2127" name="직선 화살표 연결선 2126">
            <a:extLst>
              <a:ext uri="{FF2B5EF4-FFF2-40B4-BE49-F238E27FC236}">
                <a16:creationId xmlns:a16="http://schemas.microsoft.com/office/drawing/2014/main" id="{410AA07F-8BE2-E1C3-7345-9EA20F5711BD}"/>
              </a:ext>
            </a:extLst>
          </p:cNvPr>
          <p:cNvCxnSpPr>
            <a:cxnSpLocks/>
          </p:cNvCxnSpPr>
          <p:nvPr/>
        </p:nvCxnSpPr>
        <p:spPr>
          <a:xfrm flipV="1">
            <a:off x="3262499" y="4842321"/>
            <a:ext cx="30693" cy="5817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9" name="직선 화살표 연결선 2128">
            <a:extLst>
              <a:ext uri="{FF2B5EF4-FFF2-40B4-BE49-F238E27FC236}">
                <a16:creationId xmlns:a16="http://schemas.microsoft.com/office/drawing/2014/main" id="{9FCEE96C-CFAA-3E87-8983-E0489744DE67}"/>
              </a:ext>
            </a:extLst>
          </p:cNvPr>
          <p:cNvCxnSpPr>
            <a:cxnSpLocks/>
          </p:cNvCxnSpPr>
          <p:nvPr/>
        </p:nvCxnSpPr>
        <p:spPr>
          <a:xfrm flipH="1" flipV="1">
            <a:off x="6779139" y="4842321"/>
            <a:ext cx="317694" cy="5817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1" name="TextBox 2130">
            <a:extLst>
              <a:ext uri="{FF2B5EF4-FFF2-40B4-BE49-F238E27FC236}">
                <a16:creationId xmlns:a16="http://schemas.microsoft.com/office/drawing/2014/main" id="{C6A56AEE-027D-0779-E0C1-522D13BA5C76}"/>
              </a:ext>
            </a:extLst>
          </p:cNvPr>
          <p:cNvSpPr txBox="1"/>
          <p:nvPr/>
        </p:nvSpPr>
        <p:spPr>
          <a:xfrm>
            <a:off x="7039791" y="5411302"/>
            <a:ext cx="1161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음량 조절 단자</a:t>
            </a:r>
          </a:p>
        </p:txBody>
      </p:sp>
      <p:cxnSp>
        <p:nvCxnSpPr>
          <p:cNvPr id="2132" name="직선 화살표 연결선 2131">
            <a:extLst>
              <a:ext uri="{FF2B5EF4-FFF2-40B4-BE49-F238E27FC236}">
                <a16:creationId xmlns:a16="http://schemas.microsoft.com/office/drawing/2014/main" id="{B51645C8-7AD1-4C8C-CD95-5A018B0B74FC}"/>
              </a:ext>
            </a:extLst>
          </p:cNvPr>
          <p:cNvCxnSpPr>
            <a:cxnSpLocks/>
          </p:cNvCxnSpPr>
          <p:nvPr/>
        </p:nvCxnSpPr>
        <p:spPr>
          <a:xfrm flipH="1" flipV="1">
            <a:off x="5042442" y="4883820"/>
            <a:ext cx="189522" cy="3537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6" name="TextBox 2135">
            <a:extLst>
              <a:ext uri="{FF2B5EF4-FFF2-40B4-BE49-F238E27FC236}">
                <a16:creationId xmlns:a16="http://schemas.microsoft.com/office/drawing/2014/main" id="{27760244-8055-37EE-F23E-68866FC280F2}"/>
              </a:ext>
            </a:extLst>
          </p:cNvPr>
          <p:cNvSpPr txBox="1"/>
          <p:nvPr/>
        </p:nvSpPr>
        <p:spPr>
          <a:xfrm>
            <a:off x="4881436" y="5322316"/>
            <a:ext cx="17318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휴대폰 거치대 및 충전용 </a:t>
            </a:r>
            <a:r>
              <a:rPr lang="en-US" altLang="ko-KR" sz="1100"/>
              <a:t>USB </a:t>
            </a:r>
            <a:r>
              <a:rPr lang="ko-KR" altLang="en-US" sz="1100"/>
              <a:t>단자</a:t>
            </a:r>
          </a:p>
        </p:txBody>
      </p:sp>
      <p:sp>
        <p:nvSpPr>
          <p:cNvPr id="2137" name="TextBox 2136">
            <a:extLst>
              <a:ext uri="{FF2B5EF4-FFF2-40B4-BE49-F238E27FC236}">
                <a16:creationId xmlns:a16="http://schemas.microsoft.com/office/drawing/2014/main" id="{B6451E7C-C148-DA8F-738D-AFD306075D88}"/>
              </a:ext>
            </a:extLst>
          </p:cNvPr>
          <p:cNvSpPr txBox="1"/>
          <p:nvPr/>
        </p:nvSpPr>
        <p:spPr>
          <a:xfrm>
            <a:off x="972517" y="5934117"/>
            <a:ext cx="1462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진동 센서 연결 포트</a:t>
            </a:r>
          </a:p>
        </p:txBody>
      </p:sp>
      <p:sp>
        <p:nvSpPr>
          <p:cNvPr id="2140" name="순서도: 지연 2139">
            <a:extLst>
              <a:ext uri="{FF2B5EF4-FFF2-40B4-BE49-F238E27FC236}">
                <a16:creationId xmlns:a16="http://schemas.microsoft.com/office/drawing/2014/main" id="{2923025D-4558-7BCA-629B-7CFE374F4530}"/>
              </a:ext>
            </a:extLst>
          </p:cNvPr>
          <p:cNvSpPr/>
          <p:nvPr/>
        </p:nvSpPr>
        <p:spPr>
          <a:xfrm rot="16200000">
            <a:off x="2658858" y="4547624"/>
            <a:ext cx="155781" cy="417719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39" name="타원 2138">
            <a:extLst>
              <a:ext uri="{FF2B5EF4-FFF2-40B4-BE49-F238E27FC236}">
                <a16:creationId xmlns:a16="http://schemas.microsoft.com/office/drawing/2014/main" id="{056AF43A-FA2D-0785-ACAA-115B90976B22}"/>
              </a:ext>
            </a:extLst>
          </p:cNvPr>
          <p:cNvSpPr/>
          <p:nvPr/>
        </p:nvSpPr>
        <p:spPr>
          <a:xfrm>
            <a:off x="2676199" y="4729978"/>
            <a:ext cx="108024" cy="8531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41" name="타원 2140">
            <a:extLst>
              <a:ext uri="{FF2B5EF4-FFF2-40B4-BE49-F238E27FC236}">
                <a16:creationId xmlns:a16="http://schemas.microsoft.com/office/drawing/2014/main" id="{4D532860-14B4-6BF3-AEAA-09F541EAF80C}"/>
              </a:ext>
            </a:extLst>
          </p:cNvPr>
          <p:cNvSpPr/>
          <p:nvPr/>
        </p:nvSpPr>
        <p:spPr>
          <a:xfrm>
            <a:off x="2813445" y="4727186"/>
            <a:ext cx="108024" cy="8531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2143" name="직선 화살표 연결선 2142">
            <a:extLst>
              <a:ext uri="{FF2B5EF4-FFF2-40B4-BE49-F238E27FC236}">
                <a16:creationId xmlns:a16="http://schemas.microsoft.com/office/drawing/2014/main" id="{6A42F519-E86E-C31F-61E9-2B252259E340}"/>
              </a:ext>
            </a:extLst>
          </p:cNvPr>
          <p:cNvCxnSpPr>
            <a:cxnSpLocks/>
          </p:cNvCxnSpPr>
          <p:nvPr/>
        </p:nvCxnSpPr>
        <p:spPr>
          <a:xfrm flipV="1">
            <a:off x="1754783" y="4883820"/>
            <a:ext cx="898564" cy="9977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5" name="직선 화살표 연결선 2144">
            <a:extLst>
              <a:ext uri="{FF2B5EF4-FFF2-40B4-BE49-F238E27FC236}">
                <a16:creationId xmlns:a16="http://schemas.microsoft.com/office/drawing/2014/main" id="{68C8CED0-A5C8-4A24-F195-08C4E12CF0AF}"/>
              </a:ext>
            </a:extLst>
          </p:cNvPr>
          <p:cNvCxnSpPr>
            <a:cxnSpLocks/>
          </p:cNvCxnSpPr>
          <p:nvPr/>
        </p:nvCxnSpPr>
        <p:spPr>
          <a:xfrm>
            <a:off x="3877488" y="1472862"/>
            <a:ext cx="232345" cy="8760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8" name="TextBox 2147">
            <a:extLst>
              <a:ext uri="{FF2B5EF4-FFF2-40B4-BE49-F238E27FC236}">
                <a16:creationId xmlns:a16="http://schemas.microsoft.com/office/drawing/2014/main" id="{C9863CB7-4D99-753B-6A26-1C1576B645C0}"/>
              </a:ext>
            </a:extLst>
          </p:cNvPr>
          <p:cNvSpPr txBox="1"/>
          <p:nvPr/>
        </p:nvSpPr>
        <p:spPr>
          <a:xfrm>
            <a:off x="38222" y="5195858"/>
            <a:ext cx="11742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점수 출력 숫자 전광판</a:t>
            </a:r>
          </a:p>
        </p:txBody>
      </p:sp>
      <p:sp>
        <p:nvSpPr>
          <p:cNvPr id="2149" name="TextBox 2148">
            <a:extLst>
              <a:ext uri="{FF2B5EF4-FFF2-40B4-BE49-F238E27FC236}">
                <a16:creationId xmlns:a16="http://schemas.microsoft.com/office/drawing/2014/main" id="{FD9A33F7-560A-7D62-604C-02D9966ED223}"/>
              </a:ext>
            </a:extLst>
          </p:cNvPr>
          <p:cNvSpPr txBox="1"/>
          <p:nvPr/>
        </p:nvSpPr>
        <p:spPr>
          <a:xfrm>
            <a:off x="3293192" y="1046127"/>
            <a:ext cx="133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세트 스코어 출력</a:t>
            </a:r>
            <a:endParaRPr lang="en-US" altLang="ko-KR" sz="1100"/>
          </a:p>
          <a:p>
            <a:r>
              <a:rPr lang="ko-KR" altLang="en-US" sz="1100"/>
              <a:t>숫자 전광판</a:t>
            </a:r>
          </a:p>
        </p:txBody>
      </p:sp>
      <p:cxnSp>
        <p:nvCxnSpPr>
          <p:cNvPr id="2150" name="직선 화살표 연결선 2149">
            <a:extLst>
              <a:ext uri="{FF2B5EF4-FFF2-40B4-BE49-F238E27FC236}">
                <a16:creationId xmlns:a16="http://schemas.microsoft.com/office/drawing/2014/main" id="{6C8137B8-3AE4-C132-0F39-257307BF841E}"/>
              </a:ext>
            </a:extLst>
          </p:cNvPr>
          <p:cNvCxnSpPr>
            <a:cxnSpLocks/>
          </p:cNvCxnSpPr>
          <p:nvPr/>
        </p:nvCxnSpPr>
        <p:spPr>
          <a:xfrm flipV="1">
            <a:off x="659429" y="4493957"/>
            <a:ext cx="417721" cy="7436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2" name="TextBox 2151">
            <a:extLst>
              <a:ext uri="{FF2B5EF4-FFF2-40B4-BE49-F238E27FC236}">
                <a16:creationId xmlns:a16="http://schemas.microsoft.com/office/drawing/2014/main" id="{B111343B-BFF6-4837-9F5A-FA2546D939EE}"/>
              </a:ext>
            </a:extLst>
          </p:cNvPr>
          <p:cNvSpPr txBox="1"/>
          <p:nvPr/>
        </p:nvSpPr>
        <p:spPr>
          <a:xfrm>
            <a:off x="5032103" y="3832593"/>
            <a:ext cx="133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시간 숫자 전광판</a:t>
            </a:r>
          </a:p>
        </p:txBody>
      </p:sp>
      <p:cxnSp>
        <p:nvCxnSpPr>
          <p:cNvPr id="2154" name="직선 화살표 연결선 2153">
            <a:extLst>
              <a:ext uri="{FF2B5EF4-FFF2-40B4-BE49-F238E27FC236}">
                <a16:creationId xmlns:a16="http://schemas.microsoft.com/office/drawing/2014/main" id="{A9BD9875-95F1-8141-E9E8-B48BB1E59133}"/>
              </a:ext>
            </a:extLst>
          </p:cNvPr>
          <p:cNvCxnSpPr>
            <a:cxnSpLocks/>
          </p:cNvCxnSpPr>
          <p:nvPr/>
        </p:nvCxnSpPr>
        <p:spPr>
          <a:xfrm flipH="1" flipV="1">
            <a:off x="4945862" y="3632191"/>
            <a:ext cx="147123" cy="3237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0" name="직선 화살표 연결선 2159">
            <a:extLst>
              <a:ext uri="{FF2B5EF4-FFF2-40B4-BE49-F238E27FC236}">
                <a16:creationId xmlns:a16="http://schemas.microsoft.com/office/drawing/2014/main" id="{EC3207EE-2DEB-96D3-7077-1143826EDD1E}"/>
              </a:ext>
            </a:extLst>
          </p:cNvPr>
          <p:cNvCxnSpPr>
            <a:cxnSpLocks/>
          </p:cNvCxnSpPr>
          <p:nvPr/>
        </p:nvCxnSpPr>
        <p:spPr>
          <a:xfrm flipH="1">
            <a:off x="7481528" y="1228617"/>
            <a:ext cx="237082" cy="5039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5" name="TextBox 2164">
            <a:extLst>
              <a:ext uri="{FF2B5EF4-FFF2-40B4-BE49-F238E27FC236}">
                <a16:creationId xmlns:a16="http://schemas.microsoft.com/office/drawing/2014/main" id="{41D52CE8-00BC-C8D9-7FCC-8AD70F832F82}"/>
              </a:ext>
            </a:extLst>
          </p:cNvPr>
          <p:cNvSpPr txBox="1"/>
          <p:nvPr/>
        </p:nvSpPr>
        <p:spPr>
          <a:xfrm>
            <a:off x="7230112" y="894754"/>
            <a:ext cx="1480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점수 추가</a:t>
            </a:r>
            <a:r>
              <a:rPr lang="en-US" altLang="ko-KR" sz="1100"/>
              <a:t>/</a:t>
            </a:r>
            <a:r>
              <a:rPr lang="ko-KR" altLang="en-US" sz="1100"/>
              <a:t>제거 버튼</a:t>
            </a:r>
            <a:endParaRPr lang="en-US" altLang="ko-KR" sz="1100"/>
          </a:p>
        </p:txBody>
      </p:sp>
      <p:sp>
        <p:nvSpPr>
          <p:cNvPr id="2166" name="TextBox 2165">
            <a:extLst>
              <a:ext uri="{FF2B5EF4-FFF2-40B4-BE49-F238E27FC236}">
                <a16:creationId xmlns:a16="http://schemas.microsoft.com/office/drawing/2014/main" id="{B3788E11-5FC9-7B22-59B8-53D00FFFA522}"/>
              </a:ext>
            </a:extLst>
          </p:cNvPr>
          <p:cNvSpPr txBox="1"/>
          <p:nvPr/>
        </p:nvSpPr>
        <p:spPr>
          <a:xfrm>
            <a:off x="5016949" y="726311"/>
            <a:ext cx="1480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점수초기화 버튼</a:t>
            </a:r>
            <a:endParaRPr lang="en-US" altLang="ko-KR" sz="1100"/>
          </a:p>
        </p:txBody>
      </p:sp>
      <p:cxnSp>
        <p:nvCxnSpPr>
          <p:cNvPr id="2167" name="직선 화살표 연결선 2166">
            <a:extLst>
              <a:ext uri="{FF2B5EF4-FFF2-40B4-BE49-F238E27FC236}">
                <a16:creationId xmlns:a16="http://schemas.microsoft.com/office/drawing/2014/main" id="{235C2C99-05D8-4890-AF63-DDC9B49998D3}"/>
              </a:ext>
            </a:extLst>
          </p:cNvPr>
          <p:cNvCxnSpPr>
            <a:cxnSpLocks/>
          </p:cNvCxnSpPr>
          <p:nvPr/>
        </p:nvCxnSpPr>
        <p:spPr>
          <a:xfrm flipH="1">
            <a:off x="4948097" y="1002158"/>
            <a:ext cx="275572" cy="8229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9" name="TextBox 2168">
            <a:extLst>
              <a:ext uri="{FF2B5EF4-FFF2-40B4-BE49-F238E27FC236}">
                <a16:creationId xmlns:a16="http://schemas.microsoft.com/office/drawing/2014/main" id="{60CEB459-F9B8-CF1E-35B3-CD56D1C432AD}"/>
              </a:ext>
            </a:extLst>
          </p:cNvPr>
          <p:cNvSpPr txBox="1"/>
          <p:nvPr/>
        </p:nvSpPr>
        <p:spPr>
          <a:xfrm>
            <a:off x="5390252" y="1253465"/>
            <a:ext cx="1853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시간 시작</a:t>
            </a:r>
            <a:r>
              <a:rPr lang="en-US" altLang="ko-KR" sz="1100"/>
              <a:t>/</a:t>
            </a:r>
            <a:r>
              <a:rPr lang="ko-KR" altLang="en-US" sz="1100"/>
              <a:t>정지</a:t>
            </a:r>
            <a:r>
              <a:rPr lang="en-US" altLang="ko-KR" sz="1100"/>
              <a:t>/</a:t>
            </a:r>
            <a:r>
              <a:rPr lang="ko-KR" altLang="en-US" sz="1100"/>
              <a:t>리셋 버튼</a:t>
            </a:r>
            <a:endParaRPr lang="en-US" altLang="ko-KR" sz="1100"/>
          </a:p>
        </p:txBody>
      </p:sp>
      <p:cxnSp>
        <p:nvCxnSpPr>
          <p:cNvPr id="2170" name="직선 화살표 연결선 2169">
            <a:extLst>
              <a:ext uri="{FF2B5EF4-FFF2-40B4-BE49-F238E27FC236}">
                <a16:creationId xmlns:a16="http://schemas.microsoft.com/office/drawing/2014/main" id="{B32187D0-FB92-AEF4-0E2B-9E53B2E2A6EB}"/>
              </a:ext>
            </a:extLst>
          </p:cNvPr>
          <p:cNvCxnSpPr>
            <a:cxnSpLocks/>
          </p:cNvCxnSpPr>
          <p:nvPr/>
        </p:nvCxnSpPr>
        <p:spPr>
          <a:xfrm flipH="1">
            <a:off x="5847761" y="1498742"/>
            <a:ext cx="33641" cy="3916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5" name="타원 2174">
            <a:extLst>
              <a:ext uri="{FF2B5EF4-FFF2-40B4-BE49-F238E27FC236}">
                <a16:creationId xmlns:a16="http://schemas.microsoft.com/office/drawing/2014/main" id="{C79115DF-4FB8-42C8-34A4-501C20B815E4}"/>
              </a:ext>
            </a:extLst>
          </p:cNvPr>
          <p:cNvSpPr/>
          <p:nvPr/>
        </p:nvSpPr>
        <p:spPr>
          <a:xfrm>
            <a:off x="2546630" y="4732822"/>
            <a:ext cx="108024" cy="8531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2177" name="직선 화살표 연결선 2176">
            <a:extLst>
              <a:ext uri="{FF2B5EF4-FFF2-40B4-BE49-F238E27FC236}">
                <a16:creationId xmlns:a16="http://schemas.microsoft.com/office/drawing/2014/main" id="{AB87B25F-3C5E-4989-2E0F-FA88051DCDBC}"/>
              </a:ext>
            </a:extLst>
          </p:cNvPr>
          <p:cNvCxnSpPr>
            <a:cxnSpLocks/>
          </p:cNvCxnSpPr>
          <p:nvPr/>
        </p:nvCxnSpPr>
        <p:spPr>
          <a:xfrm>
            <a:off x="8050669" y="1223010"/>
            <a:ext cx="143448" cy="5435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79" name="그룹 2178">
            <a:extLst>
              <a:ext uri="{FF2B5EF4-FFF2-40B4-BE49-F238E27FC236}">
                <a16:creationId xmlns:a16="http://schemas.microsoft.com/office/drawing/2014/main" id="{78DFD2D7-750B-B413-3A7D-1BE409CBB81F}"/>
              </a:ext>
            </a:extLst>
          </p:cNvPr>
          <p:cNvGrpSpPr/>
          <p:nvPr/>
        </p:nvGrpSpPr>
        <p:grpSpPr>
          <a:xfrm>
            <a:off x="3742666" y="3501363"/>
            <a:ext cx="847689" cy="787965"/>
            <a:chOff x="925618" y="4365104"/>
            <a:chExt cx="317153" cy="288032"/>
          </a:xfrm>
          <a:solidFill>
            <a:schemeClr val="tx1"/>
          </a:solidFill>
        </p:grpSpPr>
        <p:sp>
          <p:nvSpPr>
            <p:cNvPr id="2180" name="타원 2179">
              <a:extLst>
                <a:ext uri="{FF2B5EF4-FFF2-40B4-BE49-F238E27FC236}">
                  <a16:creationId xmlns:a16="http://schemas.microsoft.com/office/drawing/2014/main" id="{00AA7F93-C9FC-54EF-8CB5-215C2F5B5E71}"/>
                </a:ext>
              </a:extLst>
            </p:cNvPr>
            <p:cNvSpPr/>
            <p:nvPr/>
          </p:nvSpPr>
          <p:spPr>
            <a:xfrm>
              <a:off x="925618" y="4365104"/>
              <a:ext cx="317153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181" name="타원 2180">
              <a:extLst>
                <a:ext uri="{FF2B5EF4-FFF2-40B4-BE49-F238E27FC236}">
                  <a16:creationId xmlns:a16="http://schemas.microsoft.com/office/drawing/2014/main" id="{C6E5F12F-2758-9DE8-9406-2FDE3BF0F2D7}"/>
                </a:ext>
              </a:extLst>
            </p:cNvPr>
            <p:cNvSpPr/>
            <p:nvPr/>
          </p:nvSpPr>
          <p:spPr>
            <a:xfrm>
              <a:off x="1031582" y="4459950"/>
              <a:ext cx="105223" cy="98340"/>
            </a:xfrm>
            <a:prstGeom prst="ellips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cxnSp>
        <p:nvCxnSpPr>
          <p:cNvPr id="2182" name="직선 화살표 연결선 2181">
            <a:extLst>
              <a:ext uri="{FF2B5EF4-FFF2-40B4-BE49-F238E27FC236}">
                <a16:creationId xmlns:a16="http://schemas.microsoft.com/office/drawing/2014/main" id="{D0A737C6-FDBE-BA64-8C18-70EDBC912471}"/>
              </a:ext>
            </a:extLst>
          </p:cNvPr>
          <p:cNvCxnSpPr>
            <a:cxnSpLocks/>
          </p:cNvCxnSpPr>
          <p:nvPr/>
        </p:nvCxnSpPr>
        <p:spPr>
          <a:xfrm flipV="1">
            <a:off x="4194496" y="4341187"/>
            <a:ext cx="54758" cy="8305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4" name="TextBox 2183">
            <a:extLst>
              <a:ext uri="{FF2B5EF4-FFF2-40B4-BE49-F238E27FC236}">
                <a16:creationId xmlns:a16="http://schemas.microsoft.com/office/drawing/2014/main" id="{606BD1B4-9F86-00A4-4127-6B39B8BD6070}"/>
              </a:ext>
            </a:extLst>
          </p:cNvPr>
          <p:cNvSpPr txBox="1"/>
          <p:nvPr/>
        </p:nvSpPr>
        <p:spPr>
          <a:xfrm>
            <a:off x="3895407" y="5191225"/>
            <a:ext cx="1731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스피커</a:t>
            </a:r>
          </a:p>
        </p:txBody>
      </p:sp>
    </p:spTree>
    <p:extLst>
      <p:ext uri="{BB962C8B-B14F-4D97-AF65-F5344CB8AC3E}">
        <p14:creationId xmlns:p14="http://schemas.microsoft.com/office/powerpoint/2010/main" val="368604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76BC54-BD2C-E24B-C5D0-4A392553912A}"/>
              </a:ext>
            </a:extLst>
          </p:cNvPr>
          <p:cNvSpPr/>
          <p:nvPr/>
        </p:nvSpPr>
        <p:spPr>
          <a:xfrm rot="20527167">
            <a:off x="5386879" y="5093232"/>
            <a:ext cx="456202" cy="2138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7" name="순서도: 지연 26">
            <a:extLst>
              <a:ext uri="{FF2B5EF4-FFF2-40B4-BE49-F238E27FC236}">
                <a16:creationId xmlns:a16="http://schemas.microsoft.com/office/drawing/2014/main" id="{8851D47E-1D78-2BB8-A7B0-B5A90C06028F}"/>
              </a:ext>
            </a:extLst>
          </p:cNvPr>
          <p:cNvSpPr/>
          <p:nvPr/>
        </p:nvSpPr>
        <p:spPr>
          <a:xfrm rot="4453274">
            <a:off x="5986255" y="4760339"/>
            <a:ext cx="250366" cy="833325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대각선 줄무늬 13">
            <a:extLst>
              <a:ext uri="{FF2B5EF4-FFF2-40B4-BE49-F238E27FC236}">
                <a16:creationId xmlns:a16="http://schemas.microsoft.com/office/drawing/2014/main" id="{C0C2328D-1088-D4F3-006D-C6A767D96A82}"/>
              </a:ext>
            </a:extLst>
          </p:cNvPr>
          <p:cNvSpPr/>
          <p:nvPr/>
        </p:nvSpPr>
        <p:spPr>
          <a:xfrm flipH="1" flipV="1">
            <a:off x="3415749" y="2721727"/>
            <a:ext cx="1543833" cy="2808055"/>
          </a:xfrm>
          <a:prstGeom prst="diagStripe">
            <a:avLst>
              <a:gd name="adj" fmla="val 7947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SCORE BOARD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측면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lang="ko-KR" altLang="en-US" sz="1000" spc="-5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24" name="TextBox 2123">
            <a:extLst>
              <a:ext uri="{FF2B5EF4-FFF2-40B4-BE49-F238E27FC236}">
                <a16:creationId xmlns:a16="http://schemas.microsoft.com/office/drawing/2014/main" id="{53B7251B-BA38-E0F7-0E0B-436E7A625DB0}"/>
              </a:ext>
            </a:extLst>
          </p:cNvPr>
          <p:cNvSpPr txBox="1"/>
          <p:nvPr/>
        </p:nvSpPr>
        <p:spPr>
          <a:xfrm>
            <a:off x="4427984" y="5872719"/>
            <a:ext cx="10741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전원 공급 </a:t>
            </a:r>
            <a:r>
              <a:rPr lang="en-US" altLang="ko-KR" sz="1100"/>
              <a:t>DC </a:t>
            </a:r>
            <a:r>
              <a:rPr lang="ko-KR" altLang="en-US" sz="1100"/>
              <a:t>잭 단자</a:t>
            </a:r>
          </a:p>
        </p:txBody>
      </p:sp>
      <p:cxnSp>
        <p:nvCxnSpPr>
          <p:cNvPr id="2127" name="직선 화살표 연결선 2126">
            <a:extLst>
              <a:ext uri="{FF2B5EF4-FFF2-40B4-BE49-F238E27FC236}">
                <a16:creationId xmlns:a16="http://schemas.microsoft.com/office/drawing/2014/main" id="{410AA07F-8BE2-E1C3-7345-9EA20F5711BD}"/>
              </a:ext>
            </a:extLst>
          </p:cNvPr>
          <p:cNvCxnSpPr>
            <a:cxnSpLocks/>
          </p:cNvCxnSpPr>
          <p:nvPr/>
        </p:nvCxnSpPr>
        <p:spPr>
          <a:xfrm flipV="1">
            <a:off x="4908862" y="5337107"/>
            <a:ext cx="422795" cy="5080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7" name="TextBox 2136">
            <a:extLst>
              <a:ext uri="{FF2B5EF4-FFF2-40B4-BE49-F238E27FC236}">
                <a16:creationId xmlns:a16="http://schemas.microsoft.com/office/drawing/2014/main" id="{B6451E7C-C148-DA8F-738D-AFD306075D88}"/>
              </a:ext>
            </a:extLst>
          </p:cNvPr>
          <p:cNvSpPr txBox="1"/>
          <p:nvPr/>
        </p:nvSpPr>
        <p:spPr>
          <a:xfrm>
            <a:off x="1547664" y="3442211"/>
            <a:ext cx="1241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여닫을 수 있는 거치대</a:t>
            </a:r>
          </a:p>
        </p:txBody>
      </p:sp>
      <p:cxnSp>
        <p:nvCxnSpPr>
          <p:cNvPr id="2143" name="직선 화살표 연결선 2142">
            <a:extLst>
              <a:ext uri="{FF2B5EF4-FFF2-40B4-BE49-F238E27FC236}">
                <a16:creationId xmlns:a16="http://schemas.microsoft.com/office/drawing/2014/main" id="{6A42F519-E86E-C31F-61E9-2B252259E340}"/>
              </a:ext>
            </a:extLst>
          </p:cNvPr>
          <p:cNvCxnSpPr>
            <a:cxnSpLocks/>
          </p:cNvCxnSpPr>
          <p:nvPr/>
        </p:nvCxnSpPr>
        <p:spPr>
          <a:xfrm>
            <a:off x="2860202" y="3573016"/>
            <a:ext cx="887649" cy="1440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FAE8052-4917-968F-2C64-B89E86FCD8BD}"/>
              </a:ext>
            </a:extLst>
          </p:cNvPr>
          <p:cNvSpPr/>
          <p:nvPr/>
        </p:nvSpPr>
        <p:spPr>
          <a:xfrm rot="20589302">
            <a:off x="4990470" y="1644478"/>
            <a:ext cx="600324" cy="3971006"/>
          </a:xfrm>
          <a:prstGeom prst="roundRect">
            <a:avLst>
              <a:gd name="adj" fmla="val 21815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3F3AB5C-C8D7-24E0-DFD2-F64983ED5B93}"/>
              </a:ext>
            </a:extLst>
          </p:cNvPr>
          <p:cNvSpPr/>
          <p:nvPr/>
        </p:nvSpPr>
        <p:spPr>
          <a:xfrm rot="20589302">
            <a:off x="5302801" y="1780824"/>
            <a:ext cx="225447" cy="320229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FC4008E-A478-63E8-53B8-E59CA9F6C2F8}"/>
              </a:ext>
            </a:extLst>
          </p:cNvPr>
          <p:cNvGrpSpPr/>
          <p:nvPr/>
        </p:nvGrpSpPr>
        <p:grpSpPr>
          <a:xfrm>
            <a:off x="4090340" y="3873098"/>
            <a:ext cx="1409551" cy="1442585"/>
            <a:chOff x="1263026" y="3647693"/>
            <a:chExt cx="1409551" cy="1442585"/>
          </a:xfrm>
        </p:grpSpPr>
        <p:sp>
          <p:nvSpPr>
            <p:cNvPr id="18" name="화살표: 원형 17">
              <a:extLst>
                <a:ext uri="{FF2B5EF4-FFF2-40B4-BE49-F238E27FC236}">
                  <a16:creationId xmlns:a16="http://schemas.microsoft.com/office/drawing/2014/main" id="{F952D617-4B54-3190-55ED-90E57278126F}"/>
                </a:ext>
              </a:extLst>
            </p:cNvPr>
            <p:cNvSpPr/>
            <p:nvPr/>
          </p:nvSpPr>
          <p:spPr>
            <a:xfrm rot="9391143">
              <a:off x="1263026" y="3647693"/>
              <a:ext cx="1294108" cy="1426102"/>
            </a:xfrm>
            <a:prstGeom prst="circularArrow">
              <a:avLst>
                <a:gd name="adj1" fmla="val 11519"/>
                <a:gd name="adj2" fmla="val 1142319"/>
                <a:gd name="adj3" fmla="val 20288899"/>
                <a:gd name="adj4" fmla="val 16011476"/>
                <a:gd name="adj5" fmla="val 125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화살표: 원형 18">
              <a:extLst>
                <a:ext uri="{FF2B5EF4-FFF2-40B4-BE49-F238E27FC236}">
                  <a16:creationId xmlns:a16="http://schemas.microsoft.com/office/drawing/2014/main" id="{328FDF0F-C35D-2B99-0ECF-7B29B19ED3BC}"/>
                </a:ext>
              </a:extLst>
            </p:cNvPr>
            <p:cNvSpPr/>
            <p:nvPr/>
          </p:nvSpPr>
          <p:spPr>
            <a:xfrm rot="13073238" flipH="1">
              <a:off x="1378469" y="3664176"/>
              <a:ext cx="1294108" cy="1426102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8169573"/>
                <a:gd name="adj5" fmla="val 125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0B1722E-40BA-C07F-930A-04736418D1D2}"/>
              </a:ext>
            </a:extLst>
          </p:cNvPr>
          <p:cNvGrpSpPr/>
          <p:nvPr/>
        </p:nvGrpSpPr>
        <p:grpSpPr>
          <a:xfrm rot="20599766">
            <a:off x="4487504" y="1577309"/>
            <a:ext cx="408731" cy="142590"/>
            <a:chOff x="4427984" y="1403539"/>
            <a:chExt cx="772850" cy="320416"/>
          </a:xfrm>
        </p:grpSpPr>
        <p:sp>
          <p:nvSpPr>
            <p:cNvPr id="23" name="순서도: 지연 22">
              <a:extLst>
                <a:ext uri="{FF2B5EF4-FFF2-40B4-BE49-F238E27FC236}">
                  <a16:creationId xmlns:a16="http://schemas.microsoft.com/office/drawing/2014/main" id="{9983B71D-B0AF-D034-1635-DF06E50A9114}"/>
                </a:ext>
              </a:extLst>
            </p:cNvPr>
            <p:cNvSpPr/>
            <p:nvPr/>
          </p:nvSpPr>
          <p:spPr>
            <a:xfrm rot="16200000">
              <a:off x="4666267" y="1281761"/>
              <a:ext cx="319462" cy="563017"/>
            </a:xfrm>
            <a:prstGeom prst="flowChartDelay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00BCEC7-CA93-2910-3897-08E903671275}"/>
                </a:ext>
              </a:extLst>
            </p:cNvPr>
            <p:cNvSpPr/>
            <p:nvPr/>
          </p:nvSpPr>
          <p:spPr>
            <a:xfrm>
              <a:off x="4427984" y="1557533"/>
              <a:ext cx="772850" cy="1664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F586B40-EF7A-8BBE-DD9A-4F1267C501FF}"/>
              </a:ext>
            </a:extLst>
          </p:cNvPr>
          <p:cNvGrpSpPr/>
          <p:nvPr/>
        </p:nvGrpSpPr>
        <p:grpSpPr>
          <a:xfrm rot="4340118">
            <a:off x="6074143" y="5080693"/>
            <a:ext cx="197942" cy="182143"/>
            <a:chOff x="4427984" y="1403539"/>
            <a:chExt cx="772850" cy="320416"/>
          </a:xfrm>
          <a:solidFill>
            <a:schemeClr val="tx1"/>
          </a:solidFill>
        </p:grpSpPr>
        <p:sp>
          <p:nvSpPr>
            <p:cNvPr id="31" name="순서도: 지연 30">
              <a:extLst>
                <a:ext uri="{FF2B5EF4-FFF2-40B4-BE49-F238E27FC236}">
                  <a16:creationId xmlns:a16="http://schemas.microsoft.com/office/drawing/2014/main" id="{1D54C1BD-9DC4-33BD-2378-B95BFC8A6F2C}"/>
                </a:ext>
              </a:extLst>
            </p:cNvPr>
            <p:cNvSpPr/>
            <p:nvPr/>
          </p:nvSpPr>
          <p:spPr>
            <a:xfrm rot="16200000">
              <a:off x="4666267" y="1281761"/>
              <a:ext cx="319462" cy="56301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39BA4C8-8049-3EA2-6D55-EEC59FC9C0DD}"/>
                </a:ext>
              </a:extLst>
            </p:cNvPr>
            <p:cNvSpPr/>
            <p:nvPr/>
          </p:nvSpPr>
          <p:spPr>
            <a:xfrm>
              <a:off x="4427984" y="1557533"/>
              <a:ext cx="772850" cy="16642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24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사각형: 잘린 위쪽 모서리 2179">
            <a:extLst>
              <a:ext uri="{FF2B5EF4-FFF2-40B4-BE49-F238E27FC236}">
                <a16:creationId xmlns:a16="http://schemas.microsoft.com/office/drawing/2014/main" id="{0F34CE3A-52B2-3A48-4BE8-D5F57C73D684}"/>
              </a:ext>
            </a:extLst>
          </p:cNvPr>
          <p:cNvSpPr/>
          <p:nvPr/>
        </p:nvSpPr>
        <p:spPr>
          <a:xfrm>
            <a:off x="6119356" y="2522548"/>
            <a:ext cx="2016899" cy="72008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9" name="사각형: 둥근 위쪽 모서리 58">
            <a:extLst>
              <a:ext uri="{FF2B5EF4-FFF2-40B4-BE49-F238E27FC236}">
                <a16:creationId xmlns:a16="http://schemas.microsoft.com/office/drawing/2014/main" id="{0362CFC3-7170-AD82-114D-B5FEB0A98082}"/>
              </a:ext>
            </a:extLst>
          </p:cNvPr>
          <p:cNvSpPr/>
          <p:nvPr/>
        </p:nvSpPr>
        <p:spPr>
          <a:xfrm flipV="1">
            <a:off x="5652123" y="2575851"/>
            <a:ext cx="2952325" cy="1091053"/>
          </a:xfrm>
          <a:prstGeom prst="round2SameRect">
            <a:avLst/>
          </a:prstGeom>
          <a:solidFill>
            <a:srgbClr val="558E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24B82B1-8CE9-64E8-35E4-CD24C96265BC}"/>
              </a:ext>
            </a:extLst>
          </p:cNvPr>
          <p:cNvSpPr/>
          <p:nvPr/>
        </p:nvSpPr>
        <p:spPr>
          <a:xfrm>
            <a:off x="1448587" y="2706851"/>
            <a:ext cx="2776613" cy="1556030"/>
          </a:xfrm>
          <a:prstGeom prst="roundRect">
            <a:avLst>
              <a:gd name="adj" fmla="val 7325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3240360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PLEAER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BOARD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하면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측면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lang="ko-KR" altLang="en-US" sz="1000" spc="-5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6B1C8B-C0D1-EE0B-C1D5-6120C43DEE02}"/>
              </a:ext>
            </a:extLst>
          </p:cNvPr>
          <p:cNvGrpSpPr/>
          <p:nvPr/>
        </p:nvGrpSpPr>
        <p:grpSpPr>
          <a:xfrm>
            <a:off x="1712960" y="3030128"/>
            <a:ext cx="998287" cy="999048"/>
            <a:chOff x="925618" y="4365104"/>
            <a:chExt cx="317153" cy="276954"/>
          </a:xfrm>
          <a:solidFill>
            <a:srgbClr val="95B3D7"/>
          </a:solidFill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3F70104-8137-AEC9-7A87-45A275624537}"/>
                </a:ext>
              </a:extLst>
            </p:cNvPr>
            <p:cNvSpPr/>
            <p:nvPr/>
          </p:nvSpPr>
          <p:spPr>
            <a:xfrm>
              <a:off x="925618" y="4365104"/>
              <a:ext cx="317153" cy="276954"/>
            </a:xfrm>
            <a:prstGeom prst="ellipse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3B524FE-943C-9BE6-1593-EECFF3F4DD34}"/>
                </a:ext>
              </a:extLst>
            </p:cNvPr>
            <p:cNvSpPr/>
            <p:nvPr/>
          </p:nvSpPr>
          <p:spPr>
            <a:xfrm>
              <a:off x="965812" y="4406988"/>
              <a:ext cx="236765" cy="193186"/>
            </a:xfrm>
            <a:prstGeom prst="ellips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9785D1C-06D2-5110-563C-F43D1DC1341F}"/>
              </a:ext>
            </a:extLst>
          </p:cNvPr>
          <p:cNvGrpSpPr/>
          <p:nvPr/>
        </p:nvGrpSpPr>
        <p:grpSpPr>
          <a:xfrm>
            <a:off x="2988974" y="3025836"/>
            <a:ext cx="998287" cy="999048"/>
            <a:chOff x="925618" y="4365104"/>
            <a:chExt cx="317153" cy="276954"/>
          </a:xfrm>
          <a:solidFill>
            <a:srgbClr val="E6B9B8"/>
          </a:solidFill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4E90365-38C4-4FFF-86AA-3C17F4A3C053}"/>
                </a:ext>
              </a:extLst>
            </p:cNvPr>
            <p:cNvSpPr/>
            <p:nvPr/>
          </p:nvSpPr>
          <p:spPr>
            <a:xfrm>
              <a:off x="925618" y="4365104"/>
              <a:ext cx="317153" cy="276954"/>
            </a:xfrm>
            <a:prstGeom prst="ellipse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2917B60-2109-D4D4-915D-3EABBEDD7766}"/>
                </a:ext>
              </a:extLst>
            </p:cNvPr>
            <p:cNvSpPr/>
            <p:nvPr/>
          </p:nvSpPr>
          <p:spPr>
            <a:xfrm>
              <a:off x="965812" y="4406988"/>
              <a:ext cx="236765" cy="193186"/>
            </a:xfrm>
            <a:prstGeom prst="ellips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61FAD32-EEA7-9C4A-6C12-467F00C7E801}"/>
              </a:ext>
            </a:extLst>
          </p:cNvPr>
          <p:cNvCxnSpPr>
            <a:cxnSpLocks/>
          </p:cNvCxnSpPr>
          <p:nvPr/>
        </p:nvCxnSpPr>
        <p:spPr>
          <a:xfrm flipH="1">
            <a:off x="2195735" y="2010771"/>
            <a:ext cx="488498" cy="8725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22FAA6F-1C36-8466-62EA-E42D0F16F953}"/>
              </a:ext>
            </a:extLst>
          </p:cNvPr>
          <p:cNvSpPr txBox="1"/>
          <p:nvPr/>
        </p:nvSpPr>
        <p:spPr>
          <a:xfrm>
            <a:off x="2195735" y="1691891"/>
            <a:ext cx="1480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점수 추가</a:t>
            </a:r>
            <a:r>
              <a:rPr lang="en-US" altLang="ko-KR" sz="1100"/>
              <a:t>/</a:t>
            </a:r>
            <a:r>
              <a:rPr lang="ko-KR" altLang="en-US" sz="1100"/>
              <a:t>제거 버튼</a:t>
            </a:r>
            <a:endParaRPr lang="en-US" altLang="ko-KR" sz="110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12BBDBD-16BE-CB16-67D6-A0069890E354}"/>
              </a:ext>
            </a:extLst>
          </p:cNvPr>
          <p:cNvGrpSpPr/>
          <p:nvPr/>
        </p:nvGrpSpPr>
        <p:grpSpPr>
          <a:xfrm rot="16200000">
            <a:off x="1174124" y="2856587"/>
            <a:ext cx="303889" cy="254705"/>
            <a:chOff x="4427984" y="1403539"/>
            <a:chExt cx="772850" cy="320416"/>
          </a:xfrm>
          <a:solidFill>
            <a:schemeClr val="tx1"/>
          </a:solidFill>
        </p:grpSpPr>
        <p:sp>
          <p:nvSpPr>
            <p:cNvPr id="39" name="순서도: 지연 38">
              <a:extLst>
                <a:ext uri="{FF2B5EF4-FFF2-40B4-BE49-F238E27FC236}">
                  <a16:creationId xmlns:a16="http://schemas.microsoft.com/office/drawing/2014/main" id="{BA975271-7048-0679-DC9E-AB916E42C699}"/>
                </a:ext>
              </a:extLst>
            </p:cNvPr>
            <p:cNvSpPr/>
            <p:nvPr/>
          </p:nvSpPr>
          <p:spPr>
            <a:xfrm rot="16200000">
              <a:off x="4666267" y="1281761"/>
              <a:ext cx="319462" cy="56301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E89188B-2E93-E5FB-07F7-0A728883B384}"/>
                </a:ext>
              </a:extLst>
            </p:cNvPr>
            <p:cNvSpPr/>
            <p:nvPr/>
          </p:nvSpPr>
          <p:spPr>
            <a:xfrm>
              <a:off x="4427984" y="1557533"/>
              <a:ext cx="772850" cy="16642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45DD483-DE28-BA0E-9A8F-1B8222CAB715}"/>
              </a:ext>
            </a:extLst>
          </p:cNvPr>
          <p:cNvCxnSpPr>
            <a:cxnSpLocks/>
          </p:cNvCxnSpPr>
          <p:nvPr/>
        </p:nvCxnSpPr>
        <p:spPr>
          <a:xfrm>
            <a:off x="3070326" y="2071070"/>
            <a:ext cx="349545" cy="8747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0048A85-40FE-A2BE-0FB1-F6563DFE59A4}"/>
              </a:ext>
            </a:extLst>
          </p:cNvPr>
          <p:cNvCxnSpPr>
            <a:cxnSpLocks/>
          </p:cNvCxnSpPr>
          <p:nvPr/>
        </p:nvCxnSpPr>
        <p:spPr>
          <a:xfrm flipV="1">
            <a:off x="1041958" y="3233539"/>
            <a:ext cx="170595" cy="6554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77C5AD-2736-6B96-18C2-8DCED0187968}"/>
              </a:ext>
            </a:extLst>
          </p:cNvPr>
          <p:cNvSpPr txBox="1"/>
          <p:nvPr/>
        </p:nvSpPr>
        <p:spPr>
          <a:xfrm>
            <a:off x="164856" y="3982491"/>
            <a:ext cx="1480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적외선 수신부</a:t>
            </a:r>
            <a:endParaRPr lang="en-US" altLang="ko-KR" sz="110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7C5B6F7-62BB-03ED-5F03-7FC7D78C18FC}"/>
              </a:ext>
            </a:extLst>
          </p:cNvPr>
          <p:cNvGrpSpPr/>
          <p:nvPr/>
        </p:nvGrpSpPr>
        <p:grpSpPr>
          <a:xfrm flipV="1">
            <a:off x="6344637" y="3662074"/>
            <a:ext cx="1639301" cy="325723"/>
            <a:chOff x="3561533" y="2189579"/>
            <a:chExt cx="1639301" cy="325723"/>
          </a:xfrm>
        </p:grpSpPr>
        <p:sp>
          <p:nvSpPr>
            <p:cNvPr id="49" name="순서도: 지연 48">
              <a:extLst>
                <a:ext uri="{FF2B5EF4-FFF2-40B4-BE49-F238E27FC236}">
                  <a16:creationId xmlns:a16="http://schemas.microsoft.com/office/drawing/2014/main" id="{0AD76241-D34C-E78C-B6E4-D2FCF398EA71}"/>
                </a:ext>
              </a:extLst>
            </p:cNvPr>
            <p:cNvSpPr/>
            <p:nvPr/>
          </p:nvSpPr>
          <p:spPr>
            <a:xfrm rot="16200000">
              <a:off x="3799816" y="2067801"/>
              <a:ext cx="319462" cy="563017"/>
            </a:xfrm>
            <a:prstGeom prst="flowChartDelay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370EDA5-A452-EF05-D9D8-11F4B931CEA9}"/>
                </a:ext>
              </a:extLst>
            </p:cNvPr>
            <p:cNvSpPr/>
            <p:nvPr/>
          </p:nvSpPr>
          <p:spPr>
            <a:xfrm>
              <a:off x="3561533" y="2343573"/>
              <a:ext cx="772850" cy="1664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1" name="순서도: 지연 50">
              <a:extLst>
                <a:ext uri="{FF2B5EF4-FFF2-40B4-BE49-F238E27FC236}">
                  <a16:creationId xmlns:a16="http://schemas.microsoft.com/office/drawing/2014/main" id="{FA873510-EE62-EE58-7D53-BFDA424B3A19}"/>
                </a:ext>
              </a:extLst>
            </p:cNvPr>
            <p:cNvSpPr/>
            <p:nvPr/>
          </p:nvSpPr>
          <p:spPr>
            <a:xfrm rot="16200000">
              <a:off x="4666267" y="2073108"/>
              <a:ext cx="319462" cy="563017"/>
            </a:xfrm>
            <a:prstGeom prst="flowChartDelay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9BC0346-4FD2-3BA4-7305-7BC8EE16345E}"/>
                </a:ext>
              </a:extLst>
            </p:cNvPr>
            <p:cNvSpPr/>
            <p:nvPr/>
          </p:nvSpPr>
          <p:spPr>
            <a:xfrm>
              <a:off x="4427984" y="2348880"/>
              <a:ext cx="772850" cy="1664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A7F01A8-062E-3934-A2BB-010E3AD98B09}"/>
              </a:ext>
            </a:extLst>
          </p:cNvPr>
          <p:cNvGrpSpPr/>
          <p:nvPr/>
        </p:nvGrpSpPr>
        <p:grpSpPr>
          <a:xfrm rot="16200000">
            <a:off x="5407584" y="3281491"/>
            <a:ext cx="273049" cy="216022"/>
            <a:chOff x="4427984" y="1403539"/>
            <a:chExt cx="772850" cy="320416"/>
          </a:xfrm>
          <a:solidFill>
            <a:schemeClr val="tx1"/>
          </a:solidFill>
        </p:grpSpPr>
        <p:sp>
          <p:nvSpPr>
            <p:cNvPr id="55" name="순서도: 지연 54">
              <a:extLst>
                <a:ext uri="{FF2B5EF4-FFF2-40B4-BE49-F238E27FC236}">
                  <a16:creationId xmlns:a16="http://schemas.microsoft.com/office/drawing/2014/main" id="{28C4CFBA-8724-EEBB-5139-8FF0E12318A7}"/>
                </a:ext>
              </a:extLst>
            </p:cNvPr>
            <p:cNvSpPr/>
            <p:nvPr/>
          </p:nvSpPr>
          <p:spPr>
            <a:xfrm rot="16200000">
              <a:off x="4666267" y="1281761"/>
              <a:ext cx="319462" cy="56301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1A697F9-2D9F-D850-F959-6A016ACD107F}"/>
                </a:ext>
              </a:extLst>
            </p:cNvPr>
            <p:cNvSpPr/>
            <p:nvPr/>
          </p:nvSpPr>
          <p:spPr>
            <a:xfrm>
              <a:off x="4427984" y="1557533"/>
              <a:ext cx="772850" cy="16642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sp>
        <p:nvSpPr>
          <p:cNvPr id="58" name="사각형: 둥근 위쪽 모서리 57">
            <a:extLst>
              <a:ext uri="{FF2B5EF4-FFF2-40B4-BE49-F238E27FC236}">
                <a16:creationId xmlns:a16="http://schemas.microsoft.com/office/drawing/2014/main" id="{1B399A44-BD43-A271-E766-6A665ED80798}"/>
              </a:ext>
            </a:extLst>
          </p:cNvPr>
          <p:cNvSpPr/>
          <p:nvPr/>
        </p:nvSpPr>
        <p:spPr>
          <a:xfrm flipV="1">
            <a:off x="5940152" y="2585926"/>
            <a:ext cx="2376264" cy="486738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88C134D-CE2E-E831-E1F3-F6A05C2D9019}"/>
              </a:ext>
            </a:extLst>
          </p:cNvPr>
          <p:cNvCxnSpPr>
            <a:cxnSpLocks/>
          </p:cNvCxnSpPr>
          <p:nvPr/>
        </p:nvCxnSpPr>
        <p:spPr>
          <a:xfrm>
            <a:off x="5166553" y="2477057"/>
            <a:ext cx="691923" cy="3220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D84E80F-4986-007C-82B7-5B98A156D2DC}"/>
              </a:ext>
            </a:extLst>
          </p:cNvPr>
          <p:cNvSpPr txBox="1"/>
          <p:nvPr/>
        </p:nvSpPr>
        <p:spPr>
          <a:xfrm>
            <a:off x="4115549" y="2135592"/>
            <a:ext cx="1480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건전지 교체 뚜껑</a:t>
            </a:r>
            <a:endParaRPr lang="en-US" altLang="ko-KR" sz="1100"/>
          </a:p>
        </p:txBody>
      </p:sp>
      <p:sp>
        <p:nvSpPr>
          <p:cNvPr id="63" name="사각형: 둥근 위쪽 모서리 62">
            <a:extLst>
              <a:ext uri="{FF2B5EF4-FFF2-40B4-BE49-F238E27FC236}">
                <a16:creationId xmlns:a16="http://schemas.microsoft.com/office/drawing/2014/main" id="{00541852-D811-B6F8-FF0F-6D1E746162C5}"/>
              </a:ext>
            </a:extLst>
          </p:cNvPr>
          <p:cNvSpPr/>
          <p:nvPr/>
        </p:nvSpPr>
        <p:spPr>
          <a:xfrm>
            <a:off x="6185660" y="2434539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12" name="사각형: 둥근 위쪽 모서리 2111">
            <a:extLst>
              <a:ext uri="{FF2B5EF4-FFF2-40B4-BE49-F238E27FC236}">
                <a16:creationId xmlns:a16="http://schemas.microsoft.com/office/drawing/2014/main" id="{A31BA065-E916-75DE-6C59-9A1A56C9A976}"/>
              </a:ext>
            </a:extLst>
          </p:cNvPr>
          <p:cNvSpPr/>
          <p:nvPr/>
        </p:nvSpPr>
        <p:spPr>
          <a:xfrm>
            <a:off x="6208519" y="2435022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13" name="사각형: 둥근 위쪽 모서리 2112">
            <a:extLst>
              <a:ext uri="{FF2B5EF4-FFF2-40B4-BE49-F238E27FC236}">
                <a16:creationId xmlns:a16="http://schemas.microsoft.com/office/drawing/2014/main" id="{4BAEA139-2A8E-0BD1-456B-35AC0E1423CD}"/>
              </a:ext>
            </a:extLst>
          </p:cNvPr>
          <p:cNvSpPr/>
          <p:nvPr/>
        </p:nvSpPr>
        <p:spPr>
          <a:xfrm>
            <a:off x="6246000" y="2436575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14" name="사각형: 둥근 위쪽 모서리 2113">
            <a:extLst>
              <a:ext uri="{FF2B5EF4-FFF2-40B4-BE49-F238E27FC236}">
                <a16:creationId xmlns:a16="http://schemas.microsoft.com/office/drawing/2014/main" id="{708DBD9D-D474-E828-0F83-AED9BE0C5959}"/>
              </a:ext>
            </a:extLst>
          </p:cNvPr>
          <p:cNvSpPr/>
          <p:nvPr/>
        </p:nvSpPr>
        <p:spPr>
          <a:xfrm>
            <a:off x="6268859" y="2437058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15" name="사각형: 둥근 위쪽 모서리 2114">
            <a:extLst>
              <a:ext uri="{FF2B5EF4-FFF2-40B4-BE49-F238E27FC236}">
                <a16:creationId xmlns:a16="http://schemas.microsoft.com/office/drawing/2014/main" id="{C6D080E3-C78F-8038-6E73-09E03424B143}"/>
              </a:ext>
            </a:extLst>
          </p:cNvPr>
          <p:cNvSpPr/>
          <p:nvPr/>
        </p:nvSpPr>
        <p:spPr>
          <a:xfrm>
            <a:off x="6302417" y="2434539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16" name="사각형: 둥근 위쪽 모서리 2115">
            <a:extLst>
              <a:ext uri="{FF2B5EF4-FFF2-40B4-BE49-F238E27FC236}">
                <a16:creationId xmlns:a16="http://schemas.microsoft.com/office/drawing/2014/main" id="{A4AEF544-A882-7EF4-8A84-344F1BEDF6E1}"/>
              </a:ext>
            </a:extLst>
          </p:cNvPr>
          <p:cNvSpPr/>
          <p:nvPr/>
        </p:nvSpPr>
        <p:spPr>
          <a:xfrm>
            <a:off x="6325276" y="2435022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17" name="사각형: 둥근 위쪽 모서리 2116">
            <a:extLst>
              <a:ext uri="{FF2B5EF4-FFF2-40B4-BE49-F238E27FC236}">
                <a16:creationId xmlns:a16="http://schemas.microsoft.com/office/drawing/2014/main" id="{0985A9FE-9DE5-85FB-12D3-58695398FA37}"/>
              </a:ext>
            </a:extLst>
          </p:cNvPr>
          <p:cNvSpPr/>
          <p:nvPr/>
        </p:nvSpPr>
        <p:spPr>
          <a:xfrm>
            <a:off x="6362757" y="2436575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18" name="사각형: 둥근 위쪽 모서리 2117">
            <a:extLst>
              <a:ext uri="{FF2B5EF4-FFF2-40B4-BE49-F238E27FC236}">
                <a16:creationId xmlns:a16="http://schemas.microsoft.com/office/drawing/2014/main" id="{56174B97-3A94-4772-2C59-53542F03887F}"/>
              </a:ext>
            </a:extLst>
          </p:cNvPr>
          <p:cNvSpPr/>
          <p:nvPr/>
        </p:nvSpPr>
        <p:spPr>
          <a:xfrm>
            <a:off x="6385616" y="2437058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19" name="사각형: 둥근 위쪽 모서리 2118">
            <a:extLst>
              <a:ext uri="{FF2B5EF4-FFF2-40B4-BE49-F238E27FC236}">
                <a16:creationId xmlns:a16="http://schemas.microsoft.com/office/drawing/2014/main" id="{50F95DCD-971D-1B21-5B2F-FA9CA9E78E60}"/>
              </a:ext>
            </a:extLst>
          </p:cNvPr>
          <p:cNvSpPr/>
          <p:nvPr/>
        </p:nvSpPr>
        <p:spPr>
          <a:xfrm>
            <a:off x="6423336" y="2434539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20" name="사각형: 둥근 위쪽 모서리 2119">
            <a:extLst>
              <a:ext uri="{FF2B5EF4-FFF2-40B4-BE49-F238E27FC236}">
                <a16:creationId xmlns:a16="http://schemas.microsoft.com/office/drawing/2014/main" id="{2C487352-2F8B-AE7C-C4F5-ACB1D1C07131}"/>
              </a:ext>
            </a:extLst>
          </p:cNvPr>
          <p:cNvSpPr/>
          <p:nvPr/>
        </p:nvSpPr>
        <p:spPr>
          <a:xfrm>
            <a:off x="6446195" y="2435022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21" name="사각형: 둥근 위쪽 모서리 2120">
            <a:extLst>
              <a:ext uri="{FF2B5EF4-FFF2-40B4-BE49-F238E27FC236}">
                <a16:creationId xmlns:a16="http://schemas.microsoft.com/office/drawing/2014/main" id="{8B6F8BFF-7AC9-6FF0-8110-243690E5B1E7}"/>
              </a:ext>
            </a:extLst>
          </p:cNvPr>
          <p:cNvSpPr/>
          <p:nvPr/>
        </p:nvSpPr>
        <p:spPr>
          <a:xfrm>
            <a:off x="6483676" y="2436575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22" name="사각형: 둥근 위쪽 모서리 2121">
            <a:extLst>
              <a:ext uri="{FF2B5EF4-FFF2-40B4-BE49-F238E27FC236}">
                <a16:creationId xmlns:a16="http://schemas.microsoft.com/office/drawing/2014/main" id="{7C65B5B2-0BBB-6906-E13D-C49463E65014}"/>
              </a:ext>
            </a:extLst>
          </p:cNvPr>
          <p:cNvSpPr/>
          <p:nvPr/>
        </p:nvSpPr>
        <p:spPr>
          <a:xfrm>
            <a:off x="6506535" y="2437058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23" name="사각형: 둥근 위쪽 모서리 2122">
            <a:extLst>
              <a:ext uri="{FF2B5EF4-FFF2-40B4-BE49-F238E27FC236}">
                <a16:creationId xmlns:a16="http://schemas.microsoft.com/office/drawing/2014/main" id="{9D24784C-2F42-E6A9-E478-C59AEDAB64A9}"/>
              </a:ext>
            </a:extLst>
          </p:cNvPr>
          <p:cNvSpPr/>
          <p:nvPr/>
        </p:nvSpPr>
        <p:spPr>
          <a:xfrm>
            <a:off x="6540093" y="2434539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25" name="사각형: 둥근 위쪽 모서리 2124">
            <a:extLst>
              <a:ext uri="{FF2B5EF4-FFF2-40B4-BE49-F238E27FC236}">
                <a16:creationId xmlns:a16="http://schemas.microsoft.com/office/drawing/2014/main" id="{0409B183-C540-805F-1A02-1EEE1325B08A}"/>
              </a:ext>
            </a:extLst>
          </p:cNvPr>
          <p:cNvSpPr/>
          <p:nvPr/>
        </p:nvSpPr>
        <p:spPr>
          <a:xfrm>
            <a:off x="6562952" y="2435022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26" name="사각형: 둥근 위쪽 모서리 2125">
            <a:extLst>
              <a:ext uri="{FF2B5EF4-FFF2-40B4-BE49-F238E27FC236}">
                <a16:creationId xmlns:a16="http://schemas.microsoft.com/office/drawing/2014/main" id="{42FC3FAB-32C3-72EF-1A8B-2447FF46655D}"/>
              </a:ext>
            </a:extLst>
          </p:cNvPr>
          <p:cNvSpPr/>
          <p:nvPr/>
        </p:nvSpPr>
        <p:spPr>
          <a:xfrm>
            <a:off x="6600433" y="2436575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28" name="사각형: 둥근 위쪽 모서리 2127">
            <a:extLst>
              <a:ext uri="{FF2B5EF4-FFF2-40B4-BE49-F238E27FC236}">
                <a16:creationId xmlns:a16="http://schemas.microsoft.com/office/drawing/2014/main" id="{D8EC169A-112F-331E-46BB-BD23BC5F3EAE}"/>
              </a:ext>
            </a:extLst>
          </p:cNvPr>
          <p:cNvSpPr/>
          <p:nvPr/>
        </p:nvSpPr>
        <p:spPr>
          <a:xfrm>
            <a:off x="6623292" y="2437058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29" name="사각형: 둥근 위쪽 모서리 2128">
            <a:extLst>
              <a:ext uri="{FF2B5EF4-FFF2-40B4-BE49-F238E27FC236}">
                <a16:creationId xmlns:a16="http://schemas.microsoft.com/office/drawing/2014/main" id="{DF7DE926-3F05-95B8-C1FA-3DD44D59C864}"/>
              </a:ext>
            </a:extLst>
          </p:cNvPr>
          <p:cNvSpPr/>
          <p:nvPr/>
        </p:nvSpPr>
        <p:spPr>
          <a:xfrm>
            <a:off x="6653833" y="2434539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30" name="사각형: 둥근 위쪽 모서리 2129">
            <a:extLst>
              <a:ext uri="{FF2B5EF4-FFF2-40B4-BE49-F238E27FC236}">
                <a16:creationId xmlns:a16="http://schemas.microsoft.com/office/drawing/2014/main" id="{B488BB59-1296-FDD4-BFB2-A6BD74A046C4}"/>
              </a:ext>
            </a:extLst>
          </p:cNvPr>
          <p:cNvSpPr/>
          <p:nvPr/>
        </p:nvSpPr>
        <p:spPr>
          <a:xfrm>
            <a:off x="6676692" y="2435022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31" name="사각형: 둥근 위쪽 모서리 2130">
            <a:extLst>
              <a:ext uri="{FF2B5EF4-FFF2-40B4-BE49-F238E27FC236}">
                <a16:creationId xmlns:a16="http://schemas.microsoft.com/office/drawing/2014/main" id="{EDBB999C-BE9C-248D-FC7B-71BE91D04D28}"/>
              </a:ext>
            </a:extLst>
          </p:cNvPr>
          <p:cNvSpPr/>
          <p:nvPr/>
        </p:nvSpPr>
        <p:spPr>
          <a:xfrm>
            <a:off x="6714173" y="2436575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32" name="사각형: 둥근 위쪽 모서리 2131">
            <a:extLst>
              <a:ext uri="{FF2B5EF4-FFF2-40B4-BE49-F238E27FC236}">
                <a16:creationId xmlns:a16="http://schemas.microsoft.com/office/drawing/2014/main" id="{E647588F-3ED6-6E10-E35A-95CE605BD41F}"/>
              </a:ext>
            </a:extLst>
          </p:cNvPr>
          <p:cNvSpPr/>
          <p:nvPr/>
        </p:nvSpPr>
        <p:spPr>
          <a:xfrm>
            <a:off x="6737032" y="2437058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33" name="사각형: 둥근 위쪽 모서리 2132">
            <a:extLst>
              <a:ext uri="{FF2B5EF4-FFF2-40B4-BE49-F238E27FC236}">
                <a16:creationId xmlns:a16="http://schemas.microsoft.com/office/drawing/2014/main" id="{CF934A91-BA52-3842-9B2F-F2F1C07123B4}"/>
              </a:ext>
            </a:extLst>
          </p:cNvPr>
          <p:cNvSpPr/>
          <p:nvPr/>
        </p:nvSpPr>
        <p:spPr>
          <a:xfrm>
            <a:off x="6770590" y="2434539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34" name="사각형: 둥근 위쪽 모서리 2133">
            <a:extLst>
              <a:ext uri="{FF2B5EF4-FFF2-40B4-BE49-F238E27FC236}">
                <a16:creationId xmlns:a16="http://schemas.microsoft.com/office/drawing/2014/main" id="{61F130DA-8BDC-F352-CBF6-E417FB3AE122}"/>
              </a:ext>
            </a:extLst>
          </p:cNvPr>
          <p:cNvSpPr/>
          <p:nvPr/>
        </p:nvSpPr>
        <p:spPr>
          <a:xfrm>
            <a:off x="6793449" y="2435022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35" name="사각형: 둥근 위쪽 모서리 2134">
            <a:extLst>
              <a:ext uri="{FF2B5EF4-FFF2-40B4-BE49-F238E27FC236}">
                <a16:creationId xmlns:a16="http://schemas.microsoft.com/office/drawing/2014/main" id="{FAD73900-47EB-A028-FB57-3FF38A85CD88}"/>
              </a:ext>
            </a:extLst>
          </p:cNvPr>
          <p:cNvSpPr/>
          <p:nvPr/>
        </p:nvSpPr>
        <p:spPr>
          <a:xfrm>
            <a:off x="6830930" y="2436575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36" name="사각형: 둥근 위쪽 모서리 2135">
            <a:extLst>
              <a:ext uri="{FF2B5EF4-FFF2-40B4-BE49-F238E27FC236}">
                <a16:creationId xmlns:a16="http://schemas.microsoft.com/office/drawing/2014/main" id="{ACB78A47-41B3-D632-DDEB-48A6CF4FD6AF}"/>
              </a:ext>
            </a:extLst>
          </p:cNvPr>
          <p:cNvSpPr/>
          <p:nvPr/>
        </p:nvSpPr>
        <p:spPr>
          <a:xfrm>
            <a:off x="6853789" y="2437058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38" name="사각형: 둥근 위쪽 모서리 2137">
            <a:extLst>
              <a:ext uri="{FF2B5EF4-FFF2-40B4-BE49-F238E27FC236}">
                <a16:creationId xmlns:a16="http://schemas.microsoft.com/office/drawing/2014/main" id="{6BB3E1FF-40AD-0698-CA74-81FF077733DE}"/>
              </a:ext>
            </a:extLst>
          </p:cNvPr>
          <p:cNvSpPr/>
          <p:nvPr/>
        </p:nvSpPr>
        <p:spPr>
          <a:xfrm>
            <a:off x="6891509" y="2434539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39" name="사각형: 둥근 위쪽 모서리 2138">
            <a:extLst>
              <a:ext uri="{FF2B5EF4-FFF2-40B4-BE49-F238E27FC236}">
                <a16:creationId xmlns:a16="http://schemas.microsoft.com/office/drawing/2014/main" id="{1CC2E0A5-1F96-AB2D-D527-FEABAB096707}"/>
              </a:ext>
            </a:extLst>
          </p:cNvPr>
          <p:cNvSpPr/>
          <p:nvPr/>
        </p:nvSpPr>
        <p:spPr>
          <a:xfrm>
            <a:off x="6914368" y="2435022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40" name="사각형: 둥근 위쪽 모서리 2139">
            <a:extLst>
              <a:ext uri="{FF2B5EF4-FFF2-40B4-BE49-F238E27FC236}">
                <a16:creationId xmlns:a16="http://schemas.microsoft.com/office/drawing/2014/main" id="{C30CD164-AF68-52A0-29B7-52472257E976}"/>
              </a:ext>
            </a:extLst>
          </p:cNvPr>
          <p:cNvSpPr/>
          <p:nvPr/>
        </p:nvSpPr>
        <p:spPr>
          <a:xfrm>
            <a:off x="6951849" y="2436575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41" name="사각형: 둥근 위쪽 모서리 2140">
            <a:extLst>
              <a:ext uri="{FF2B5EF4-FFF2-40B4-BE49-F238E27FC236}">
                <a16:creationId xmlns:a16="http://schemas.microsoft.com/office/drawing/2014/main" id="{2D75F085-B12F-D981-28E6-64AF608D565E}"/>
              </a:ext>
            </a:extLst>
          </p:cNvPr>
          <p:cNvSpPr/>
          <p:nvPr/>
        </p:nvSpPr>
        <p:spPr>
          <a:xfrm>
            <a:off x="6974708" y="2437058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42" name="사각형: 둥근 위쪽 모서리 2141">
            <a:extLst>
              <a:ext uri="{FF2B5EF4-FFF2-40B4-BE49-F238E27FC236}">
                <a16:creationId xmlns:a16="http://schemas.microsoft.com/office/drawing/2014/main" id="{B291E7D8-2699-9F62-3CCE-447B8C62C711}"/>
              </a:ext>
            </a:extLst>
          </p:cNvPr>
          <p:cNvSpPr/>
          <p:nvPr/>
        </p:nvSpPr>
        <p:spPr>
          <a:xfrm>
            <a:off x="7008266" y="2434539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44" name="사각형: 둥근 위쪽 모서리 2143">
            <a:extLst>
              <a:ext uri="{FF2B5EF4-FFF2-40B4-BE49-F238E27FC236}">
                <a16:creationId xmlns:a16="http://schemas.microsoft.com/office/drawing/2014/main" id="{95062197-9BAA-4BFE-F5A2-08ECB7301D60}"/>
              </a:ext>
            </a:extLst>
          </p:cNvPr>
          <p:cNvSpPr/>
          <p:nvPr/>
        </p:nvSpPr>
        <p:spPr>
          <a:xfrm>
            <a:off x="7031125" y="2435022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45" name="사각형: 둥근 위쪽 모서리 2144">
            <a:extLst>
              <a:ext uri="{FF2B5EF4-FFF2-40B4-BE49-F238E27FC236}">
                <a16:creationId xmlns:a16="http://schemas.microsoft.com/office/drawing/2014/main" id="{908B43FE-AD6E-9E21-DD55-27DD41232921}"/>
              </a:ext>
            </a:extLst>
          </p:cNvPr>
          <p:cNvSpPr/>
          <p:nvPr/>
        </p:nvSpPr>
        <p:spPr>
          <a:xfrm>
            <a:off x="7068606" y="2436575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46" name="사각형: 둥근 위쪽 모서리 2145">
            <a:extLst>
              <a:ext uri="{FF2B5EF4-FFF2-40B4-BE49-F238E27FC236}">
                <a16:creationId xmlns:a16="http://schemas.microsoft.com/office/drawing/2014/main" id="{80569BD6-6F45-C5E7-3383-9521EF5CA1F2}"/>
              </a:ext>
            </a:extLst>
          </p:cNvPr>
          <p:cNvSpPr/>
          <p:nvPr/>
        </p:nvSpPr>
        <p:spPr>
          <a:xfrm>
            <a:off x="7091465" y="2437058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47" name="사각형: 둥근 위쪽 모서리 2146">
            <a:extLst>
              <a:ext uri="{FF2B5EF4-FFF2-40B4-BE49-F238E27FC236}">
                <a16:creationId xmlns:a16="http://schemas.microsoft.com/office/drawing/2014/main" id="{BAC3668B-0E7E-B141-26CE-66D86212258B}"/>
              </a:ext>
            </a:extLst>
          </p:cNvPr>
          <p:cNvSpPr/>
          <p:nvPr/>
        </p:nvSpPr>
        <p:spPr>
          <a:xfrm>
            <a:off x="7122579" y="2434056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48" name="사각형: 둥근 위쪽 모서리 2147">
            <a:extLst>
              <a:ext uri="{FF2B5EF4-FFF2-40B4-BE49-F238E27FC236}">
                <a16:creationId xmlns:a16="http://schemas.microsoft.com/office/drawing/2014/main" id="{0058025F-7E0A-5794-2117-C4A47A26034C}"/>
              </a:ext>
            </a:extLst>
          </p:cNvPr>
          <p:cNvSpPr/>
          <p:nvPr/>
        </p:nvSpPr>
        <p:spPr>
          <a:xfrm>
            <a:off x="7145438" y="2434539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49" name="사각형: 둥근 위쪽 모서리 2148">
            <a:extLst>
              <a:ext uri="{FF2B5EF4-FFF2-40B4-BE49-F238E27FC236}">
                <a16:creationId xmlns:a16="http://schemas.microsoft.com/office/drawing/2014/main" id="{F9CF504A-92AB-D799-9AF8-D58251C5AAE1}"/>
              </a:ext>
            </a:extLst>
          </p:cNvPr>
          <p:cNvSpPr/>
          <p:nvPr/>
        </p:nvSpPr>
        <p:spPr>
          <a:xfrm>
            <a:off x="7182919" y="2436092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50" name="사각형: 둥근 위쪽 모서리 2149">
            <a:extLst>
              <a:ext uri="{FF2B5EF4-FFF2-40B4-BE49-F238E27FC236}">
                <a16:creationId xmlns:a16="http://schemas.microsoft.com/office/drawing/2014/main" id="{82253BC2-59CE-CB94-4517-A3DE1BF48AF2}"/>
              </a:ext>
            </a:extLst>
          </p:cNvPr>
          <p:cNvSpPr/>
          <p:nvPr/>
        </p:nvSpPr>
        <p:spPr>
          <a:xfrm>
            <a:off x="7205778" y="2436575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51" name="사각형: 둥근 위쪽 모서리 2150">
            <a:extLst>
              <a:ext uri="{FF2B5EF4-FFF2-40B4-BE49-F238E27FC236}">
                <a16:creationId xmlns:a16="http://schemas.microsoft.com/office/drawing/2014/main" id="{C8073366-8F0D-BDDE-A325-D806E13422B3}"/>
              </a:ext>
            </a:extLst>
          </p:cNvPr>
          <p:cNvSpPr/>
          <p:nvPr/>
        </p:nvSpPr>
        <p:spPr>
          <a:xfrm>
            <a:off x="7239336" y="2434056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52" name="사각형: 둥근 위쪽 모서리 2151">
            <a:extLst>
              <a:ext uri="{FF2B5EF4-FFF2-40B4-BE49-F238E27FC236}">
                <a16:creationId xmlns:a16="http://schemas.microsoft.com/office/drawing/2014/main" id="{2FC94E60-2882-2020-A663-CB9F51F53695}"/>
              </a:ext>
            </a:extLst>
          </p:cNvPr>
          <p:cNvSpPr/>
          <p:nvPr/>
        </p:nvSpPr>
        <p:spPr>
          <a:xfrm>
            <a:off x="7262195" y="2434539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53" name="사각형: 둥근 위쪽 모서리 2152">
            <a:extLst>
              <a:ext uri="{FF2B5EF4-FFF2-40B4-BE49-F238E27FC236}">
                <a16:creationId xmlns:a16="http://schemas.microsoft.com/office/drawing/2014/main" id="{2F39C357-464B-7041-939E-6F06280423A5}"/>
              </a:ext>
            </a:extLst>
          </p:cNvPr>
          <p:cNvSpPr/>
          <p:nvPr/>
        </p:nvSpPr>
        <p:spPr>
          <a:xfrm>
            <a:off x="7299676" y="2436092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54" name="사각형: 둥근 위쪽 모서리 2153">
            <a:extLst>
              <a:ext uri="{FF2B5EF4-FFF2-40B4-BE49-F238E27FC236}">
                <a16:creationId xmlns:a16="http://schemas.microsoft.com/office/drawing/2014/main" id="{287A8E80-A125-B197-7B2E-6692949A5374}"/>
              </a:ext>
            </a:extLst>
          </p:cNvPr>
          <p:cNvSpPr/>
          <p:nvPr/>
        </p:nvSpPr>
        <p:spPr>
          <a:xfrm>
            <a:off x="7322535" y="2436575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55" name="사각형: 둥근 위쪽 모서리 2154">
            <a:extLst>
              <a:ext uri="{FF2B5EF4-FFF2-40B4-BE49-F238E27FC236}">
                <a16:creationId xmlns:a16="http://schemas.microsoft.com/office/drawing/2014/main" id="{054908EB-0086-4898-15D7-26C85B827260}"/>
              </a:ext>
            </a:extLst>
          </p:cNvPr>
          <p:cNvSpPr/>
          <p:nvPr/>
        </p:nvSpPr>
        <p:spPr>
          <a:xfrm>
            <a:off x="7360255" y="2434056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56" name="사각형: 둥근 위쪽 모서리 2155">
            <a:extLst>
              <a:ext uri="{FF2B5EF4-FFF2-40B4-BE49-F238E27FC236}">
                <a16:creationId xmlns:a16="http://schemas.microsoft.com/office/drawing/2014/main" id="{091CB913-EEA7-AD33-0455-A2E889EA6DEE}"/>
              </a:ext>
            </a:extLst>
          </p:cNvPr>
          <p:cNvSpPr/>
          <p:nvPr/>
        </p:nvSpPr>
        <p:spPr>
          <a:xfrm>
            <a:off x="7383114" y="2434539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57" name="사각형: 둥근 위쪽 모서리 2156">
            <a:extLst>
              <a:ext uri="{FF2B5EF4-FFF2-40B4-BE49-F238E27FC236}">
                <a16:creationId xmlns:a16="http://schemas.microsoft.com/office/drawing/2014/main" id="{327C9256-FC46-647F-B090-650923E40596}"/>
              </a:ext>
            </a:extLst>
          </p:cNvPr>
          <p:cNvSpPr/>
          <p:nvPr/>
        </p:nvSpPr>
        <p:spPr>
          <a:xfrm>
            <a:off x="7420595" y="2436092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58" name="사각형: 둥근 위쪽 모서리 2157">
            <a:extLst>
              <a:ext uri="{FF2B5EF4-FFF2-40B4-BE49-F238E27FC236}">
                <a16:creationId xmlns:a16="http://schemas.microsoft.com/office/drawing/2014/main" id="{175D6802-7A60-F6FF-46A7-0D6A12129E03}"/>
              </a:ext>
            </a:extLst>
          </p:cNvPr>
          <p:cNvSpPr/>
          <p:nvPr/>
        </p:nvSpPr>
        <p:spPr>
          <a:xfrm>
            <a:off x="7443454" y="2436575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59" name="사각형: 둥근 위쪽 모서리 2158">
            <a:extLst>
              <a:ext uri="{FF2B5EF4-FFF2-40B4-BE49-F238E27FC236}">
                <a16:creationId xmlns:a16="http://schemas.microsoft.com/office/drawing/2014/main" id="{FD61E1E0-BE62-6DA7-1F4B-45FF44C011EE}"/>
              </a:ext>
            </a:extLst>
          </p:cNvPr>
          <p:cNvSpPr/>
          <p:nvPr/>
        </p:nvSpPr>
        <p:spPr>
          <a:xfrm>
            <a:off x="7477012" y="2434056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60" name="사각형: 둥근 위쪽 모서리 2159">
            <a:extLst>
              <a:ext uri="{FF2B5EF4-FFF2-40B4-BE49-F238E27FC236}">
                <a16:creationId xmlns:a16="http://schemas.microsoft.com/office/drawing/2014/main" id="{ABB5A130-2EFE-1E37-FC70-7C83A0B5EAC6}"/>
              </a:ext>
            </a:extLst>
          </p:cNvPr>
          <p:cNvSpPr/>
          <p:nvPr/>
        </p:nvSpPr>
        <p:spPr>
          <a:xfrm>
            <a:off x="7499871" y="2434539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61" name="사각형: 둥근 위쪽 모서리 2160">
            <a:extLst>
              <a:ext uri="{FF2B5EF4-FFF2-40B4-BE49-F238E27FC236}">
                <a16:creationId xmlns:a16="http://schemas.microsoft.com/office/drawing/2014/main" id="{007FE885-744C-4CA1-71F7-46CCADC9A7BB}"/>
              </a:ext>
            </a:extLst>
          </p:cNvPr>
          <p:cNvSpPr/>
          <p:nvPr/>
        </p:nvSpPr>
        <p:spPr>
          <a:xfrm>
            <a:off x="7537352" y="2436092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62" name="사각형: 둥근 위쪽 모서리 2161">
            <a:extLst>
              <a:ext uri="{FF2B5EF4-FFF2-40B4-BE49-F238E27FC236}">
                <a16:creationId xmlns:a16="http://schemas.microsoft.com/office/drawing/2014/main" id="{7BA8AD46-40A5-CC5A-421F-3EB868B9B9EC}"/>
              </a:ext>
            </a:extLst>
          </p:cNvPr>
          <p:cNvSpPr/>
          <p:nvPr/>
        </p:nvSpPr>
        <p:spPr>
          <a:xfrm>
            <a:off x="7560211" y="2436575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63" name="사각형: 둥근 위쪽 모서리 2162">
            <a:extLst>
              <a:ext uri="{FF2B5EF4-FFF2-40B4-BE49-F238E27FC236}">
                <a16:creationId xmlns:a16="http://schemas.microsoft.com/office/drawing/2014/main" id="{08A38031-1435-FC0A-7428-4E050F93A477}"/>
              </a:ext>
            </a:extLst>
          </p:cNvPr>
          <p:cNvSpPr/>
          <p:nvPr/>
        </p:nvSpPr>
        <p:spPr>
          <a:xfrm>
            <a:off x="7590752" y="2434056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64" name="사각형: 둥근 위쪽 모서리 2163">
            <a:extLst>
              <a:ext uri="{FF2B5EF4-FFF2-40B4-BE49-F238E27FC236}">
                <a16:creationId xmlns:a16="http://schemas.microsoft.com/office/drawing/2014/main" id="{519967EF-002E-80EF-3B0A-B063D0205C20}"/>
              </a:ext>
            </a:extLst>
          </p:cNvPr>
          <p:cNvSpPr/>
          <p:nvPr/>
        </p:nvSpPr>
        <p:spPr>
          <a:xfrm>
            <a:off x="7613611" y="2434539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65" name="사각형: 둥근 위쪽 모서리 2164">
            <a:extLst>
              <a:ext uri="{FF2B5EF4-FFF2-40B4-BE49-F238E27FC236}">
                <a16:creationId xmlns:a16="http://schemas.microsoft.com/office/drawing/2014/main" id="{1BC87173-D4AD-19AB-9721-2E5D3C64CFF0}"/>
              </a:ext>
            </a:extLst>
          </p:cNvPr>
          <p:cNvSpPr/>
          <p:nvPr/>
        </p:nvSpPr>
        <p:spPr>
          <a:xfrm>
            <a:off x="7651092" y="2436092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66" name="사각형: 둥근 위쪽 모서리 2165">
            <a:extLst>
              <a:ext uri="{FF2B5EF4-FFF2-40B4-BE49-F238E27FC236}">
                <a16:creationId xmlns:a16="http://schemas.microsoft.com/office/drawing/2014/main" id="{B780B5BE-0466-BA19-4487-049898FBC499}"/>
              </a:ext>
            </a:extLst>
          </p:cNvPr>
          <p:cNvSpPr/>
          <p:nvPr/>
        </p:nvSpPr>
        <p:spPr>
          <a:xfrm>
            <a:off x="7673951" y="2436575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67" name="사각형: 둥근 위쪽 모서리 2166">
            <a:extLst>
              <a:ext uri="{FF2B5EF4-FFF2-40B4-BE49-F238E27FC236}">
                <a16:creationId xmlns:a16="http://schemas.microsoft.com/office/drawing/2014/main" id="{C69F0109-EB37-B555-987F-D3B4D4032C87}"/>
              </a:ext>
            </a:extLst>
          </p:cNvPr>
          <p:cNvSpPr/>
          <p:nvPr/>
        </p:nvSpPr>
        <p:spPr>
          <a:xfrm>
            <a:off x="7707509" y="2434056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68" name="사각형: 둥근 위쪽 모서리 2167">
            <a:extLst>
              <a:ext uri="{FF2B5EF4-FFF2-40B4-BE49-F238E27FC236}">
                <a16:creationId xmlns:a16="http://schemas.microsoft.com/office/drawing/2014/main" id="{64C86713-1025-92CA-465A-DF97704E6202}"/>
              </a:ext>
            </a:extLst>
          </p:cNvPr>
          <p:cNvSpPr/>
          <p:nvPr/>
        </p:nvSpPr>
        <p:spPr>
          <a:xfrm>
            <a:off x="7730368" y="2434539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69" name="사각형: 둥근 위쪽 모서리 2168">
            <a:extLst>
              <a:ext uri="{FF2B5EF4-FFF2-40B4-BE49-F238E27FC236}">
                <a16:creationId xmlns:a16="http://schemas.microsoft.com/office/drawing/2014/main" id="{45097CEE-C51E-CB05-B0EA-32340B8CEC7B}"/>
              </a:ext>
            </a:extLst>
          </p:cNvPr>
          <p:cNvSpPr/>
          <p:nvPr/>
        </p:nvSpPr>
        <p:spPr>
          <a:xfrm>
            <a:off x="7767849" y="2436092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70" name="사각형: 둥근 위쪽 모서리 2169">
            <a:extLst>
              <a:ext uri="{FF2B5EF4-FFF2-40B4-BE49-F238E27FC236}">
                <a16:creationId xmlns:a16="http://schemas.microsoft.com/office/drawing/2014/main" id="{9707BF9F-CDAF-7C2E-784E-67F7B6A77A26}"/>
              </a:ext>
            </a:extLst>
          </p:cNvPr>
          <p:cNvSpPr/>
          <p:nvPr/>
        </p:nvSpPr>
        <p:spPr>
          <a:xfrm>
            <a:off x="7790708" y="2436575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71" name="사각형: 둥근 위쪽 모서리 2170">
            <a:extLst>
              <a:ext uri="{FF2B5EF4-FFF2-40B4-BE49-F238E27FC236}">
                <a16:creationId xmlns:a16="http://schemas.microsoft.com/office/drawing/2014/main" id="{FC56601F-8055-232E-E270-5D4BAB6B6F0F}"/>
              </a:ext>
            </a:extLst>
          </p:cNvPr>
          <p:cNvSpPr/>
          <p:nvPr/>
        </p:nvSpPr>
        <p:spPr>
          <a:xfrm>
            <a:off x="7828428" y="2434056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72" name="사각형: 둥근 위쪽 모서리 2171">
            <a:extLst>
              <a:ext uri="{FF2B5EF4-FFF2-40B4-BE49-F238E27FC236}">
                <a16:creationId xmlns:a16="http://schemas.microsoft.com/office/drawing/2014/main" id="{122B1795-1DD0-0E68-0FB6-3492754EB4D4}"/>
              </a:ext>
            </a:extLst>
          </p:cNvPr>
          <p:cNvSpPr/>
          <p:nvPr/>
        </p:nvSpPr>
        <p:spPr>
          <a:xfrm>
            <a:off x="7851287" y="2434539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73" name="사각형: 둥근 위쪽 모서리 2172">
            <a:extLst>
              <a:ext uri="{FF2B5EF4-FFF2-40B4-BE49-F238E27FC236}">
                <a16:creationId xmlns:a16="http://schemas.microsoft.com/office/drawing/2014/main" id="{32AEC6A3-63CB-1851-44FC-370BC5247A53}"/>
              </a:ext>
            </a:extLst>
          </p:cNvPr>
          <p:cNvSpPr/>
          <p:nvPr/>
        </p:nvSpPr>
        <p:spPr>
          <a:xfrm>
            <a:off x="7888768" y="2436092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74" name="사각형: 둥근 위쪽 모서리 2173">
            <a:extLst>
              <a:ext uri="{FF2B5EF4-FFF2-40B4-BE49-F238E27FC236}">
                <a16:creationId xmlns:a16="http://schemas.microsoft.com/office/drawing/2014/main" id="{90458A2C-796B-E522-DACE-FEFFC076CE8D}"/>
              </a:ext>
            </a:extLst>
          </p:cNvPr>
          <p:cNvSpPr/>
          <p:nvPr/>
        </p:nvSpPr>
        <p:spPr>
          <a:xfrm>
            <a:off x="7911627" y="2436575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75" name="사각형: 둥근 위쪽 모서리 2174">
            <a:extLst>
              <a:ext uri="{FF2B5EF4-FFF2-40B4-BE49-F238E27FC236}">
                <a16:creationId xmlns:a16="http://schemas.microsoft.com/office/drawing/2014/main" id="{E7B2D01C-ACD8-5884-1BA2-A129F607EB32}"/>
              </a:ext>
            </a:extLst>
          </p:cNvPr>
          <p:cNvSpPr/>
          <p:nvPr/>
        </p:nvSpPr>
        <p:spPr>
          <a:xfrm>
            <a:off x="7945185" y="2434056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76" name="사각형: 둥근 위쪽 모서리 2175">
            <a:extLst>
              <a:ext uri="{FF2B5EF4-FFF2-40B4-BE49-F238E27FC236}">
                <a16:creationId xmlns:a16="http://schemas.microsoft.com/office/drawing/2014/main" id="{BB2E5422-1EDD-DAA1-6A62-CFC48D05D7E2}"/>
              </a:ext>
            </a:extLst>
          </p:cNvPr>
          <p:cNvSpPr/>
          <p:nvPr/>
        </p:nvSpPr>
        <p:spPr>
          <a:xfrm>
            <a:off x="7968044" y="2434539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77" name="사각형: 둥근 위쪽 모서리 2176">
            <a:extLst>
              <a:ext uri="{FF2B5EF4-FFF2-40B4-BE49-F238E27FC236}">
                <a16:creationId xmlns:a16="http://schemas.microsoft.com/office/drawing/2014/main" id="{8A3D10A0-7EE5-E3BA-80E6-C56837DEC698}"/>
              </a:ext>
            </a:extLst>
          </p:cNvPr>
          <p:cNvSpPr/>
          <p:nvPr/>
        </p:nvSpPr>
        <p:spPr>
          <a:xfrm>
            <a:off x="8005525" y="2436092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78" name="사각형: 둥근 위쪽 모서리 2177">
            <a:extLst>
              <a:ext uri="{FF2B5EF4-FFF2-40B4-BE49-F238E27FC236}">
                <a16:creationId xmlns:a16="http://schemas.microsoft.com/office/drawing/2014/main" id="{E7B22ECF-872A-C8EA-FA9F-C8CAB0566A81}"/>
              </a:ext>
            </a:extLst>
          </p:cNvPr>
          <p:cNvSpPr/>
          <p:nvPr/>
        </p:nvSpPr>
        <p:spPr>
          <a:xfrm>
            <a:off x="8028384" y="2436575"/>
            <a:ext cx="45719" cy="884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2181" name="직선 화살표 연결선 2180">
            <a:extLst>
              <a:ext uri="{FF2B5EF4-FFF2-40B4-BE49-F238E27FC236}">
                <a16:creationId xmlns:a16="http://schemas.microsoft.com/office/drawing/2014/main" id="{36F7DD48-0AB2-5B90-634D-3052A1EEF803}"/>
              </a:ext>
            </a:extLst>
          </p:cNvPr>
          <p:cNvCxnSpPr>
            <a:cxnSpLocks/>
          </p:cNvCxnSpPr>
          <p:nvPr/>
        </p:nvCxnSpPr>
        <p:spPr>
          <a:xfrm>
            <a:off x="6806001" y="1930280"/>
            <a:ext cx="205850" cy="4709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3" name="TextBox 2182">
            <a:extLst>
              <a:ext uri="{FF2B5EF4-FFF2-40B4-BE49-F238E27FC236}">
                <a16:creationId xmlns:a16="http://schemas.microsoft.com/office/drawing/2014/main" id="{A64F2013-32FF-6BD3-947B-663DD7C3D123}"/>
              </a:ext>
            </a:extLst>
          </p:cNvPr>
          <p:cNvSpPr txBox="1"/>
          <p:nvPr/>
        </p:nvSpPr>
        <p:spPr>
          <a:xfrm>
            <a:off x="5902644" y="1625684"/>
            <a:ext cx="1480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부착용 벨크로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127242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FND PCB</a:t>
            </a:r>
            <a:endParaRPr lang="ko-KR" altLang="en-US" sz="1000" spc="-5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3565D70-05B5-75C7-D579-E986CE23CCD1}"/>
              </a:ext>
            </a:extLst>
          </p:cNvPr>
          <p:cNvGrpSpPr/>
          <p:nvPr/>
        </p:nvGrpSpPr>
        <p:grpSpPr>
          <a:xfrm>
            <a:off x="439143" y="2924944"/>
            <a:ext cx="1407834" cy="2044833"/>
            <a:chOff x="1013990" y="2633600"/>
            <a:chExt cx="1915956" cy="295232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2727367-4281-FF2C-1451-F54931E42BF7}"/>
                </a:ext>
              </a:extLst>
            </p:cNvPr>
            <p:cNvSpPr/>
            <p:nvPr/>
          </p:nvSpPr>
          <p:spPr>
            <a:xfrm>
              <a:off x="1013990" y="2633600"/>
              <a:ext cx="1915956" cy="29523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6258EA1-B8E6-6400-7DEE-041509EBDC64}"/>
                </a:ext>
              </a:extLst>
            </p:cNvPr>
            <p:cNvSpPr/>
            <p:nvPr/>
          </p:nvSpPr>
          <p:spPr>
            <a:xfrm>
              <a:off x="1651900" y="2796742"/>
              <a:ext cx="1044116" cy="181996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8BFF6BA-BDF6-7C65-75C3-7D416F806DB9}"/>
                </a:ext>
              </a:extLst>
            </p:cNvPr>
            <p:cNvSpPr/>
            <p:nvPr/>
          </p:nvSpPr>
          <p:spPr>
            <a:xfrm>
              <a:off x="1395904" y="3967084"/>
              <a:ext cx="1044116" cy="181996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BA98651-CB43-2CC4-058E-17D89C610CAC}"/>
                </a:ext>
              </a:extLst>
            </p:cNvPr>
            <p:cNvSpPr/>
            <p:nvPr/>
          </p:nvSpPr>
          <p:spPr>
            <a:xfrm>
              <a:off x="1223628" y="5119212"/>
              <a:ext cx="1044116" cy="181996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3FDFF33-EBEB-CC65-F2BB-747BDAAC280F}"/>
                </a:ext>
              </a:extLst>
            </p:cNvPr>
            <p:cNvSpPr/>
            <p:nvPr/>
          </p:nvSpPr>
          <p:spPr>
            <a:xfrm rot="16892776">
              <a:off x="927796" y="4592860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F108CEC-22AF-6C15-E3DC-0E96E7A22193}"/>
                </a:ext>
              </a:extLst>
            </p:cNvPr>
            <p:cNvSpPr/>
            <p:nvPr/>
          </p:nvSpPr>
          <p:spPr>
            <a:xfrm rot="16892776">
              <a:off x="1959639" y="4586626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75BC2D0-E855-11EB-683A-407BD3592CE4}"/>
                </a:ext>
              </a:extLst>
            </p:cNvPr>
            <p:cNvSpPr/>
            <p:nvPr/>
          </p:nvSpPr>
          <p:spPr>
            <a:xfrm rot="16892776">
              <a:off x="1139420" y="3421995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D3BB3C2-889A-F5F5-ADCE-743CB64B4E71}"/>
                </a:ext>
              </a:extLst>
            </p:cNvPr>
            <p:cNvSpPr/>
            <p:nvPr/>
          </p:nvSpPr>
          <p:spPr>
            <a:xfrm rot="16892776">
              <a:off x="2171263" y="3415761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1042" name="그룹 1041">
            <a:extLst>
              <a:ext uri="{FF2B5EF4-FFF2-40B4-BE49-F238E27FC236}">
                <a16:creationId xmlns:a16="http://schemas.microsoft.com/office/drawing/2014/main" id="{4C5C02A4-C546-E49A-52AB-1C086262D658}"/>
              </a:ext>
            </a:extLst>
          </p:cNvPr>
          <p:cNvGrpSpPr/>
          <p:nvPr/>
        </p:nvGrpSpPr>
        <p:grpSpPr>
          <a:xfrm>
            <a:off x="2192440" y="2898783"/>
            <a:ext cx="1040017" cy="1451489"/>
            <a:chOff x="1013990" y="2633600"/>
            <a:chExt cx="1915956" cy="2952328"/>
          </a:xfrm>
        </p:grpSpPr>
        <p:sp>
          <p:nvSpPr>
            <p:cNvPr id="1043" name="직사각형 1042">
              <a:extLst>
                <a:ext uri="{FF2B5EF4-FFF2-40B4-BE49-F238E27FC236}">
                  <a16:creationId xmlns:a16="http://schemas.microsoft.com/office/drawing/2014/main" id="{621080C5-F855-68C5-D26C-77CA23554C80}"/>
                </a:ext>
              </a:extLst>
            </p:cNvPr>
            <p:cNvSpPr/>
            <p:nvPr/>
          </p:nvSpPr>
          <p:spPr>
            <a:xfrm>
              <a:off x="1013990" y="2633600"/>
              <a:ext cx="1915956" cy="29523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44" name="사각형: 둥근 모서리 1043">
              <a:extLst>
                <a:ext uri="{FF2B5EF4-FFF2-40B4-BE49-F238E27FC236}">
                  <a16:creationId xmlns:a16="http://schemas.microsoft.com/office/drawing/2014/main" id="{8E36DB02-F44D-5E53-EB51-B5F02A46FB4F}"/>
                </a:ext>
              </a:extLst>
            </p:cNvPr>
            <p:cNvSpPr/>
            <p:nvPr/>
          </p:nvSpPr>
          <p:spPr>
            <a:xfrm>
              <a:off x="1651900" y="2796742"/>
              <a:ext cx="1044116" cy="181996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45" name="사각형: 둥근 모서리 1044">
              <a:extLst>
                <a:ext uri="{FF2B5EF4-FFF2-40B4-BE49-F238E27FC236}">
                  <a16:creationId xmlns:a16="http://schemas.microsoft.com/office/drawing/2014/main" id="{D6176FA7-C3FB-B40F-5A0B-DB4A86E1F396}"/>
                </a:ext>
              </a:extLst>
            </p:cNvPr>
            <p:cNvSpPr/>
            <p:nvPr/>
          </p:nvSpPr>
          <p:spPr>
            <a:xfrm>
              <a:off x="1395904" y="3967084"/>
              <a:ext cx="1044116" cy="181996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46" name="사각형: 둥근 모서리 1045">
              <a:extLst>
                <a:ext uri="{FF2B5EF4-FFF2-40B4-BE49-F238E27FC236}">
                  <a16:creationId xmlns:a16="http://schemas.microsoft.com/office/drawing/2014/main" id="{7928594D-3AE0-C55D-B59C-FAD9F85FFC1B}"/>
                </a:ext>
              </a:extLst>
            </p:cNvPr>
            <p:cNvSpPr/>
            <p:nvPr/>
          </p:nvSpPr>
          <p:spPr>
            <a:xfrm>
              <a:off x="1223628" y="5119212"/>
              <a:ext cx="1044116" cy="181996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47" name="사각형: 둥근 모서리 1046">
              <a:extLst>
                <a:ext uri="{FF2B5EF4-FFF2-40B4-BE49-F238E27FC236}">
                  <a16:creationId xmlns:a16="http://schemas.microsoft.com/office/drawing/2014/main" id="{B1F1D631-BBED-AC2A-44A6-99E4B0AEBE4B}"/>
                </a:ext>
              </a:extLst>
            </p:cNvPr>
            <p:cNvSpPr/>
            <p:nvPr/>
          </p:nvSpPr>
          <p:spPr>
            <a:xfrm rot="16892776">
              <a:off x="927796" y="4592860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48" name="사각형: 둥근 모서리 1047">
              <a:extLst>
                <a:ext uri="{FF2B5EF4-FFF2-40B4-BE49-F238E27FC236}">
                  <a16:creationId xmlns:a16="http://schemas.microsoft.com/office/drawing/2014/main" id="{D8CDE60C-92AD-C629-E1D3-D0FADDAE7D6A}"/>
                </a:ext>
              </a:extLst>
            </p:cNvPr>
            <p:cNvSpPr/>
            <p:nvPr/>
          </p:nvSpPr>
          <p:spPr>
            <a:xfrm rot="16892776">
              <a:off x="1959639" y="4586626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49" name="사각형: 둥근 모서리 1048">
              <a:extLst>
                <a:ext uri="{FF2B5EF4-FFF2-40B4-BE49-F238E27FC236}">
                  <a16:creationId xmlns:a16="http://schemas.microsoft.com/office/drawing/2014/main" id="{C6A9CFEF-CB43-8141-9559-03E5474170E4}"/>
                </a:ext>
              </a:extLst>
            </p:cNvPr>
            <p:cNvSpPr/>
            <p:nvPr/>
          </p:nvSpPr>
          <p:spPr>
            <a:xfrm rot="16892776">
              <a:off x="1139420" y="3421995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50" name="사각형: 둥근 모서리 1049">
              <a:extLst>
                <a:ext uri="{FF2B5EF4-FFF2-40B4-BE49-F238E27FC236}">
                  <a16:creationId xmlns:a16="http://schemas.microsoft.com/office/drawing/2014/main" id="{44839F5D-6230-7258-6753-4CF31537299A}"/>
                </a:ext>
              </a:extLst>
            </p:cNvPr>
            <p:cNvSpPr/>
            <p:nvPr/>
          </p:nvSpPr>
          <p:spPr>
            <a:xfrm rot="16892776">
              <a:off x="2171263" y="3415761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sp>
        <p:nvSpPr>
          <p:cNvPr id="2149" name="TextBox 2148">
            <a:extLst>
              <a:ext uri="{FF2B5EF4-FFF2-40B4-BE49-F238E27FC236}">
                <a16:creationId xmlns:a16="http://schemas.microsoft.com/office/drawing/2014/main" id="{FD9A33F7-560A-7D62-604C-02D9966ED223}"/>
              </a:ext>
            </a:extLst>
          </p:cNvPr>
          <p:cNvSpPr txBox="1"/>
          <p:nvPr/>
        </p:nvSpPr>
        <p:spPr>
          <a:xfrm>
            <a:off x="721506" y="2499710"/>
            <a:ext cx="133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FND </a:t>
            </a:r>
            <a:r>
              <a:rPr lang="ko-KR" altLang="en-US" sz="1100"/>
              <a:t>큰거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E76158-902D-618D-3950-E0B882579549}"/>
              </a:ext>
            </a:extLst>
          </p:cNvPr>
          <p:cNvSpPr txBox="1"/>
          <p:nvPr/>
        </p:nvSpPr>
        <p:spPr>
          <a:xfrm>
            <a:off x="2306235" y="2529322"/>
            <a:ext cx="133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FND </a:t>
            </a:r>
            <a:r>
              <a:rPr lang="ko-KR" altLang="en-US" sz="1100"/>
              <a:t>작은거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5C67EE-B4FC-ED2A-9175-2D79B2A5035A}"/>
              </a:ext>
            </a:extLst>
          </p:cNvPr>
          <p:cNvSpPr txBox="1"/>
          <p:nvPr/>
        </p:nvSpPr>
        <p:spPr>
          <a:xfrm>
            <a:off x="8113008" y="2108809"/>
            <a:ext cx="931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FND </a:t>
            </a:r>
            <a:r>
              <a:rPr lang="ko-KR" altLang="en-US" sz="1100"/>
              <a:t>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37819B-D252-3E68-8932-76ECE4BC5BCC}"/>
              </a:ext>
            </a:extLst>
          </p:cNvPr>
          <p:cNvSpPr txBox="1"/>
          <p:nvPr/>
        </p:nvSpPr>
        <p:spPr>
          <a:xfrm>
            <a:off x="5166848" y="2536198"/>
            <a:ext cx="352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앞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16EA22-4D1A-67E3-CDFC-2C399639F175}"/>
              </a:ext>
            </a:extLst>
          </p:cNvPr>
          <p:cNvSpPr/>
          <p:nvPr/>
        </p:nvSpPr>
        <p:spPr>
          <a:xfrm rot="10800000" flipH="1">
            <a:off x="6298206" y="2863800"/>
            <a:ext cx="69791" cy="222158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8E2FB8-01DF-6B2A-90F4-5BF8CB7C9F68}"/>
              </a:ext>
            </a:extLst>
          </p:cNvPr>
          <p:cNvSpPr/>
          <p:nvPr/>
        </p:nvSpPr>
        <p:spPr>
          <a:xfrm rot="10800000" flipH="1">
            <a:off x="6362657" y="4319170"/>
            <a:ext cx="148219" cy="461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83887E-2846-78FB-DAB8-488BF5C13395}"/>
              </a:ext>
            </a:extLst>
          </p:cNvPr>
          <p:cNvSpPr txBox="1"/>
          <p:nvPr/>
        </p:nvSpPr>
        <p:spPr>
          <a:xfrm>
            <a:off x="6204451" y="2536198"/>
            <a:ext cx="352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옆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983332-A307-560A-C4EA-2E478042FD92}"/>
              </a:ext>
            </a:extLst>
          </p:cNvPr>
          <p:cNvSpPr txBox="1"/>
          <p:nvPr/>
        </p:nvSpPr>
        <p:spPr>
          <a:xfrm>
            <a:off x="7764811" y="2468768"/>
            <a:ext cx="352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C32412-1263-3DB0-A470-565630AA8A0B}"/>
              </a:ext>
            </a:extLst>
          </p:cNvPr>
          <p:cNvSpPr/>
          <p:nvPr/>
        </p:nvSpPr>
        <p:spPr>
          <a:xfrm rot="10800000">
            <a:off x="5023750" y="2863800"/>
            <a:ext cx="594661" cy="222158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FF23D60-2E40-BA1D-9085-F9E333AF35D6}"/>
              </a:ext>
            </a:extLst>
          </p:cNvPr>
          <p:cNvSpPr/>
          <p:nvPr/>
        </p:nvSpPr>
        <p:spPr>
          <a:xfrm rot="10800000">
            <a:off x="5409784" y="3759241"/>
            <a:ext cx="72008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B186CAB-6678-8293-C2CF-C518AE84807E}"/>
              </a:ext>
            </a:extLst>
          </p:cNvPr>
          <p:cNvSpPr/>
          <p:nvPr/>
        </p:nvSpPr>
        <p:spPr>
          <a:xfrm rot="10800000">
            <a:off x="5146104" y="3756534"/>
            <a:ext cx="72008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C9930D5-4112-18D4-C078-0A1C796049E5}"/>
              </a:ext>
            </a:extLst>
          </p:cNvPr>
          <p:cNvSpPr/>
          <p:nvPr/>
        </p:nvSpPr>
        <p:spPr>
          <a:xfrm rot="10800000">
            <a:off x="5408743" y="3284269"/>
            <a:ext cx="72008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EC175A8-F243-2873-66F5-C931F6B1EFC2}"/>
              </a:ext>
            </a:extLst>
          </p:cNvPr>
          <p:cNvSpPr/>
          <p:nvPr/>
        </p:nvSpPr>
        <p:spPr>
          <a:xfrm rot="10800000">
            <a:off x="5146104" y="3284269"/>
            <a:ext cx="72008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C48F50-08CA-B003-C0AB-59734E11B63F}"/>
              </a:ext>
            </a:extLst>
          </p:cNvPr>
          <p:cNvSpPr txBox="1"/>
          <p:nvPr/>
        </p:nvSpPr>
        <p:spPr>
          <a:xfrm>
            <a:off x="6777754" y="5229200"/>
            <a:ext cx="9311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10</a:t>
            </a:r>
            <a:r>
              <a:rPr lang="ko-KR" altLang="en-US" sz="1100"/>
              <a:t>핀 </a:t>
            </a:r>
            <a:r>
              <a:rPr lang="en-US" altLang="ko-KR" sz="1100"/>
              <a:t>ICD </a:t>
            </a:r>
            <a:r>
              <a:rPr lang="ko-KR" altLang="en-US" sz="1100"/>
              <a:t>케이블 홀더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904E4E4-B1D5-C624-3482-8EEDB9CB239A}"/>
              </a:ext>
            </a:extLst>
          </p:cNvPr>
          <p:cNvCxnSpPr>
            <a:cxnSpLocks/>
          </p:cNvCxnSpPr>
          <p:nvPr/>
        </p:nvCxnSpPr>
        <p:spPr>
          <a:xfrm flipH="1" flipV="1">
            <a:off x="6665880" y="4824274"/>
            <a:ext cx="160433" cy="3276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2BE221-12EE-88A1-7234-E24541FF2D46}"/>
              </a:ext>
            </a:extLst>
          </p:cNvPr>
          <p:cNvSpPr txBox="1"/>
          <p:nvPr/>
        </p:nvSpPr>
        <p:spPr>
          <a:xfrm>
            <a:off x="8292887" y="3670819"/>
            <a:ext cx="9311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PCB</a:t>
            </a:r>
            <a:r>
              <a:rPr lang="ko-KR" altLang="en-US" sz="1100"/>
              <a:t> 고정용</a:t>
            </a:r>
            <a:endParaRPr lang="en-US" altLang="ko-KR" sz="1100"/>
          </a:p>
          <a:p>
            <a:r>
              <a:rPr lang="ko-KR" altLang="en-US" sz="1100"/>
              <a:t>홀</a:t>
            </a:r>
            <a:r>
              <a:rPr lang="en-US" altLang="ko-KR" sz="1100"/>
              <a:t>, 3</a:t>
            </a:r>
            <a:r>
              <a:rPr lang="ko-KR" altLang="en-US" sz="1100"/>
              <a:t>파이</a:t>
            </a:r>
          </a:p>
        </p:txBody>
      </p:sp>
      <p:sp>
        <p:nvSpPr>
          <p:cNvPr id="2073" name="TextBox 2072">
            <a:extLst>
              <a:ext uri="{FF2B5EF4-FFF2-40B4-BE49-F238E27FC236}">
                <a16:creationId xmlns:a16="http://schemas.microsoft.com/office/drawing/2014/main" id="{4890290F-8A01-5307-3B1D-E51BE1745675}"/>
              </a:ext>
            </a:extLst>
          </p:cNvPr>
          <p:cNvSpPr txBox="1"/>
          <p:nvPr/>
        </p:nvSpPr>
        <p:spPr>
          <a:xfrm>
            <a:off x="4472872" y="1578381"/>
            <a:ext cx="38598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FND </a:t>
            </a:r>
            <a:r>
              <a:rPr lang="ko-KR" altLang="en-US" sz="1100"/>
              <a:t>큰거 작은거를 둘 다 호환 가능</a:t>
            </a:r>
            <a:r>
              <a:rPr lang="en-US" altLang="ko-KR" sz="1100"/>
              <a:t>.</a:t>
            </a:r>
          </a:p>
          <a:p>
            <a:r>
              <a:rPr lang="ko-KR" altLang="en-US" sz="1100"/>
              <a:t>홀더는 설명을 위해 넣음</a:t>
            </a:r>
            <a:r>
              <a:rPr lang="en-US" altLang="ko-KR" sz="1100"/>
              <a:t>. </a:t>
            </a:r>
            <a:r>
              <a:rPr lang="ko-KR" altLang="en-US" sz="1100"/>
              <a:t>실제로는 바로 납땜할거임</a:t>
            </a:r>
            <a:r>
              <a:rPr lang="en-US" altLang="ko-KR" sz="1100"/>
              <a:t>.</a:t>
            </a:r>
          </a:p>
          <a:p>
            <a:r>
              <a:rPr lang="en-US" altLang="ko-KR" sz="1100"/>
              <a:t>ICD </a:t>
            </a:r>
            <a:r>
              <a:rPr lang="ko-KR" altLang="en-US" sz="1100"/>
              <a:t>케이블 홀더를 먼저 납땜 후 </a:t>
            </a:r>
            <a:r>
              <a:rPr lang="en-US" altLang="ko-KR" sz="1100"/>
              <a:t>PCB</a:t>
            </a:r>
            <a:r>
              <a:rPr lang="ko-KR" altLang="en-US" sz="1100"/>
              <a:t>를 납땜해야 함</a:t>
            </a:r>
            <a:r>
              <a:rPr lang="en-US" altLang="ko-KR" sz="1100"/>
              <a:t>.</a:t>
            </a:r>
            <a:endParaRPr lang="ko-KR" altLang="en-US" sz="110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DE5989E-0E1C-00DD-9C71-5188CD7C2C19}"/>
              </a:ext>
            </a:extLst>
          </p:cNvPr>
          <p:cNvSpPr/>
          <p:nvPr/>
        </p:nvSpPr>
        <p:spPr>
          <a:xfrm rot="10800000">
            <a:off x="5094817" y="2910948"/>
            <a:ext cx="45719" cy="4812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9D469F4-8C54-A9E1-3FC7-8A2299B2EC81}"/>
              </a:ext>
            </a:extLst>
          </p:cNvPr>
          <p:cNvSpPr/>
          <p:nvPr/>
        </p:nvSpPr>
        <p:spPr>
          <a:xfrm rot="10800000">
            <a:off x="5200762" y="2910948"/>
            <a:ext cx="45720" cy="4571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F43F7DE-50B9-070C-374D-91895215826D}"/>
              </a:ext>
            </a:extLst>
          </p:cNvPr>
          <p:cNvSpPr/>
          <p:nvPr/>
        </p:nvSpPr>
        <p:spPr>
          <a:xfrm rot="10800000">
            <a:off x="5306708" y="2910948"/>
            <a:ext cx="45720" cy="4571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00F236E-9B61-0636-9ABB-F01C1256BE94}"/>
              </a:ext>
            </a:extLst>
          </p:cNvPr>
          <p:cNvSpPr/>
          <p:nvPr/>
        </p:nvSpPr>
        <p:spPr>
          <a:xfrm rot="10800000">
            <a:off x="5412654" y="2910948"/>
            <a:ext cx="45720" cy="4571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17BF958-F6F0-1BF5-6587-7172A25861C6}"/>
              </a:ext>
            </a:extLst>
          </p:cNvPr>
          <p:cNvSpPr/>
          <p:nvPr/>
        </p:nvSpPr>
        <p:spPr>
          <a:xfrm rot="10800000">
            <a:off x="5518601" y="2910948"/>
            <a:ext cx="45720" cy="4571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24930A0-1028-F8D8-D447-4C5150471B89}"/>
              </a:ext>
            </a:extLst>
          </p:cNvPr>
          <p:cNvSpPr/>
          <p:nvPr/>
        </p:nvSpPr>
        <p:spPr>
          <a:xfrm rot="10800000">
            <a:off x="5090473" y="4988120"/>
            <a:ext cx="45719" cy="4812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A7A6F02-939A-7D8F-2E8C-6E4E9858074E}"/>
              </a:ext>
            </a:extLst>
          </p:cNvPr>
          <p:cNvSpPr/>
          <p:nvPr/>
        </p:nvSpPr>
        <p:spPr>
          <a:xfrm rot="10800000">
            <a:off x="5196418" y="4988120"/>
            <a:ext cx="45720" cy="4571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B485A984-F90B-2F2F-3E70-889F3A5383CB}"/>
              </a:ext>
            </a:extLst>
          </p:cNvPr>
          <p:cNvSpPr/>
          <p:nvPr/>
        </p:nvSpPr>
        <p:spPr>
          <a:xfrm rot="10800000">
            <a:off x="5302364" y="4988120"/>
            <a:ext cx="45720" cy="4571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2EBEAF0-74C8-A743-88AE-695B0178D81C}"/>
              </a:ext>
            </a:extLst>
          </p:cNvPr>
          <p:cNvSpPr/>
          <p:nvPr/>
        </p:nvSpPr>
        <p:spPr>
          <a:xfrm rot="10800000">
            <a:off x="5408310" y="4988120"/>
            <a:ext cx="45720" cy="4571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16BFD37-941E-EAF5-5BE8-AD096F3FFB20}"/>
              </a:ext>
            </a:extLst>
          </p:cNvPr>
          <p:cNvSpPr/>
          <p:nvPr/>
        </p:nvSpPr>
        <p:spPr>
          <a:xfrm rot="10800000">
            <a:off x="5514257" y="4988120"/>
            <a:ext cx="45720" cy="4571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6C739C2-CF2C-686F-A77C-F6F04DE49574}"/>
              </a:ext>
            </a:extLst>
          </p:cNvPr>
          <p:cNvSpPr/>
          <p:nvPr/>
        </p:nvSpPr>
        <p:spPr>
          <a:xfrm rot="10800000">
            <a:off x="5090473" y="4147112"/>
            <a:ext cx="45719" cy="4812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9327BEF-D7B0-23FE-9FD6-65E4A65A83A0}"/>
              </a:ext>
            </a:extLst>
          </p:cNvPr>
          <p:cNvSpPr/>
          <p:nvPr/>
        </p:nvSpPr>
        <p:spPr>
          <a:xfrm rot="10800000">
            <a:off x="5196418" y="4147112"/>
            <a:ext cx="45720" cy="4571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B59A218-2C22-1BE2-3119-4D20B9338692}"/>
              </a:ext>
            </a:extLst>
          </p:cNvPr>
          <p:cNvSpPr/>
          <p:nvPr/>
        </p:nvSpPr>
        <p:spPr>
          <a:xfrm rot="10800000">
            <a:off x="5302364" y="4147112"/>
            <a:ext cx="45720" cy="4571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6AD5B04-C482-D947-C6B7-6F2E10EB0BDD}"/>
              </a:ext>
            </a:extLst>
          </p:cNvPr>
          <p:cNvSpPr/>
          <p:nvPr/>
        </p:nvSpPr>
        <p:spPr>
          <a:xfrm rot="10800000">
            <a:off x="5408310" y="4147112"/>
            <a:ext cx="45720" cy="4571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24" name="타원 1023">
            <a:extLst>
              <a:ext uri="{FF2B5EF4-FFF2-40B4-BE49-F238E27FC236}">
                <a16:creationId xmlns:a16="http://schemas.microsoft.com/office/drawing/2014/main" id="{98210DCD-DA78-91E5-89C6-2305D02D60E0}"/>
              </a:ext>
            </a:extLst>
          </p:cNvPr>
          <p:cNvSpPr/>
          <p:nvPr/>
        </p:nvSpPr>
        <p:spPr>
          <a:xfrm rot="10800000">
            <a:off x="5514257" y="4147112"/>
            <a:ext cx="45720" cy="4571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34EBFA4-FF1B-1EFD-1711-A945BA46EBCA}"/>
              </a:ext>
            </a:extLst>
          </p:cNvPr>
          <p:cNvGrpSpPr/>
          <p:nvPr/>
        </p:nvGrpSpPr>
        <p:grpSpPr>
          <a:xfrm>
            <a:off x="7660065" y="2818606"/>
            <a:ext cx="594661" cy="2221584"/>
            <a:chOff x="7660065" y="2818606"/>
            <a:chExt cx="594661" cy="2221584"/>
          </a:xfrm>
        </p:grpSpPr>
        <p:sp>
          <p:nvSpPr>
            <p:cNvPr id="1040" name="직사각형 1039">
              <a:extLst>
                <a:ext uri="{FF2B5EF4-FFF2-40B4-BE49-F238E27FC236}">
                  <a16:creationId xmlns:a16="http://schemas.microsoft.com/office/drawing/2014/main" id="{9CED6189-5249-F5A0-338D-63186A122FC4}"/>
                </a:ext>
              </a:extLst>
            </p:cNvPr>
            <p:cNvSpPr/>
            <p:nvPr/>
          </p:nvSpPr>
          <p:spPr>
            <a:xfrm rot="10800000">
              <a:off x="7660065" y="2818606"/>
              <a:ext cx="594661" cy="222158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41" name="타원 1040">
              <a:extLst>
                <a:ext uri="{FF2B5EF4-FFF2-40B4-BE49-F238E27FC236}">
                  <a16:creationId xmlns:a16="http://schemas.microsoft.com/office/drawing/2014/main" id="{9D72DC7C-0FBB-57A3-26E3-3DC2A42AD740}"/>
                </a:ext>
              </a:extLst>
            </p:cNvPr>
            <p:cNvSpPr/>
            <p:nvPr/>
          </p:nvSpPr>
          <p:spPr>
            <a:xfrm rot="10800000">
              <a:off x="8046099" y="3714047"/>
              <a:ext cx="72008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51" name="타원 1050">
              <a:extLst>
                <a:ext uri="{FF2B5EF4-FFF2-40B4-BE49-F238E27FC236}">
                  <a16:creationId xmlns:a16="http://schemas.microsoft.com/office/drawing/2014/main" id="{216DC733-A2D3-8220-A196-496F3C84E4D9}"/>
                </a:ext>
              </a:extLst>
            </p:cNvPr>
            <p:cNvSpPr/>
            <p:nvPr/>
          </p:nvSpPr>
          <p:spPr>
            <a:xfrm rot="10800000">
              <a:off x="7782419" y="3711340"/>
              <a:ext cx="72008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52" name="타원 1051">
              <a:extLst>
                <a:ext uri="{FF2B5EF4-FFF2-40B4-BE49-F238E27FC236}">
                  <a16:creationId xmlns:a16="http://schemas.microsoft.com/office/drawing/2014/main" id="{FC0DA3F7-F9CA-2200-6954-C64DED546112}"/>
                </a:ext>
              </a:extLst>
            </p:cNvPr>
            <p:cNvSpPr/>
            <p:nvPr/>
          </p:nvSpPr>
          <p:spPr>
            <a:xfrm rot="10800000">
              <a:off x="8045058" y="3239075"/>
              <a:ext cx="72008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53" name="타원 1052">
              <a:extLst>
                <a:ext uri="{FF2B5EF4-FFF2-40B4-BE49-F238E27FC236}">
                  <a16:creationId xmlns:a16="http://schemas.microsoft.com/office/drawing/2014/main" id="{4164B2ED-60D9-24EC-305F-77CAE07BE354}"/>
                </a:ext>
              </a:extLst>
            </p:cNvPr>
            <p:cNvSpPr/>
            <p:nvPr/>
          </p:nvSpPr>
          <p:spPr>
            <a:xfrm rot="10800000">
              <a:off x="7782419" y="3239075"/>
              <a:ext cx="72008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54" name="타원 1053">
              <a:extLst>
                <a:ext uri="{FF2B5EF4-FFF2-40B4-BE49-F238E27FC236}">
                  <a16:creationId xmlns:a16="http://schemas.microsoft.com/office/drawing/2014/main" id="{0BB57F09-4FFC-3DC5-1FAA-34BAEA854CE9}"/>
                </a:ext>
              </a:extLst>
            </p:cNvPr>
            <p:cNvSpPr/>
            <p:nvPr/>
          </p:nvSpPr>
          <p:spPr>
            <a:xfrm rot="10800000">
              <a:off x="7731132" y="2865754"/>
              <a:ext cx="45719" cy="4812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55" name="타원 1054">
              <a:extLst>
                <a:ext uri="{FF2B5EF4-FFF2-40B4-BE49-F238E27FC236}">
                  <a16:creationId xmlns:a16="http://schemas.microsoft.com/office/drawing/2014/main" id="{EC166034-DDEE-7A8E-4CD1-25AB3ACAA8CB}"/>
                </a:ext>
              </a:extLst>
            </p:cNvPr>
            <p:cNvSpPr/>
            <p:nvPr/>
          </p:nvSpPr>
          <p:spPr>
            <a:xfrm rot="10800000">
              <a:off x="7837077" y="2865754"/>
              <a:ext cx="45720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56" name="타원 1055">
              <a:extLst>
                <a:ext uri="{FF2B5EF4-FFF2-40B4-BE49-F238E27FC236}">
                  <a16:creationId xmlns:a16="http://schemas.microsoft.com/office/drawing/2014/main" id="{CB91902C-B65C-0E8C-895B-B95DA633D0C9}"/>
                </a:ext>
              </a:extLst>
            </p:cNvPr>
            <p:cNvSpPr/>
            <p:nvPr/>
          </p:nvSpPr>
          <p:spPr>
            <a:xfrm rot="10800000">
              <a:off x="7943023" y="2865754"/>
              <a:ext cx="45720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57" name="타원 1056">
              <a:extLst>
                <a:ext uri="{FF2B5EF4-FFF2-40B4-BE49-F238E27FC236}">
                  <a16:creationId xmlns:a16="http://schemas.microsoft.com/office/drawing/2014/main" id="{91A17641-160A-28C9-BCA7-B0A42255FC89}"/>
                </a:ext>
              </a:extLst>
            </p:cNvPr>
            <p:cNvSpPr/>
            <p:nvPr/>
          </p:nvSpPr>
          <p:spPr>
            <a:xfrm rot="10800000">
              <a:off x="8048969" y="2865754"/>
              <a:ext cx="45720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58" name="타원 1057">
              <a:extLst>
                <a:ext uri="{FF2B5EF4-FFF2-40B4-BE49-F238E27FC236}">
                  <a16:creationId xmlns:a16="http://schemas.microsoft.com/office/drawing/2014/main" id="{5411ECDF-0946-53DC-041E-500560C4FAA9}"/>
                </a:ext>
              </a:extLst>
            </p:cNvPr>
            <p:cNvSpPr/>
            <p:nvPr/>
          </p:nvSpPr>
          <p:spPr>
            <a:xfrm rot="10800000">
              <a:off x="8154916" y="2865754"/>
              <a:ext cx="45720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59" name="타원 1058">
              <a:extLst>
                <a:ext uri="{FF2B5EF4-FFF2-40B4-BE49-F238E27FC236}">
                  <a16:creationId xmlns:a16="http://schemas.microsoft.com/office/drawing/2014/main" id="{5C0C2341-03DC-63CD-36D8-ABAAB0237F2B}"/>
                </a:ext>
              </a:extLst>
            </p:cNvPr>
            <p:cNvSpPr/>
            <p:nvPr/>
          </p:nvSpPr>
          <p:spPr>
            <a:xfrm rot="10800000">
              <a:off x="7726788" y="4942926"/>
              <a:ext cx="45719" cy="4812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60" name="타원 1059">
              <a:extLst>
                <a:ext uri="{FF2B5EF4-FFF2-40B4-BE49-F238E27FC236}">
                  <a16:creationId xmlns:a16="http://schemas.microsoft.com/office/drawing/2014/main" id="{78123753-74BB-B3F5-78B4-A589C367081B}"/>
                </a:ext>
              </a:extLst>
            </p:cNvPr>
            <p:cNvSpPr/>
            <p:nvPr/>
          </p:nvSpPr>
          <p:spPr>
            <a:xfrm rot="10800000">
              <a:off x="7832733" y="4942926"/>
              <a:ext cx="45720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61" name="타원 1060">
              <a:extLst>
                <a:ext uri="{FF2B5EF4-FFF2-40B4-BE49-F238E27FC236}">
                  <a16:creationId xmlns:a16="http://schemas.microsoft.com/office/drawing/2014/main" id="{3E6E8C1E-78FA-0E17-7E47-46986919F95B}"/>
                </a:ext>
              </a:extLst>
            </p:cNvPr>
            <p:cNvSpPr/>
            <p:nvPr/>
          </p:nvSpPr>
          <p:spPr>
            <a:xfrm rot="10800000">
              <a:off x="7938679" y="4942926"/>
              <a:ext cx="45720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62" name="타원 1061">
              <a:extLst>
                <a:ext uri="{FF2B5EF4-FFF2-40B4-BE49-F238E27FC236}">
                  <a16:creationId xmlns:a16="http://schemas.microsoft.com/office/drawing/2014/main" id="{B294726E-6824-A5E5-045D-A8CF6939E4FA}"/>
                </a:ext>
              </a:extLst>
            </p:cNvPr>
            <p:cNvSpPr/>
            <p:nvPr/>
          </p:nvSpPr>
          <p:spPr>
            <a:xfrm rot="10800000">
              <a:off x="8044625" y="4942926"/>
              <a:ext cx="45720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63" name="타원 1062">
              <a:extLst>
                <a:ext uri="{FF2B5EF4-FFF2-40B4-BE49-F238E27FC236}">
                  <a16:creationId xmlns:a16="http://schemas.microsoft.com/office/drawing/2014/main" id="{DC052056-2574-0CCF-F203-FF6571A89D12}"/>
                </a:ext>
              </a:extLst>
            </p:cNvPr>
            <p:cNvSpPr/>
            <p:nvPr/>
          </p:nvSpPr>
          <p:spPr>
            <a:xfrm rot="10800000">
              <a:off x="8150572" y="4942926"/>
              <a:ext cx="45720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64" name="타원 1063">
              <a:extLst>
                <a:ext uri="{FF2B5EF4-FFF2-40B4-BE49-F238E27FC236}">
                  <a16:creationId xmlns:a16="http://schemas.microsoft.com/office/drawing/2014/main" id="{E0F9F4A1-11D4-A1C5-F155-5C0FA09208A8}"/>
                </a:ext>
              </a:extLst>
            </p:cNvPr>
            <p:cNvSpPr/>
            <p:nvPr/>
          </p:nvSpPr>
          <p:spPr>
            <a:xfrm rot="10800000">
              <a:off x="7726788" y="4101918"/>
              <a:ext cx="45719" cy="4812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65" name="타원 1064">
              <a:extLst>
                <a:ext uri="{FF2B5EF4-FFF2-40B4-BE49-F238E27FC236}">
                  <a16:creationId xmlns:a16="http://schemas.microsoft.com/office/drawing/2014/main" id="{3EB6D31D-A409-0021-EA28-711462B1418E}"/>
                </a:ext>
              </a:extLst>
            </p:cNvPr>
            <p:cNvSpPr/>
            <p:nvPr/>
          </p:nvSpPr>
          <p:spPr>
            <a:xfrm rot="10800000">
              <a:off x="7832733" y="4101918"/>
              <a:ext cx="45720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66" name="타원 1065">
              <a:extLst>
                <a:ext uri="{FF2B5EF4-FFF2-40B4-BE49-F238E27FC236}">
                  <a16:creationId xmlns:a16="http://schemas.microsoft.com/office/drawing/2014/main" id="{62DF5D25-A9A9-85A0-C67F-717EF553F4AA}"/>
                </a:ext>
              </a:extLst>
            </p:cNvPr>
            <p:cNvSpPr/>
            <p:nvPr/>
          </p:nvSpPr>
          <p:spPr>
            <a:xfrm rot="10800000">
              <a:off x="7938679" y="4101918"/>
              <a:ext cx="45720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67" name="타원 1066">
              <a:extLst>
                <a:ext uri="{FF2B5EF4-FFF2-40B4-BE49-F238E27FC236}">
                  <a16:creationId xmlns:a16="http://schemas.microsoft.com/office/drawing/2014/main" id="{72074E9E-499A-C44F-A491-7FD844C967B4}"/>
                </a:ext>
              </a:extLst>
            </p:cNvPr>
            <p:cNvSpPr/>
            <p:nvPr/>
          </p:nvSpPr>
          <p:spPr>
            <a:xfrm rot="10800000">
              <a:off x="8044625" y="4101918"/>
              <a:ext cx="45720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68" name="타원 1067">
              <a:extLst>
                <a:ext uri="{FF2B5EF4-FFF2-40B4-BE49-F238E27FC236}">
                  <a16:creationId xmlns:a16="http://schemas.microsoft.com/office/drawing/2014/main" id="{EF158B6C-6660-007E-E906-B290F6CA6950}"/>
                </a:ext>
              </a:extLst>
            </p:cNvPr>
            <p:cNvSpPr/>
            <p:nvPr/>
          </p:nvSpPr>
          <p:spPr>
            <a:xfrm rot="10800000">
              <a:off x="8150572" y="4101918"/>
              <a:ext cx="45720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196B224-BDE6-A97A-FA5B-B9568681584F}"/>
                </a:ext>
              </a:extLst>
            </p:cNvPr>
            <p:cNvSpPr/>
            <p:nvPr/>
          </p:nvSpPr>
          <p:spPr>
            <a:xfrm rot="10800000">
              <a:off x="7747101" y="4337880"/>
              <a:ext cx="148219" cy="4611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C7DA51C-FDF9-661E-5D7C-5623772CD3E7}"/>
                </a:ext>
              </a:extLst>
            </p:cNvPr>
            <p:cNvSpPr/>
            <p:nvPr/>
          </p:nvSpPr>
          <p:spPr>
            <a:xfrm rot="10800000">
              <a:off x="8002352" y="4337880"/>
              <a:ext cx="148219" cy="4611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1069" name="그룹 1068">
            <a:extLst>
              <a:ext uri="{FF2B5EF4-FFF2-40B4-BE49-F238E27FC236}">
                <a16:creationId xmlns:a16="http://schemas.microsoft.com/office/drawing/2014/main" id="{9F006206-18DA-A740-A435-19B373B7E242}"/>
              </a:ext>
            </a:extLst>
          </p:cNvPr>
          <p:cNvGrpSpPr/>
          <p:nvPr/>
        </p:nvGrpSpPr>
        <p:grpSpPr>
          <a:xfrm>
            <a:off x="4858955" y="2898783"/>
            <a:ext cx="914694" cy="1331313"/>
            <a:chOff x="1013990" y="2633600"/>
            <a:chExt cx="1915956" cy="2952328"/>
          </a:xfrm>
        </p:grpSpPr>
        <p:sp>
          <p:nvSpPr>
            <p:cNvPr id="1070" name="직사각형 1069">
              <a:extLst>
                <a:ext uri="{FF2B5EF4-FFF2-40B4-BE49-F238E27FC236}">
                  <a16:creationId xmlns:a16="http://schemas.microsoft.com/office/drawing/2014/main" id="{560EE9AB-65B0-68AC-C048-B8590FEF41D4}"/>
                </a:ext>
              </a:extLst>
            </p:cNvPr>
            <p:cNvSpPr/>
            <p:nvPr/>
          </p:nvSpPr>
          <p:spPr>
            <a:xfrm>
              <a:off x="1013990" y="2633600"/>
              <a:ext cx="1915956" cy="2952328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46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71" name="사각형: 둥근 모서리 1070">
              <a:extLst>
                <a:ext uri="{FF2B5EF4-FFF2-40B4-BE49-F238E27FC236}">
                  <a16:creationId xmlns:a16="http://schemas.microsoft.com/office/drawing/2014/main" id="{3CFAB441-69D3-1AF5-D955-499C325E00B6}"/>
                </a:ext>
              </a:extLst>
            </p:cNvPr>
            <p:cNvSpPr/>
            <p:nvPr/>
          </p:nvSpPr>
          <p:spPr>
            <a:xfrm>
              <a:off x="1651900" y="2796742"/>
              <a:ext cx="1044116" cy="181996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72" name="사각형: 둥근 모서리 1071">
              <a:extLst>
                <a:ext uri="{FF2B5EF4-FFF2-40B4-BE49-F238E27FC236}">
                  <a16:creationId xmlns:a16="http://schemas.microsoft.com/office/drawing/2014/main" id="{F1AE07B2-2CE0-6362-9D18-514315C06473}"/>
                </a:ext>
              </a:extLst>
            </p:cNvPr>
            <p:cNvSpPr/>
            <p:nvPr/>
          </p:nvSpPr>
          <p:spPr>
            <a:xfrm>
              <a:off x="1395904" y="3967084"/>
              <a:ext cx="1044116" cy="181996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73" name="사각형: 둥근 모서리 1072">
              <a:extLst>
                <a:ext uri="{FF2B5EF4-FFF2-40B4-BE49-F238E27FC236}">
                  <a16:creationId xmlns:a16="http://schemas.microsoft.com/office/drawing/2014/main" id="{2228E991-DE0B-8478-D40E-BE89DCD715C5}"/>
                </a:ext>
              </a:extLst>
            </p:cNvPr>
            <p:cNvSpPr/>
            <p:nvPr/>
          </p:nvSpPr>
          <p:spPr>
            <a:xfrm>
              <a:off x="1223628" y="5119212"/>
              <a:ext cx="1044116" cy="181996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74" name="사각형: 둥근 모서리 1073">
              <a:extLst>
                <a:ext uri="{FF2B5EF4-FFF2-40B4-BE49-F238E27FC236}">
                  <a16:creationId xmlns:a16="http://schemas.microsoft.com/office/drawing/2014/main" id="{1A5CDC0B-B707-190A-8886-DF28AECB2F96}"/>
                </a:ext>
              </a:extLst>
            </p:cNvPr>
            <p:cNvSpPr/>
            <p:nvPr/>
          </p:nvSpPr>
          <p:spPr>
            <a:xfrm rot="16892776">
              <a:off x="927796" y="4592860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75" name="사각형: 둥근 모서리 1074">
              <a:extLst>
                <a:ext uri="{FF2B5EF4-FFF2-40B4-BE49-F238E27FC236}">
                  <a16:creationId xmlns:a16="http://schemas.microsoft.com/office/drawing/2014/main" id="{9D534F57-7A64-EEAA-D4A2-D15DDA81FF0C}"/>
                </a:ext>
              </a:extLst>
            </p:cNvPr>
            <p:cNvSpPr/>
            <p:nvPr/>
          </p:nvSpPr>
          <p:spPr>
            <a:xfrm rot="16892776">
              <a:off x="1959639" y="4586626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76" name="사각형: 둥근 모서리 1075">
              <a:extLst>
                <a:ext uri="{FF2B5EF4-FFF2-40B4-BE49-F238E27FC236}">
                  <a16:creationId xmlns:a16="http://schemas.microsoft.com/office/drawing/2014/main" id="{3B34278E-426E-06E3-1F4C-AEB3EFBB2189}"/>
                </a:ext>
              </a:extLst>
            </p:cNvPr>
            <p:cNvSpPr/>
            <p:nvPr/>
          </p:nvSpPr>
          <p:spPr>
            <a:xfrm rot="16892776">
              <a:off x="1139420" y="3421995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77" name="사각형: 둥근 모서리 1076">
              <a:extLst>
                <a:ext uri="{FF2B5EF4-FFF2-40B4-BE49-F238E27FC236}">
                  <a16:creationId xmlns:a16="http://schemas.microsoft.com/office/drawing/2014/main" id="{0CF88265-2EB5-1BF8-314B-841F21785F37}"/>
                </a:ext>
              </a:extLst>
            </p:cNvPr>
            <p:cNvSpPr/>
            <p:nvPr/>
          </p:nvSpPr>
          <p:spPr>
            <a:xfrm rot="16892776">
              <a:off x="2171263" y="3415761"/>
              <a:ext cx="832233" cy="149012"/>
            </a:xfrm>
            <a:prstGeom prst="roundRect">
              <a:avLst>
                <a:gd name="adj" fmla="val 382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cxnSp>
        <p:nvCxnSpPr>
          <p:cNvPr id="1078" name="직선 화살표 연결선 1077">
            <a:extLst>
              <a:ext uri="{FF2B5EF4-FFF2-40B4-BE49-F238E27FC236}">
                <a16:creationId xmlns:a16="http://schemas.microsoft.com/office/drawing/2014/main" id="{A38D0B8A-5469-54F0-383E-8C4EAE018B90}"/>
              </a:ext>
            </a:extLst>
          </p:cNvPr>
          <p:cNvCxnSpPr>
            <a:cxnSpLocks/>
          </p:cNvCxnSpPr>
          <p:nvPr/>
        </p:nvCxnSpPr>
        <p:spPr>
          <a:xfrm flipH="1">
            <a:off x="8336119" y="2383673"/>
            <a:ext cx="172749" cy="3050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직선 화살표 연결선 1079">
            <a:extLst>
              <a:ext uri="{FF2B5EF4-FFF2-40B4-BE49-F238E27FC236}">
                <a16:creationId xmlns:a16="http://schemas.microsoft.com/office/drawing/2014/main" id="{F48983A1-1C2E-E706-7913-60AE4C4EEE7B}"/>
              </a:ext>
            </a:extLst>
          </p:cNvPr>
          <p:cNvCxnSpPr>
            <a:cxnSpLocks/>
          </p:cNvCxnSpPr>
          <p:nvPr/>
        </p:nvCxnSpPr>
        <p:spPr>
          <a:xfrm flipH="1" flipV="1">
            <a:off x="8138838" y="3246067"/>
            <a:ext cx="364263" cy="4517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47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MAIN PCB</a:t>
            </a:r>
            <a:endParaRPr lang="ko-KR" altLang="en-US" sz="1000" spc="-5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C32412-1263-3DB0-A470-565630AA8A0B}"/>
              </a:ext>
            </a:extLst>
          </p:cNvPr>
          <p:cNvSpPr/>
          <p:nvPr/>
        </p:nvSpPr>
        <p:spPr>
          <a:xfrm rot="10800000">
            <a:off x="1850239" y="2727233"/>
            <a:ext cx="3014587" cy="140353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01" name="직사각형 2100">
            <a:extLst>
              <a:ext uri="{FF2B5EF4-FFF2-40B4-BE49-F238E27FC236}">
                <a16:creationId xmlns:a16="http://schemas.microsoft.com/office/drawing/2014/main" id="{767BEAD0-0B10-8C18-7790-A083C7F0D3A7}"/>
              </a:ext>
            </a:extLst>
          </p:cNvPr>
          <p:cNvSpPr/>
          <p:nvPr/>
        </p:nvSpPr>
        <p:spPr>
          <a:xfrm rot="10800000">
            <a:off x="2507726" y="2881304"/>
            <a:ext cx="395334" cy="8791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03" name="TextBox 2102">
            <a:extLst>
              <a:ext uri="{FF2B5EF4-FFF2-40B4-BE49-F238E27FC236}">
                <a16:creationId xmlns:a16="http://schemas.microsoft.com/office/drawing/2014/main" id="{DAB2D11E-D354-DCBF-BCA4-705310E5CCCD}"/>
              </a:ext>
            </a:extLst>
          </p:cNvPr>
          <p:cNvSpPr txBox="1"/>
          <p:nvPr/>
        </p:nvSpPr>
        <p:spPr>
          <a:xfrm>
            <a:off x="2465339" y="2923509"/>
            <a:ext cx="631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/>
              <a:t>아두이노</a:t>
            </a:r>
            <a:endParaRPr lang="en-US" altLang="ko-KR" sz="400"/>
          </a:p>
          <a:p>
            <a:r>
              <a:rPr lang="en-US" altLang="ko-KR" sz="400"/>
              <a:t>MKR 1010 wifi </a:t>
            </a:r>
            <a:endParaRPr lang="ko-KR" altLang="en-US" sz="400"/>
          </a:p>
        </p:txBody>
      </p:sp>
      <p:sp>
        <p:nvSpPr>
          <p:cNvPr id="2109" name="직사각형 2108">
            <a:extLst>
              <a:ext uri="{FF2B5EF4-FFF2-40B4-BE49-F238E27FC236}">
                <a16:creationId xmlns:a16="http://schemas.microsoft.com/office/drawing/2014/main" id="{45E5A7FA-30B5-4D82-455B-8D24A9754731}"/>
              </a:ext>
            </a:extLst>
          </p:cNvPr>
          <p:cNvSpPr/>
          <p:nvPr/>
        </p:nvSpPr>
        <p:spPr>
          <a:xfrm rot="5400000" flipH="1">
            <a:off x="2053760" y="3766071"/>
            <a:ext cx="148219" cy="461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FFA5CF-DB03-2774-9AEE-6C5C09508309}"/>
              </a:ext>
            </a:extLst>
          </p:cNvPr>
          <p:cNvSpPr/>
          <p:nvPr/>
        </p:nvSpPr>
        <p:spPr>
          <a:xfrm rot="10800000">
            <a:off x="4984914" y="2634179"/>
            <a:ext cx="594661" cy="270598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277CFFC-DA91-A62D-A9E8-E59B3DDCF852}"/>
              </a:ext>
            </a:extLst>
          </p:cNvPr>
          <p:cNvSpPr/>
          <p:nvPr/>
        </p:nvSpPr>
        <p:spPr>
          <a:xfrm rot="10800000">
            <a:off x="5370949" y="3529621"/>
            <a:ext cx="72008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325EE1-41C7-296E-3810-A69B9E170CA5}"/>
              </a:ext>
            </a:extLst>
          </p:cNvPr>
          <p:cNvSpPr/>
          <p:nvPr/>
        </p:nvSpPr>
        <p:spPr>
          <a:xfrm rot="10800000">
            <a:off x="5107269" y="3526914"/>
            <a:ext cx="72008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6B06A20-4F93-4425-C7AD-5E80AB92E7AB}"/>
              </a:ext>
            </a:extLst>
          </p:cNvPr>
          <p:cNvSpPr/>
          <p:nvPr/>
        </p:nvSpPr>
        <p:spPr>
          <a:xfrm rot="10800000">
            <a:off x="5369908" y="3054649"/>
            <a:ext cx="72008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9798634-EEE1-EA00-CF94-69D66E400485}"/>
              </a:ext>
            </a:extLst>
          </p:cNvPr>
          <p:cNvSpPr/>
          <p:nvPr/>
        </p:nvSpPr>
        <p:spPr>
          <a:xfrm rot="10800000">
            <a:off x="5107269" y="3054649"/>
            <a:ext cx="72008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F46C89E-41C9-6C5C-D0FD-84259B614186}"/>
              </a:ext>
            </a:extLst>
          </p:cNvPr>
          <p:cNvSpPr/>
          <p:nvPr/>
        </p:nvSpPr>
        <p:spPr>
          <a:xfrm rot="10800000">
            <a:off x="5055982" y="2681328"/>
            <a:ext cx="45719" cy="4812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BD5D023-04BF-1F8A-B79B-D4E8D5C56E80}"/>
              </a:ext>
            </a:extLst>
          </p:cNvPr>
          <p:cNvSpPr/>
          <p:nvPr/>
        </p:nvSpPr>
        <p:spPr>
          <a:xfrm rot="10800000">
            <a:off x="5161927" y="2681328"/>
            <a:ext cx="45720" cy="4571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36BAFE-C392-0B79-A671-44F7D6E3F31D}"/>
              </a:ext>
            </a:extLst>
          </p:cNvPr>
          <p:cNvSpPr/>
          <p:nvPr/>
        </p:nvSpPr>
        <p:spPr>
          <a:xfrm rot="10800000">
            <a:off x="5267873" y="2681328"/>
            <a:ext cx="45720" cy="4571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3BA8E8B-D01C-3716-4F1B-241BD1D66CAF}"/>
              </a:ext>
            </a:extLst>
          </p:cNvPr>
          <p:cNvSpPr/>
          <p:nvPr/>
        </p:nvSpPr>
        <p:spPr>
          <a:xfrm rot="10800000">
            <a:off x="5373819" y="2681328"/>
            <a:ext cx="45720" cy="4571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9C8EF63-DF68-9419-7CB3-5ECC4077CF87}"/>
              </a:ext>
            </a:extLst>
          </p:cNvPr>
          <p:cNvSpPr/>
          <p:nvPr/>
        </p:nvSpPr>
        <p:spPr>
          <a:xfrm rot="10800000">
            <a:off x="5479766" y="2681328"/>
            <a:ext cx="45720" cy="4571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712A674-BAD1-0230-BA86-DEDB5025EBCB}"/>
              </a:ext>
            </a:extLst>
          </p:cNvPr>
          <p:cNvSpPr/>
          <p:nvPr/>
        </p:nvSpPr>
        <p:spPr>
          <a:xfrm rot="10800000">
            <a:off x="5051638" y="5220034"/>
            <a:ext cx="45719" cy="4812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45D0A00-E94C-A03E-A7DD-D9785DDF8665}"/>
              </a:ext>
            </a:extLst>
          </p:cNvPr>
          <p:cNvSpPr/>
          <p:nvPr/>
        </p:nvSpPr>
        <p:spPr>
          <a:xfrm rot="10800000">
            <a:off x="5157583" y="5220034"/>
            <a:ext cx="45720" cy="4571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4ED7403-454D-71F6-A3A7-005B104796B6}"/>
              </a:ext>
            </a:extLst>
          </p:cNvPr>
          <p:cNvSpPr/>
          <p:nvPr/>
        </p:nvSpPr>
        <p:spPr>
          <a:xfrm rot="10800000">
            <a:off x="5263529" y="5220034"/>
            <a:ext cx="45720" cy="4571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33BB70-BDE6-8166-C65E-E50D59A8B332}"/>
              </a:ext>
            </a:extLst>
          </p:cNvPr>
          <p:cNvSpPr/>
          <p:nvPr/>
        </p:nvSpPr>
        <p:spPr>
          <a:xfrm rot="10800000">
            <a:off x="5369475" y="5220034"/>
            <a:ext cx="45720" cy="4571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7C9AAA0-CD53-5DB0-B623-C0ED6ADF72A8}"/>
              </a:ext>
            </a:extLst>
          </p:cNvPr>
          <p:cNvSpPr/>
          <p:nvPr/>
        </p:nvSpPr>
        <p:spPr>
          <a:xfrm rot="10800000">
            <a:off x="5475422" y="5220034"/>
            <a:ext cx="45720" cy="4571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2AB832F-CD49-4CCB-555A-F41ED6CC9BED}"/>
              </a:ext>
            </a:extLst>
          </p:cNvPr>
          <p:cNvSpPr/>
          <p:nvPr/>
        </p:nvSpPr>
        <p:spPr>
          <a:xfrm rot="10800000">
            <a:off x="5051638" y="3917492"/>
            <a:ext cx="45719" cy="4812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9A64604-A2F2-47A9-F377-A0266F310B4C}"/>
              </a:ext>
            </a:extLst>
          </p:cNvPr>
          <p:cNvSpPr/>
          <p:nvPr/>
        </p:nvSpPr>
        <p:spPr>
          <a:xfrm rot="10800000">
            <a:off x="5157583" y="3917492"/>
            <a:ext cx="45720" cy="4571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CE75486-0711-2099-0717-6D3FBBAD0565}"/>
              </a:ext>
            </a:extLst>
          </p:cNvPr>
          <p:cNvSpPr/>
          <p:nvPr/>
        </p:nvSpPr>
        <p:spPr>
          <a:xfrm rot="10800000">
            <a:off x="5263529" y="3917492"/>
            <a:ext cx="45720" cy="4571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193C6F1-C038-4BDA-D850-BDC0B693FEB6}"/>
              </a:ext>
            </a:extLst>
          </p:cNvPr>
          <p:cNvSpPr/>
          <p:nvPr/>
        </p:nvSpPr>
        <p:spPr>
          <a:xfrm rot="10800000">
            <a:off x="5369475" y="3917492"/>
            <a:ext cx="45720" cy="4571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E973200-FC31-BAE2-507D-01C19CBDA1A5}"/>
              </a:ext>
            </a:extLst>
          </p:cNvPr>
          <p:cNvSpPr/>
          <p:nvPr/>
        </p:nvSpPr>
        <p:spPr>
          <a:xfrm rot="10800000">
            <a:off x="5475422" y="3917492"/>
            <a:ext cx="45720" cy="4571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BB14C4-D839-181C-95F9-B52830D7886F}"/>
              </a:ext>
            </a:extLst>
          </p:cNvPr>
          <p:cNvSpPr/>
          <p:nvPr/>
        </p:nvSpPr>
        <p:spPr>
          <a:xfrm rot="10800000">
            <a:off x="5071951" y="4614988"/>
            <a:ext cx="148219" cy="461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4C67E3-CA3F-B400-32C9-C7D77E54FF01}"/>
              </a:ext>
            </a:extLst>
          </p:cNvPr>
          <p:cNvSpPr/>
          <p:nvPr/>
        </p:nvSpPr>
        <p:spPr>
          <a:xfrm rot="10800000">
            <a:off x="5327202" y="4614988"/>
            <a:ext cx="148219" cy="461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A0C9EB8-6F74-1B46-D115-E0CFDA442B5B}"/>
              </a:ext>
            </a:extLst>
          </p:cNvPr>
          <p:cNvSpPr/>
          <p:nvPr/>
        </p:nvSpPr>
        <p:spPr>
          <a:xfrm rot="5400000" flipH="1">
            <a:off x="2551270" y="3768122"/>
            <a:ext cx="148219" cy="461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DCE2AC-B504-65C3-CE9E-C91579153B03}"/>
              </a:ext>
            </a:extLst>
          </p:cNvPr>
          <p:cNvSpPr/>
          <p:nvPr/>
        </p:nvSpPr>
        <p:spPr>
          <a:xfrm rot="5400000" flipH="1">
            <a:off x="4003298" y="3770664"/>
            <a:ext cx="148219" cy="461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7099BF1-D7A6-95DC-DB49-414F450564DE}"/>
              </a:ext>
            </a:extLst>
          </p:cNvPr>
          <p:cNvSpPr/>
          <p:nvPr/>
        </p:nvSpPr>
        <p:spPr>
          <a:xfrm rot="5400000" flipH="1">
            <a:off x="4506510" y="3773381"/>
            <a:ext cx="148219" cy="461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043588-83AF-5598-1AB4-5154A1B06807}"/>
              </a:ext>
            </a:extLst>
          </p:cNvPr>
          <p:cNvSpPr txBox="1"/>
          <p:nvPr/>
        </p:nvSpPr>
        <p:spPr>
          <a:xfrm>
            <a:off x="1877000" y="3916859"/>
            <a:ext cx="63105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/>
              <a:t>SCORE_LEFT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CFC483-9AB5-775D-897B-639842A6E4E5}"/>
              </a:ext>
            </a:extLst>
          </p:cNvPr>
          <p:cNvSpPr txBox="1"/>
          <p:nvPr/>
        </p:nvSpPr>
        <p:spPr>
          <a:xfrm>
            <a:off x="2404321" y="3919001"/>
            <a:ext cx="63105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/>
              <a:t>SET_LEFT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EC53BE-BDA7-4AE9-CD32-31BEF2E22980}"/>
              </a:ext>
            </a:extLst>
          </p:cNvPr>
          <p:cNvSpPr txBox="1"/>
          <p:nvPr/>
        </p:nvSpPr>
        <p:spPr>
          <a:xfrm>
            <a:off x="3865950" y="3927027"/>
            <a:ext cx="63105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/>
              <a:t>SET_RIGHT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95C0C2-2FAE-14FA-3A6F-41C281DE07FF}"/>
              </a:ext>
            </a:extLst>
          </p:cNvPr>
          <p:cNvSpPr txBox="1"/>
          <p:nvPr/>
        </p:nvSpPr>
        <p:spPr>
          <a:xfrm>
            <a:off x="4347386" y="3929837"/>
            <a:ext cx="63105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/>
              <a:t>SCORE_RIGHT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075654-952B-F5FE-D0CE-6CBBEE7F9946}"/>
              </a:ext>
            </a:extLst>
          </p:cNvPr>
          <p:cNvSpPr/>
          <p:nvPr/>
        </p:nvSpPr>
        <p:spPr>
          <a:xfrm rot="10800000">
            <a:off x="3008092" y="2937361"/>
            <a:ext cx="354942" cy="3053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16DED0-7AD9-4BCD-AE08-C1A63124F4BF}"/>
              </a:ext>
            </a:extLst>
          </p:cNvPr>
          <p:cNvSpPr txBox="1"/>
          <p:nvPr/>
        </p:nvSpPr>
        <p:spPr>
          <a:xfrm>
            <a:off x="3035377" y="2969858"/>
            <a:ext cx="4611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/>
              <a:t>dfplayer</a:t>
            </a:r>
          </a:p>
          <a:p>
            <a:r>
              <a:rPr lang="en-US" altLang="ko-KR" sz="400"/>
              <a:t>mini</a:t>
            </a:r>
            <a:endParaRPr lang="ko-KR" altLang="en-US" sz="4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C4F3A6A-610F-5032-FD6E-B0B4DF841370}"/>
              </a:ext>
            </a:extLst>
          </p:cNvPr>
          <p:cNvSpPr/>
          <p:nvPr/>
        </p:nvSpPr>
        <p:spPr>
          <a:xfrm flipH="1">
            <a:off x="2982755" y="2775832"/>
            <a:ext cx="708549" cy="105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</a:rPr>
              <a:t>sw 8</a:t>
            </a:r>
            <a:r>
              <a:rPr lang="ko-KR" altLang="en-US" sz="400">
                <a:solidFill>
                  <a:schemeClr val="tx1"/>
                </a:solidFill>
              </a:rPr>
              <a:t>핀 커넥터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6E5B5F-CBC6-2861-D665-7BE0C53361CF}"/>
              </a:ext>
            </a:extLst>
          </p:cNvPr>
          <p:cNvSpPr txBox="1"/>
          <p:nvPr/>
        </p:nvSpPr>
        <p:spPr>
          <a:xfrm>
            <a:off x="2685027" y="1893762"/>
            <a:ext cx="11500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/>
              <a:t>MAIN PCB</a:t>
            </a:r>
          </a:p>
          <a:p>
            <a:r>
              <a:rPr lang="ko-KR" altLang="en-US" sz="700"/>
              <a:t>가로 </a:t>
            </a:r>
            <a:r>
              <a:rPr lang="en-US" altLang="ko-KR" sz="700"/>
              <a:t>: 260</a:t>
            </a:r>
          </a:p>
          <a:p>
            <a:r>
              <a:rPr lang="ko-KR" altLang="en-US" sz="700"/>
              <a:t>세로 </a:t>
            </a:r>
            <a:r>
              <a:rPr lang="en-US" altLang="ko-KR" sz="700"/>
              <a:t>: 85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FBEE3BD-C48A-FF77-BC2E-6132E8719776}"/>
              </a:ext>
            </a:extLst>
          </p:cNvPr>
          <p:cNvSpPr/>
          <p:nvPr/>
        </p:nvSpPr>
        <p:spPr>
          <a:xfrm rot="10800000">
            <a:off x="4170165" y="3528999"/>
            <a:ext cx="72008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809487A-C97D-FB92-3041-C5A441508A3E}"/>
              </a:ext>
            </a:extLst>
          </p:cNvPr>
          <p:cNvSpPr/>
          <p:nvPr/>
        </p:nvSpPr>
        <p:spPr>
          <a:xfrm rot="10800000">
            <a:off x="2370729" y="3533812"/>
            <a:ext cx="72008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05183E2-29BA-F5EB-F19E-2E82353F20B4}"/>
              </a:ext>
            </a:extLst>
          </p:cNvPr>
          <p:cNvSpPr/>
          <p:nvPr/>
        </p:nvSpPr>
        <p:spPr>
          <a:xfrm rot="10800000">
            <a:off x="4169124" y="3054027"/>
            <a:ext cx="72008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E2140F2-95BE-F0C8-5F0E-22BAC51A82B6}"/>
              </a:ext>
            </a:extLst>
          </p:cNvPr>
          <p:cNvSpPr/>
          <p:nvPr/>
        </p:nvSpPr>
        <p:spPr>
          <a:xfrm rot="10800000">
            <a:off x="2370729" y="3061547"/>
            <a:ext cx="72008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7E30DFE-699A-DD5D-4025-288F496DBCFD}"/>
              </a:ext>
            </a:extLst>
          </p:cNvPr>
          <p:cNvSpPr/>
          <p:nvPr/>
        </p:nvSpPr>
        <p:spPr>
          <a:xfrm>
            <a:off x="2926503" y="3663141"/>
            <a:ext cx="861905" cy="4076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>
                <a:solidFill>
                  <a:schemeClr val="tx1"/>
                </a:solidFill>
              </a:rPr>
              <a:t>가로로</a:t>
            </a:r>
            <a:endParaRPr lang="en-US" altLang="ko-KR" sz="400">
              <a:solidFill>
                <a:schemeClr val="tx1"/>
              </a:solidFill>
            </a:endParaRPr>
          </a:p>
          <a:p>
            <a:pPr algn="ctr"/>
            <a:endParaRPr lang="en-US" altLang="ko-KR" sz="400">
              <a:solidFill>
                <a:schemeClr val="tx1"/>
              </a:solidFill>
            </a:endParaRPr>
          </a:p>
          <a:p>
            <a:pPr algn="ctr"/>
            <a:r>
              <a:rPr lang="ko-KR" altLang="en-US" sz="400">
                <a:solidFill>
                  <a:schemeClr val="tx1"/>
                </a:solidFill>
              </a:rPr>
              <a:t>타이머</a:t>
            </a:r>
            <a:r>
              <a:rPr lang="en-US" altLang="ko-KR" sz="400">
                <a:solidFill>
                  <a:schemeClr val="tx1"/>
                </a:solidFill>
              </a:rPr>
              <a:t>, </a:t>
            </a:r>
            <a:r>
              <a:rPr lang="ko-KR" altLang="en-US" sz="400">
                <a:solidFill>
                  <a:schemeClr val="tx1"/>
                </a:solidFill>
              </a:rPr>
              <a:t>스피커</a:t>
            </a:r>
            <a:r>
              <a:rPr lang="en-US" altLang="ko-KR" sz="40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400">
                <a:solidFill>
                  <a:schemeClr val="tx1"/>
                </a:solidFill>
              </a:rPr>
              <a:t>USB 2</a:t>
            </a:r>
            <a:r>
              <a:rPr lang="ko-KR" altLang="en-US" sz="400">
                <a:solidFill>
                  <a:schemeClr val="tx1"/>
                </a:solidFill>
              </a:rPr>
              <a:t>개</a:t>
            </a:r>
            <a:r>
              <a:rPr lang="en-US" altLang="ko-KR" sz="400">
                <a:solidFill>
                  <a:schemeClr val="tx1"/>
                </a:solidFill>
              </a:rPr>
              <a:t>, IR</a:t>
            </a:r>
            <a:r>
              <a:rPr lang="ko-KR" altLang="en-US" sz="400">
                <a:solidFill>
                  <a:schemeClr val="tx1"/>
                </a:solidFill>
              </a:rPr>
              <a:t>센서</a:t>
            </a:r>
            <a:endParaRPr lang="en-US" altLang="ko-KR" sz="400">
              <a:solidFill>
                <a:schemeClr val="tx1"/>
              </a:solidFill>
            </a:endParaRPr>
          </a:p>
          <a:p>
            <a:pPr algn="ctr"/>
            <a:r>
              <a:rPr lang="ko-KR" altLang="en-US" sz="400">
                <a:solidFill>
                  <a:schemeClr val="tx1"/>
                </a:solidFill>
              </a:rPr>
              <a:t>진동센서</a:t>
            </a:r>
            <a:endParaRPr lang="en-US" altLang="ko-KR" sz="400">
              <a:solidFill>
                <a:schemeClr val="tx1"/>
              </a:solidFill>
            </a:endParaRPr>
          </a:p>
          <a:p>
            <a:pPr algn="ctr"/>
            <a:r>
              <a:rPr lang="en-US" altLang="ko-KR" sz="400">
                <a:solidFill>
                  <a:schemeClr val="tx1"/>
                </a:solidFill>
              </a:rPr>
              <a:t>5V pin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FC7B315-0868-67BB-A57B-5E890D296CFA}"/>
              </a:ext>
            </a:extLst>
          </p:cNvPr>
          <p:cNvSpPr/>
          <p:nvPr/>
        </p:nvSpPr>
        <p:spPr>
          <a:xfrm>
            <a:off x="4461423" y="2896665"/>
            <a:ext cx="354942" cy="1170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b="1"/>
              <a:t>전원</a:t>
            </a:r>
            <a:endParaRPr lang="en-US" altLang="ko-KR" sz="400" b="1"/>
          </a:p>
          <a:p>
            <a:pPr algn="ctr"/>
            <a:r>
              <a:rPr lang="ko-KR" altLang="en-US" sz="400" b="1"/>
              <a:t>커넥터</a:t>
            </a:r>
            <a:endParaRPr lang="ko-KR" altLang="en-US" sz="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5BE4F6-B456-B283-EEA8-80C9AC20D604}"/>
              </a:ext>
            </a:extLst>
          </p:cNvPr>
          <p:cNvSpPr txBox="1"/>
          <p:nvPr/>
        </p:nvSpPr>
        <p:spPr>
          <a:xfrm>
            <a:off x="5235193" y="1900351"/>
            <a:ext cx="11500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/>
              <a:t>FND PCB</a:t>
            </a:r>
          </a:p>
          <a:p>
            <a:r>
              <a:rPr lang="ko-KR" altLang="en-US" sz="700"/>
              <a:t>가로 </a:t>
            </a:r>
            <a:r>
              <a:rPr lang="en-US" altLang="ko-KR" sz="700"/>
              <a:t>: 40</a:t>
            </a:r>
          </a:p>
          <a:p>
            <a:r>
              <a:rPr lang="ko-KR" altLang="en-US" sz="700"/>
              <a:t>세로 </a:t>
            </a:r>
            <a:r>
              <a:rPr lang="en-US" altLang="ko-KR" sz="700"/>
              <a:t>: 163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EEFD1EC-006E-D212-6AE8-9ABFC3EA1A80}"/>
              </a:ext>
            </a:extLst>
          </p:cNvPr>
          <p:cNvSpPr/>
          <p:nvPr/>
        </p:nvSpPr>
        <p:spPr>
          <a:xfrm>
            <a:off x="1933387" y="2964393"/>
            <a:ext cx="395334" cy="8791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>
                <a:solidFill>
                  <a:schemeClr val="tx1"/>
                </a:solidFill>
              </a:rPr>
              <a:t>만능기판</a:t>
            </a:r>
            <a:endParaRPr lang="en-US" altLang="ko-KR" sz="400">
              <a:solidFill>
                <a:schemeClr val="tx1"/>
              </a:solidFill>
            </a:endParaRPr>
          </a:p>
          <a:p>
            <a:pPr algn="ctr"/>
            <a:r>
              <a:rPr lang="en-US" altLang="ko-KR" sz="400">
                <a:solidFill>
                  <a:schemeClr val="tx1"/>
                </a:solidFill>
              </a:rPr>
              <a:t>12 * 25</a:t>
            </a:r>
            <a:r>
              <a:rPr lang="ko-KR" altLang="en-US" sz="400">
                <a:solidFill>
                  <a:schemeClr val="tx1"/>
                </a:solidFill>
              </a:rPr>
              <a:t> 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57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전체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PCB</a:t>
            </a:r>
            <a:endParaRPr lang="ko-KR" altLang="en-US" sz="1000" spc="-5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074" name="그룹 2073">
            <a:extLst>
              <a:ext uri="{FF2B5EF4-FFF2-40B4-BE49-F238E27FC236}">
                <a16:creationId xmlns:a16="http://schemas.microsoft.com/office/drawing/2014/main" id="{E0BFCB27-E54F-80DD-6869-52E5B06AEE10}"/>
              </a:ext>
            </a:extLst>
          </p:cNvPr>
          <p:cNvGrpSpPr/>
          <p:nvPr/>
        </p:nvGrpSpPr>
        <p:grpSpPr>
          <a:xfrm rot="10800000">
            <a:off x="5023750" y="2863800"/>
            <a:ext cx="594661" cy="2221584"/>
            <a:chOff x="5023750" y="2863800"/>
            <a:chExt cx="594661" cy="22215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CC32412-1263-3DB0-A470-565630AA8A0B}"/>
                </a:ext>
              </a:extLst>
            </p:cNvPr>
            <p:cNvSpPr/>
            <p:nvPr/>
          </p:nvSpPr>
          <p:spPr>
            <a:xfrm>
              <a:off x="5023750" y="2863800"/>
              <a:ext cx="594661" cy="222158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80CF647-B0FA-0924-AF1F-DF3BAAB9FB04}"/>
                </a:ext>
              </a:extLst>
            </p:cNvPr>
            <p:cNvSpPr/>
            <p:nvPr/>
          </p:nvSpPr>
          <p:spPr>
            <a:xfrm>
              <a:off x="5068271" y="2893714"/>
              <a:ext cx="505618" cy="1247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805DD52-3E1C-D072-BC4A-FF9755FEFD24}"/>
                </a:ext>
              </a:extLst>
            </p:cNvPr>
            <p:cNvSpPr/>
            <p:nvPr/>
          </p:nvSpPr>
          <p:spPr>
            <a:xfrm>
              <a:off x="5068271" y="4924714"/>
              <a:ext cx="505618" cy="1247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FA8D6A2-7E9F-49E0-5D65-1F7F17AD918E}"/>
                </a:ext>
              </a:extLst>
            </p:cNvPr>
            <p:cNvSpPr/>
            <p:nvPr/>
          </p:nvSpPr>
          <p:spPr>
            <a:xfrm>
              <a:off x="5068271" y="3580848"/>
              <a:ext cx="505618" cy="1247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FF23D60-2E40-BA1D-9085-F9E333AF35D6}"/>
                </a:ext>
              </a:extLst>
            </p:cNvPr>
            <p:cNvSpPr/>
            <p:nvPr/>
          </p:nvSpPr>
          <p:spPr>
            <a:xfrm>
              <a:off x="5166848" y="3393000"/>
              <a:ext cx="72008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B186CAB-6678-8293-C2CF-C518AE84807E}"/>
                </a:ext>
              </a:extLst>
            </p:cNvPr>
            <p:cNvSpPr/>
            <p:nvPr/>
          </p:nvSpPr>
          <p:spPr>
            <a:xfrm>
              <a:off x="5430528" y="3395707"/>
              <a:ext cx="72008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C9930D5-4112-18D4-C078-0A1C796049E5}"/>
                </a:ext>
              </a:extLst>
            </p:cNvPr>
            <p:cNvSpPr/>
            <p:nvPr/>
          </p:nvSpPr>
          <p:spPr>
            <a:xfrm>
              <a:off x="5167889" y="3867972"/>
              <a:ext cx="72008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EC175A8-F243-2873-66F5-C931F6B1EFC2}"/>
                </a:ext>
              </a:extLst>
            </p:cNvPr>
            <p:cNvSpPr/>
            <p:nvPr/>
          </p:nvSpPr>
          <p:spPr>
            <a:xfrm>
              <a:off x="5430528" y="3867972"/>
              <a:ext cx="72008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sp>
        <p:nvSpPr>
          <p:cNvPr id="2073" name="TextBox 2072">
            <a:extLst>
              <a:ext uri="{FF2B5EF4-FFF2-40B4-BE49-F238E27FC236}">
                <a16:creationId xmlns:a16="http://schemas.microsoft.com/office/drawing/2014/main" id="{4890290F-8A01-5307-3B1D-E51BE1745675}"/>
              </a:ext>
            </a:extLst>
          </p:cNvPr>
          <p:cNvSpPr txBox="1"/>
          <p:nvPr/>
        </p:nvSpPr>
        <p:spPr>
          <a:xfrm>
            <a:off x="378189" y="1444630"/>
            <a:ext cx="3859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FND </a:t>
            </a:r>
            <a:r>
              <a:rPr lang="ko-KR" altLang="en-US" sz="1100"/>
              <a:t>큰거 작은거를 둘 다 호환 가능</a:t>
            </a:r>
            <a:r>
              <a:rPr lang="en-US" altLang="ko-KR" sz="1100"/>
              <a:t>.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5947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4560</TotalTime>
  <Words>291</Words>
  <Application>Microsoft Office PowerPoint</Application>
  <PresentationFormat>화면 슬라이드 쇼(4:3)</PresentationFormat>
  <Paragraphs>92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박승렬</cp:lastModifiedBy>
  <cp:revision>287</cp:revision>
  <cp:lastPrinted>2022-08-21T19:47:07Z</cp:lastPrinted>
  <dcterms:created xsi:type="dcterms:W3CDTF">2014-04-16T00:55:54Z</dcterms:created>
  <dcterms:modified xsi:type="dcterms:W3CDTF">2022-12-07T12:11:28Z</dcterms:modified>
</cp:coreProperties>
</file>