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0B21AB-695E-438D-B638-CCE44850FFD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5E6E-61C5-4773-AD5D-BCB4B19E80F6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FC80-60A4-422A-A7E1-DA78A608C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732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5E6E-61C5-4773-AD5D-BCB4B19E80F6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FC80-60A4-422A-A7E1-DA78A608C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083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5E6E-61C5-4773-AD5D-BCB4B19E80F6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FC80-60A4-422A-A7E1-DA78A608C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001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5E6E-61C5-4773-AD5D-BCB4B19E80F6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FC80-60A4-422A-A7E1-DA78A608C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74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5E6E-61C5-4773-AD5D-BCB4B19E80F6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FC80-60A4-422A-A7E1-DA78A608C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675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5E6E-61C5-4773-AD5D-BCB4B19E80F6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FC80-60A4-422A-A7E1-DA78A608C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07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5E6E-61C5-4773-AD5D-BCB4B19E80F6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FC80-60A4-422A-A7E1-DA78A608C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36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5E6E-61C5-4773-AD5D-BCB4B19E80F6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FC80-60A4-422A-A7E1-DA78A608C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47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5E6E-61C5-4773-AD5D-BCB4B19E80F6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FC80-60A4-422A-A7E1-DA78A608C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908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5E6E-61C5-4773-AD5D-BCB4B19E80F6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FC80-60A4-422A-A7E1-DA78A608C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631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5E6E-61C5-4773-AD5D-BCB4B19E80F6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FC80-60A4-422A-A7E1-DA78A608C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48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5E6E-61C5-4773-AD5D-BCB4B19E80F6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FC80-60A4-422A-A7E1-DA78A608C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407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5E6E-61C5-4773-AD5D-BCB4B19E80F6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FC80-60A4-422A-A7E1-DA78A608C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465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F355E6E-61C5-4773-AD5D-BCB4B19E80F6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320FC80-60A4-422A-A7E1-DA78A608C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211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F355E6E-61C5-4773-AD5D-BCB4B19E80F6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320FC80-60A4-422A-A7E1-DA78A608C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026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90ACC-3991-A565-407E-D574A634FC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IMDB Movie Analysis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DCF139A-85DC-D6AC-1FC8-129E0C0D2D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Using PowerBI</a:t>
            </a:r>
          </a:p>
        </p:txBody>
      </p:sp>
    </p:spTree>
    <p:extLst>
      <p:ext uri="{BB962C8B-B14F-4D97-AF65-F5344CB8AC3E}">
        <p14:creationId xmlns:p14="http://schemas.microsoft.com/office/powerpoint/2010/main" val="4234636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043F6-EAC8-1DCE-9C88-9D918E98B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Data analysis –showing relationship between </a:t>
            </a:r>
            <a:r>
              <a:rPr lang="en-IN" sz="2800" dirty="0" err="1"/>
              <a:t>budget,cast</a:t>
            </a:r>
            <a:r>
              <a:rPr lang="en-IN" sz="2800" dirty="0"/>
              <a:t> FB likes and IMDB score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216A19-E8D4-3A38-9BEB-4A19F3E4895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11" y="2318084"/>
            <a:ext cx="5486400" cy="409272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442B7CB-3A37-CF30-2958-2953D69A30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075" y="2318084"/>
            <a:ext cx="5707146" cy="4092728"/>
          </a:xfrm>
        </p:spPr>
      </p:pic>
    </p:spTree>
    <p:extLst>
      <p:ext uri="{BB962C8B-B14F-4D97-AF65-F5344CB8AC3E}">
        <p14:creationId xmlns:p14="http://schemas.microsoft.com/office/powerpoint/2010/main" val="1115476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3E0943-B91F-64B9-2352-9182BDC97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Data analysis –showing relationship between </a:t>
            </a:r>
            <a:r>
              <a:rPr lang="en-IN" sz="3200" dirty="0" err="1"/>
              <a:t>budget,cast</a:t>
            </a:r>
            <a:r>
              <a:rPr lang="en-IN" sz="3200" dirty="0"/>
              <a:t> FB likes and IMDB score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79E783-6954-8E6B-5B68-350BC3535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Though  budget has a minimal impact on IMDB score ,it’s the cast FB likes that exactly has a strong positive relationship with IMDB score</a:t>
            </a:r>
          </a:p>
          <a:p>
            <a:r>
              <a:rPr lang="en-IN" dirty="0"/>
              <a:t>If we notice by year , drama always stand first</a:t>
            </a:r>
          </a:p>
          <a:p>
            <a:r>
              <a:rPr lang="en-IN" dirty="0"/>
              <a:t>But likes for romance was high during 1916 to 1948</a:t>
            </a:r>
          </a:p>
        </p:txBody>
      </p:sp>
    </p:spTree>
    <p:extLst>
      <p:ext uri="{BB962C8B-B14F-4D97-AF65-F5344CB8AC3E}">
        <p14:creationId xmlns:p14="http://schemas.microsoft.com/office/powerpoint/2010/main" val="2086488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3BF89B-8BA3-BA50-BAA8-22F9F0990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Data analysis on language , director impact on IMDB score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E3F612C-C4EE-8E75-3064-4AE66290C7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16" y="2222287"/>
            <a:ext cx="5731209" cy="4122365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B6A80-E3C6-5D6F-EF27-9E1A49D594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English language movies have high </a:t>
            </a:r>
            <a:r>
              <a:rPr lang="en-IN" dirty="0" err="1"/>
              <a:t>imdb</a:t>
            </a:r>
            <a:r>
              <a:rPr lang="en-IN" dirty="0"/>
              <a:t> score than any other language </a:t>
            </a:r>
          </a:p>
          <a:p>
            <a:r>
              <a:rPr lang="en-IN" dirty="0"/>
              <a:t>Its drama genre which has high distinct plot</a:t>
            </a:r>
          </a:p>
        </p:txBody>
      </p:sp>
    </p:spTree>
    <p:extLst>
      <p:ext uri="{BB962C8B-B14F-4D97-AF65-F5344CB8AC3E}">
        <p14:creationId xmlns:p14="http://schemas.microsoft.com/office/powerpoint/2010/main" val="838291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48B5B-34E4-A282-B8DC-5883DF1D4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NOTE: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779270-3D97-DFCE-4445-6E7F9BD1B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 have mentioned my analysis near to the chart itself </a:t>
            </a:r>
          </a:p>
        </p:txBody>
      </p:sp>
    </p:spTree>
    <p:extLst>
      <p:ext uri="{BB962C8B-B14F-4D97-AF65-F5344CB8AC3E}">
        <p14:creationId xmlns:p14="http://schemas.microsoft.com/office/powerpoint/2010/main" val="2408407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2A7481-BAC0-A71F-D2E1-65066147A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7"/>
            <a:ext cx="10571998" cy="3739801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29044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52D86-7CD3-2696-576F-44672A03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4D6A0-B24A-2531-27B4-47690FF98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Determining the </a:t>
            </a:r>
            <a:r>
              <a:rPr lang="en-US" dirty="0"/>
              <a:t>factors influence the success of a movie on IMDB</a:t>
            </a:r>
          </a:p>
          <a:p>
            <a:r>
              <a:rPr lang="en-US" dirty="0"/>
              <a:t>A data set is given which has to be cleaned and analysis has to be made using PowerBI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0969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6B7F4-4603-8F8B-2E05-949371BF6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E7403-BCEF-C5A5-9B14-8BB5E48AA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Python</a:t>
            </a:r>
            <a:r>
              <a:rPr lang="en-IN" dirty="0">
                <a:sym typeface="Wingdings" panose="05000000000000000000" pitchFamily="2" charset="2"/>
              </a:rPr>
              <a:t> a high level programming language</a:t>
            </a:r>
            <a:endParaRPr lang="en-IN" dirty="0"/>
          </a:p>
          <a:p>
            <a:r>
              <a:rPr lang="en-IN" dirty="0" err="1"/>
              <a:t>PowerBi</a:t>
            </a: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US" b="0" i="0" dirty="0">
                <a:effectLst/>
                <a:latin typeface="Google Sans"/>
              </a:rPr>
              <a:t>is a collection of software services, apps, and connectors that work together to turn your 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unrelated sources of data into coherent, visually immersive, and interactive insights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5734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CD294-398C-23E5-9ED1-9D06727A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done in this project: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AB1E7-14BF-2870-36D8-8D7021D4D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Understanding problem statement</a:t>
            </a:r>
          </a:p>
          <a:p>
            <a:r>
              <a:rPr lang="en-IN" dirty="0"/>
              <a:t>Data extraction</a:t>
            </a:r>
          </a:p>
          <a:p>
            <a:r>
              <a:rPr lang="en-IN" dirty="0"/>
              <a:t>Data cleaning</a:t>
            </a:r>
          </a:p>
          <a:p>
            <a:r>
              <a:rPr lang="en-IN" dirty="0"/>
              <a:t>EDA</a:t>
            </a:r>
          </a:p>
          <a:p>
            <a:r>
              <a:rPr lang="en-IN" dirty="0"/>
              <a:t>Data analysis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4876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9B445F-33D2-D178-4D09-7809464C2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extraction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FE1F54-B7D2-1F26-6FA7-80F2512B953B}"/>
              </a:ext>
            </a:extLst>
          </p:cNvPr>
          <p:cNvSpPr txBox="1"/>
          <p:nvPr/>
        </p:nvSpPr>
        <p:spPr>
          <a:xfrm>
            <a:off x="1114926" y="2654968"/>
            <a:ext cx="9095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is extracted using</a:t>
            </a:r>
          </a:p>
          <a:p>
            <a:r>
              <a:rPr lang="en-IN" dirty="0"/>
              <a:t> DATASET LINK: https://drive.google.com/file/d/1bXz_ksbuLRFP9wDZBE53MyeQi2Ko54PI/view? </a:t>
            </a:r>
            <a:r>
              <a:rPr lang="en-IN" dirty="0" err="1"/>
              <a:t>usp</a:t>
            </a:r>
            <a:r>
              <a:rPr lang="en-IN" dirty="0"/>
              <a:t>=sharing</a:t>
            </a:r>
          </a:p>
        </p:txBody>
      </p:sp>
    </p:spTree>
    <p:extLst>
      <p:ext uri="{BB962C8B-B14F-4D97-AF65-F5344CB8AC3E}">
        <p14:creationId xmlns:p14="http://schemas.microsoft.com/office/powerpoint/2010/main" val="2806707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3DCB3-D79A-D751-711F-152578147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632B9-B71D-F5BC-5048-9D197CBDB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Data set has null values and column like genres are in list format (</a:t>
            </a:r>
            <a:r>
              <a:rPr lang="en-IN" dirty="0" err="1"/>
              <a:t>eg.</a:t>
            </a:r>
            <a:r>
              <a:rPr lang="en-IN" dirty="0"/>
              <a:t>, [action | comedy| romantic| thriller]</a:t>
            </a:r>
          </a:p>
          <a:p>
            <a:r>
              <a:rPr lang="en-IN" dirty="0" err="1"/>
              <a:t>Geners</a:t>
            </a:r>
            <a:r>
              <a:rPr lang="en-IN" dirty="0"/>
              <a:t> has been treated using </a:t>
            </a:r>
            <a:r>
              <a:rPr lang="en-IN" dirty="0" err="1"/>
              <a:t>strsplit</a:t>
            </a:r>
            <a:r>
              <a:rPr lang="en-IN" dirty="0"/>
              <a:t> and explode</a:t>
            </a:r>
          </a:p>
          <a:p>
            <a:r>
              <a:rPr lang="en-IN" dirty="0"/>
              <a:t>Null-imputation: done using</a:t>
            </a:r>
          </a:p>
          <a:p>
            <a:pPr lvl="1"/>
            <a:r>
              <a:rPr lang="en-IN" dirty="0" err="1"/>
              <a:t>Bfill</a:t>
            </a:r>
            <a:endParaRPr lang="en-IN" dirty="0"/>
          </a:p>
          <a:p>
            <a:pPr lvl="1"/>
            <a:r>
              <a:rPr lang="en-IN" dirty="0" err="1"/>
              <a:t>Ffill</a:t>
            </a:r>
            <a:endParaRPr lang="en-IN" dirty="0"/>
          </a:p>
          <a:p>
            <a:pPr lvl="1"/>
            <a:r>
              <a:rPr lang="en-IN" dirty="0"/>
              <a:t>Mean replacement ‘</a:t>
            </a:r>
          </a:p>
          <a:p>
            <a:pPr lvl="1"/>
            <a:r>
              <a:rPr lang="en-IN" dirty="0"/>
              <a:t>Median replacement</a:t>
            </a:r>
          </a:p>
          <a:p>
            <a:pPr lvl="1"/>
            <a:r>
              <a:rPr lang="en-IN" dirty="0"/>
              <a:t>Replacement on Ratio basis</a:t>
            </a:r>
          </a:p>
          <a:p>
            <a:pPr lvl="1"/>
            <a:r>
              <a:rPr lang="en-IN" dirty="0"/>
              <a:t>Replacement done using </a:t>
            </a:r>
            <a:r>
              <a:rPr lang="en-IN" dirty="0" err="1"/>
              <a:t>groupby</a:t>
            </a:r>
            <a:r>
              <a:rPr lang="en-IN" dirty="0"/>
              <a:t> etc.,</a:t>
            </a:r>
          </a:p>
          <a:p>
            <a:endParaRPr lang="en-I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974C447-5D1C-7BB4-F819-790CF37B6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[Action, Adventure, Fantasy, Sci-Fi]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1979026-A3C2-D438-34FD-7F7856CA5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[Action, Adventure, Fantasy, Sci-Fi]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138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ABD5E-A7A4-61CE-2DFB-84768DD0D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analysis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C4DAAB-C92E-570C-F6F6-8AC312D4D1B5}"/>
              </a:ext>
            </a:extLst>
          </p:cNvPr>
          <p:cNvSpPr txBox="1"/>
          <p:nvPr/>
        </p:nvSpPr>
        <p:spPr>
          <a:xfrm>
            <a:off x="7082590" y="3009530"/>
            <a:ext cx="42190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IN" dirty="0"/>
              <a:t>This chart shows </a:t>
            </a:r>
          </a:p>
          <a:p>
            <a:pPr marL="742950" lvl="1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IN" dirty="0"/>
              <a:t>the budget spend for each genres</a:t>
            </a:r>
          </a:p>
          <a:p>
            <a:pPr marL="742950" lvl="1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IN" dirty="0"/>
              <a:t>Number of directors directed in different genres</a:t>
            </a:r>
          </a:p>
          <a:p>
            <a:pPr marL="742950" lvl="1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IN" dirty="0"/>
              <a:t>Count of movies in </a:t>
            </a:r>
            <a:r>
              <a:rPr lang="en-IN" dirty="0" err="1"/>
              <a:t>color</a:t>
            </a:r>
            <a:r>
              <a:rPr lang="en-IN" dirty="0"/>
              <a:t> and black &amp;white in different genres</a:t>
            </a:r>
          </a:p>
          <a:p>
            <a:pPr marL="742950" lvl="1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en-IN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01239957-BDAD-494F-716F-883056AF97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20" y="2415972"/>
            <a:ext cx="6476937" cy="3636963"/>
          </a:xfrm>
        </p:spPr>
      </p:pic>
    </p:spTree>
    <p:extLst>
      <p:ext uri="{BB962C8B-B14F-4D97-AF65-F5344CB8AC3E}">
        <p14:creationId xmlns:p14="http://schemas.microsoft.com/office/powerpoint/2010/main" val="2312916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73C12-073E-F7C6-FC38-E94D3F5AC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 of above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20D4B-3C46-2585-4B76-5F75BC75F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Color</a:t>
            </a:r>
            <a:r>
              <a:rPr lang="en-IN" dirty="0"/>
              <a:t> movies are most popular than black and white </a:t>
            </a:r>
          </a:p>
          <a:p>
            <a:r>
              <a:rPr lang="en-IN" dirty="0"/>
              <a:t>Budget used to direct comedy movies are less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5278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7DD9D8-D3CE-888C-59D5-1C5EA9B46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analysis as per actors FB likes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435FBC5-353D-9FFB-54A1-A536060E137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22287"/>
            <a:ext cx="5851525" cy="4411124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7A1EA7-EAE7-D6C4-13FF-8DAC31AE1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2165684"/>
            <a:ext cx="5194583" cy="4146884"/>
          </a:xfrm>
        </p:spPr>
        <p:txBody>
          <a:bodyPr/>
          <a:lstStyle/>
          <a:p>
            <a:r>
              <a:rPr lang="en-IN" dirty="0"/>
              <a:t>This charts shows the impact of actors </a:t>
            </a:r>
            <a:r>
              <a:rPr lang="en-IN" dirty="0" err="1"/>
              <a:t>fblikes</a:t>
            </a:r>
            <a:r>
              <a:rPr lang="en-IN" dirty="0"/>
              <a:t> and IMDB score</a:t>
            </a:r>
          </a:p>
          <a:p>
            <a:r>
              <a:rPr lang="en-IN" dirty="0"/>
              <a:t>Fb likes of actor 1 has great impact on IMDB score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07092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97</TotalTime>
  <Words>394</Words>
  <Application>Microsoft Office PowerPoint</Application>
  <PresentationFormat>Widescreen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Century Gothic</vt:lpstr>
      <vt:lpstr>Courier New</vt:lpstr>
      <vt:lpstr>Google Sans</vt:lpstr>
      <vt:lpstr>var(--jp-code-font-family)</vt:lpstr>
      <vt:lpstr>Wingdings</vt:lpstr>
      <vt:lpstr>Wingdings 2</vt:lpstr>
      <vt:lpstr>Quotable</vt:lpstr>
      <vt:lpstr>IMDB Movie Analysis</vt:lpstr>
      <vt:lpstr>Objective</vt:lpstr>
      <vt:lpstr>Technologies used:</vt:lpstr>
      <vt:lpstr>Steps done in this project:</vt:lpstr>
      <vt:lpstr>Data extraction</vt:lpstr>
      <vt:lpstr>Data cleaning</vt:lpstr>
      <vt:lpstr>Data analysis</vt:lpstr>
      <vt:lpstr>Analysis of above charts</vt:lpstr>
      <vt:lpstr>Data analysis as per actors FB likes</vt:lpstr>
      <vt:lpstr>Data analysis –showing relationship between budget,cast FB likes and IMDB score</vt:lpstr>
      <vt:lpstr>Data analysis –showing relationship between budget,cast FB likes and IMDB score</vt:lpstr>
      <vt:lpstr>Data analysis on language , director impact on IMDB score</vt:lpstr>
      <vt:lpstr>NOTE: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IMDB Movie Analysis</dc:title>
  <dc:creator>baby kirubha</dc:creator>
  <cp:lastModifiedBy>baby kirubha</cp:lastModifiedBy>
  <cp:revision>1</cp:revision>
  <dcterms:created xsi:type="dcterms:W3CDTF">2024-02-08T03:21:17Z</dcterms:created>
  <dcterms:modified xsi:type="dcterms:W3CDTF">2024-02-08T04:58:32Z</dcterms:modified>
</cp:coreProperties>
</file>