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5" r:id="rId4"/>
    <p:sldId id="296" r:id="rId5"/>
    <p:sldId id="259" r:id="rId6"/>
    <p:sldId id="260" r:id="rId7"/>
    <p:sldId id="261" r:id="rId8"/>
    <p:sldId id="262" r:id="rId9"/>
    <p:sldId id="297" r:id="rId10"/>
    <p:sldId id="264" r:id="rId11"/>
    <p:sldId id="298" r:id="rId12"/>
    <p:sldId id="299" r:id="rId13"/>
    <p:sldId id="265" r:id="rId14"/>
    <p:sldId id="266" r:id="rId15"/>
    <p:sldId id="300" r:id="rId16"/>
    <p:sldId id="267" r:id="rId17"/>
    <p:sldId id="293" r:id="rId18"/>
    <p:sldId id="294" r:id="rId19"/>
    <p:sldId id="276" r:id="rId20"/>
    <p:sldId id="268" r:id="rId21"/>
    <p:sldId id="269" r:id="rId22"/>
    <p:sldId id="270" r:id="rId23"/>
    <p:sldId id="301" r:id="rId24"/>
    <p:sldId id="274" r:id="rId25"/>
    <p:sldId id="275" r:id="rId26"/>
    <p:sldId id="278" r:id="rId27"/>
    <p:sldId id="279" r:id="rId28"/>
    <p:sldId id="280" r:id="rId29"/>
    <p:sldId id="281" r:id="rId30"/>
    <p:sldId id="282" r:id="rId31"/>
    <p:sldId id="284" r:id="rId32"/>
    <p:sldId id="283" r:id="rId33"/>
    <p:sldId id="285" r:id="rId34"/>
    <p:sldId id="286" r:id="rId35"/>
    <p:sldId id="302" r:id="rId36"/>
    <p:sldId id="287" r:id="rId37"/>
    <p:sldId id="288" r:id="rId38"/>
    <p:sldId id="289" r:id="rId39"/>
    <p:sldId id="290" r:id="rId40"/>
    <p:sldId id="303" r:id="rId41"/>
    <p:sldId id="291" r:id="rId42"/>
    <p:sldId id="292" r:id="rId43"/>
    <p:sldId id="30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Goh Jun Wei" initials="AGJW" lastIdx="1" clrIdx="0">
    <p:extLst>
      <p:ext uri="{19B8F6BF-5375-455C-9EA6-DF929625EA0E}">
        <p15:presenceInfo xmlns:p15="http://schemas.microsoft.com/office/powerpoint/2012/main" userId="46131046a68c08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ACB5C4"/>
    <a:srgbClr val="70AD47"/>
    <a:srgbClr val="000000"/>
    <a:srgbClr val="5E6C84"/>
    <a:srgbClr val="1D60D9"/>
    <a:srgbClr val="E2574C"/>
    <a:srgbClr val="69707C"/>
    <a:srgbClr val="091E42"/>
    <a:srgbClr val="074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>
        <p:scale>
          <a:sx n="100" d="100"/>
          <a:sy n="100" d="100"/>
        </p:scale>
        <p:origin x="136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6B65-0D5E-43A2-85F0-6F8078A6E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78A6E-3C26-4D6D-ACFA-0A9EDD969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AE938-6DE1-4814-9008-B98D62AC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C1B-0C5C-439B-977B-A0086B58702A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B5B3C-A9E9-4CF2-A0BC-C13D0E96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697F1-270F-42DF-9AA2-82EFB5C5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B26A-11EE-4FA3-9195-B0516E836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983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E71D-518F-4343-8349-8D7F3F80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7A166-9A41-48D3-A50C-44F6F9D8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A5EC6-30E9-4ACD-917A-B5FAB481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C1B-0C5C-439B-977B-A0086B58702A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03B53-0927-4C35-A6BD-F9DE063F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638A6-41B1-40CB-B155-FE58EEF8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B26A-11EE-4FA3-9195-B0516E836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199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54654-0760-490C-A155-0F7FF36A4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5957D-1287-4198-83E4-C23045889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9225-3298-44AF-9C1A-342008AF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C1B-0C5C-439B-977B-A0086B58702A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AABF-89E2-48DE-A151-FA310621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23DE-A332-4BE0-A5E6-1FBAF204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B26A-11EE-4FA3-9195-B0516E836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51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D878-CD93-41B5-94D2-A6D4859D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08F2-C205-4530-8FFB-5ECA5B75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61B9-04DC-4D73-92EA-EB259F79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C1B-0C5C-439B-977B-A0086B58702A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38CD-85D9-49F6-B0DE-34DE0EA8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3F440-A938-48F4-8741-8DCC3556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B26A-11EE-4FA3-9195-B0516E836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854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7F02-5208-4760-8947-DB174034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6EA50-DB19-483A-8C85-792498CC9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76C7-07D4-4C34-B404-FE5D214E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C1B-0C5C-439B-977B-A0086B58702A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86A69-69D0-46FD-BFDE-78FC144E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627F2-778F-40CC-AE1D-F2A6CE27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B26A-11EE-4FA3-9195-B0516E836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53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43BB-BD91-49E4-B189-CB934CC4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9A211-6787-45C9-9954-3FEA2BEF9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D14F0-AB24-44B0-920E-4AA0504B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A304A-AC42-48FF-91AE-F57B58E2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C1B-0C5C-439B-977B-A0086B58702A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AA615-4E89-42FD-91E5-2F83FFE0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42DED-41AC-43D6-ACF8-A440CD94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B26A-11EE-4FA3-9195-B0516E836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799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97C5-6DDD-4B95-B338-12D82BA7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F0986-211C-4919-807D-EBE597A0C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81046-7428-4308-AA24-9498FC989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9FCB4-C18E-46B3-B147-9DCA72E63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5FD7F-7228-42A9-B95D-0EB3C16E8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53BCA-C6E2-4972-9475-AD00F334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C1B-0C5C-439B-977B-A0086B58702A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C467E-EDC1-4C60-80E5-63A745F2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AC49C-7000-4E05-914D-E5BE9FC0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B26A-11EE-4FA3-9195-B0516E836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92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5C4D-070A-4726-854A-57AF34C4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BBFA8-0737-4877-A820-2FC5FF3A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C1B-0C5C-439B-977B-A0086B58702A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3DD7-6CEC-4E25-9A9A-21812872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1550C-A5A2-4700-89E6-1D91854D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B26A-11EE-4FA3-9195-B0516E836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80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22A93-564F-43AE-ACDB-39BAC2B6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C1B-0C5C-439B-977B-A0086B58702A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4E95C-9D17-403E-9772-D14E02B3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FCE9-1F79-4544-B372-6D60B16F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B26A-11EE-4FA3-9195-B0516E836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578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F403-073C-48CE-B8D9-3F9173E3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4F8C-1DC7-4A86-911B-0DFFB6ABD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D237B-6002-4828-9117-16A590F87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41E43-46FC-403B-9D95-73A746B7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C1B-0C5C-439B-977B-A0086B58702A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22E3B-D515-43E7-9B3A-22689121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BC906-6B46-47DB-9247-FB847E9C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B26A-11EE-4FA3-9195-B0516E836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18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B719-4846-4EA4-8BBA-CCC17732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6EBCD-1D14-4B92-8BED-0BD3B108C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ADE3A-0553-4446-97DC-C11E518C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953D3-0236-47FE-B4F2-01B5D8C1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C1B-0C5C-439B-977B-A0086B58702A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451FB-2E6E-4252-A267-0902881D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55873-0416-41F1-84C3-604580D8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B26A-11EE-4FA3-9195-B0516E836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263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tx1">
                <a:lumMod val="75000"/>
                <a:lumOff val="25000"/>
              </a:schemeClr>
            </a:gs>
            <a:gs pos="0">
              <a:schemeClr val="tx1">
                <a:lumMod val="50000"/>
                <a:lumOff val="50000"/>
              </a:schemeClr>
            </a:gs>
            <a:gs pos="20000">
              <a:schemeClr val="tx1">
                <a:lumMod val="65000"/>
                <a:lumOff val="35000"/>
              </a:schemeClr>
            </a:gs>
            <a:gs pos="80000">
              <a:schemeClr val="tx1">
                <a:lumMod val="95000"/>
                <a:lumOff val="5000"/>
              </a:schemeClr>
            </a:gs>
            <a:gs pos="6000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0E068-9FAA-4391-9B90-82F7DA15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7C336-3FE3-437E-AC2E-E6985AD6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9050A-56F1-4EC7-B339-EA9B25D52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90C1B-0C5C-439B-977B-A0086B58702A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F4706-3221-4AED-A8E3-ADD667811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8A1A-A34D-4327-9855-001E404A8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FB26A-11EE-4FA3-9195-B0516E8366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932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56DD-31D9-4FB9-9FE0-85B60C6D2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SG" dirty="0">
                <a:solidFill>
                  <a:schemeClr val="bg1"/>
                </a:solidFill>
              </a:rPr>
              <a:t>CZ2004 Human-Computer Interaction Submission 3 </a:t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Hi-fi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20788-0E40-41F4-82BB-E073E1CB0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2431"/>
            <a:ext cx="9144000" cy="1655762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Adrian Goh Jun Wei (Seat No. 1)</a:t>
            </a:r>
          </a:p>
          <a:p>
            <a:r>
              <a:rPr lang="en-SG" dirty="0">
                <a:solidFill>
                  <a:schemeClr val="bg1"/>
                </a:solidFill>
              </a:rPr>
              <a:t>Lab Group: SS2</a:t>
            </a:r>
          </a:p>
        </p:txBody>
      </p:sp>
    </p:spTree>
    <p:extLst>
      <p:ext uri="{BB962C8B-B14F-4D97-AF65-F5344CB8AC3E}">
        <p14:creationId xmlns:p14="http://schemas.microsoft.com/office/powerpoint/2010/main" val="169031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116565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732117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362786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1978337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363775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1972986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393576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008079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354572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 Sep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1977298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629587"/>
            <a:ext cx="23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Call Uncle Lim from Hock Lee Bus Company @ +65 1234 5678 to book a to-and-fro trip from NTU to Changi Airport on 14 Feb 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38871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CEE540-77FF-46F4-BD86-A0EBF2C83EA2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074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237" name="Picture 236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0955CEE4-2805-40C4-A436-73EDF45CF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00A9DFFD-DF04-4796-AA53-FC241150843A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03DEC3D-B39D-47F1-AAE7-3885760F408A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B92F239-503D-4EA8-BD8D-737E4B98C2E2}"/>
              </a:ext>
            </a:extLst>
          </p:cNvPr>
          <p:cNvGrpSpPr/>
          <p:nvPr/>
        </p:nvGrpSpPr>
        <p:grpSpPr>
          <a:xfrm>
            <a:off x="4025338" y="1119135"/>
            <a:ext cx="483861" cy="483862"/>
            <a:chOff x="4053886" y="1116564"/>
            <a:chExt cx="483861" cy="483862"/>
          </a:xfrm>
        </p:grpSpPr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54C528F8-3E64-48B7-A21A-A6A5D2093C36}"/>
                </a:ext>
              </a:extLst>
            </p:cNvPr>
            <p:cNvSpPr/>
            <p:nvPr/>
          </p:nvSpPr>
          <p:spPr>
            <a:xfrm>
              <a:off x="4053886" y="1116565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8" name="Partial Circle 177">
              <a:extLst>
                <a:ext uri="{FF2B5EF4-FFF2-40B4-BE49-F238E27FC236}">
                  <a16:creationId xmlns:a16="http://schemas.microsoft.com/office/drawing/2014/main" id="{04801BB4-B523-4CDD-8099-AFC1E4DC6825}"/>
                </a:ext>
              </a:extLst>
            </p:cNvPr>
            <p:cNvSpPr/>
            <p:nvPr/>
          </p:nvSpPr>
          <p:spPr>
            <a:xfrm>
              <a:off x="4057387" y="1116564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4947E57E-8FD2-4D8D-9482-F582F8D4ACFA}"/>
                </a:ext>
              </a:extLst>
            </p:cNvPr>
            <p:cNvSpPr/>
            <p:nvPr/>
          </p:nvSpPr>
          <p:spPr>
            <a:xfrm>
              <a:off x="4116883" y="1183853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83" name="Picture 182" descr="A close up of a logo&#10;&#10;Description automatically generated">
              <a:extLst>
                <a:ext uri="{FF2B5EF4-FFF2-40B4-BE49-F238E27FC236}">
                  <a16:creationId xmlns:a16="http://schemas.microsoft.com/office/drawing/2014/main" id="{4E91BCEC-D265-4AE6-ABEE-C1DFD38B6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400" y="1263545"/>
              <a:ext cx="206831" cy="206831"/>
            </a:xfrm>
            <a:prstGeom prst="rect">
              <a:avLst/>
            </a:prstGeom>
          </p:spPr>
        </p:pic>
      </p:grp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7288BBB-6ABB-4C77-88DE-1C56DD3CA5A3}"/>
              </a:ext>
            </a:extLst>
          </p:cNvPr>
          <p:cNvGrpSpPr/>
          <p:nvPr/>
        </p:nvGrpSpPr>
        <p:grpSpPr>
          <a:xfrm>
            <a:off x="4029007" y="1934937"/>
            <a:ext cx="483861" cy="483862"/>
            <a:chOff x="4024688" y="1942903"/>
            <a:chExt cx="483861" cy="483862"/>
          </a:xfrm>
        </p:grpSpPr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5B16C70B-6361-4506-9E06-9F3531E96885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8" name="Partial Circle 187">
              <a:extLst>
                <a:ext uri="{FF2B5EF4-FFF2-40B4-BE49-F238E27FC236}">
                  <a16:creationId xmlns:a16="http://schemas.microsoft.com/office/drawing/2014/main" id="{851C27E3-EA40-4BF8-9AB8-5C661DB1F620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294CFC7F-FFE3-4065-AE16-C28CDEFFB979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93" name="Picture 192" descr="A close up of a logo&#10;&#10;Description automatically generated">
              <a:extLst>
                <a:ext uri="{FF2B5EF4-FFF2-40B4-BE49-F238E27FC236}">
                  <a16:creationId xmlns:a16="http://schemas.microsoft.com/office/drawing/2014/main" id="{CF5E64D8-9A26-499F-AC96-29F8EE005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9C4355-DB28-40A6-BE08-27CAFBE8AAD3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91" name="Speech Bubble: Rectangle with Corners Rounded 90">
            <a:extLst>
              <a:ext uri="{FF2B5EF4-FFF2-40B4-BE49-F238E27FC236}">
                <a16:creationId xmlns:a16="http://schemas.microsoft.com/office/drawing/2014/main" id="{EA1C946D-7827-4A7A-9421-6913EE795582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Tasks have been collapsed (Vice-versa for expanding tasks)</a:t>
            </a:r>
          </a:p>
        </p:txBody>
      </p:sp>
    </p:spTree>
    <p:extLst>
      <p:ext uri="{BB962C8B-B14F-4D97-AF65-F5344CB8AC3E}">
        <p14:creationId xmlns:p14="http://schemas.microsoft.com/office/powerpoint/2010/main" val="298513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116565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732117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362786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1978337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363775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1972986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393576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008079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354572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 Sep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1977298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629587"/>
            <a:ext cx="23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Call Uncle Lim from Hock Lee Bus Company @ +65 1234 5678 to book a to-and-fro trip from NTU to Changi Airport on 14 Feb 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38871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CEE540-77FF-46F4-BD86-A0EBF2C83EA2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074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237" name="Picture 236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0955CEE4-2805-40C4-A436-73EDF45CF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00A9DFFD-DF04-4796-AA53-FC241150843A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03DEC3D-B39D-47F1-AAE7-3885760F408A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B92F239-503D-4EA8-BD8D-737E4B98C2E2}"/>
              </a:ext>
            </a:extLst>
          </p:cNvPr>
          <p:cNvGrpSpPr/>
          <p:nvPr/>
        </p:nvGrpSpPr>
        <p:grpSpPr>
          <a:xfrm>
            <a:off x="4025338" y="1119135"/>
            <a:ext cx="483861" cy="483862"/>
            <a:chOff x="4053886" y="1116564"/>
            <a:chExt cx="483861" cy="483862"/>
          </a:xfrm>
        </p:grpSpPr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54C528F8-3E64-48B7-A21A-A6A5D2093C36}"/>
                </a:ext>
              </a:extLst>
            </p:cNvPr>
            <p:cNvSpPr/>
            <p:nvPr/>
          </p:nvSpPr>
          <p:spPr>
            <a:xfrm>
              <a:off x="4053886" y="1116565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8" name="Partial Circle 177">
              <a:extLst>
                <a:ext uri="{FF2B5EF4-FFF2-40B4-BE49-F238E27FC236}">
                  <a16:creationId xmlns:a16="http://schemas.microsoft.com/office/drawing/2014/main" id="{04801BB4-B523-4CDD-8099-AFC1E4DC6825}"/>
                </a:ext>
              </a:extLst>
            </p:cNvPr>
            <p:cNvSpPr/>
            <p:nvPr/>
          </p:nvSpPr>
          <p:spPr>
            <a:xfrm>
              <a:off x="4057387" y="1116564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4947E57E-8FD2-4D8D-9482-F582F8D4ACFA}"/>
                </a:ext>
              </a:extLst>
            </p:cNvPr>
            <p:cNvSpPr/>
            <p:nvPr/>
          </p:nvSpPr>
          <p:spPr>
            <a:xfrm>
              <a:off x="4116883" y="1183853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83" name="Picture 182" descr="A close up of a logo&#10;&#10;Description automatically generated">
              <a:extLst>
                <a:ext uri="{FF2B5EF4-FFF2-40B4-BE49-F238E27FC236}">
                  <a16:creationId xmlns:a16="http://schemas.microsoft.com/office/drawing/2014/main" id="{4E91BCEC-D265-4AE6-ABEE-C1DFD38B6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400" y="1263545"/>
              <a:ext cx="206831" cy="206831"/>
            </a:xfrm>
            <a:prstGeom prst="rect">
              <a:avLst/>
            </a:prstGeom>
          </p:spPr>
        </p:pic>
      </p:grp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7288BBB-6ABB-4C77-88DE-1C56DD3CA5A3}"/>
              </a:ext>
            </a:extLst>
          </p:cNvPr>
          <p:cNvGrpSpPr/>
          <p:nvPr/>
        </p:nvGrpSpPr>
        <p:grpSpPr>
          <a:xfrm>
            <a:off x="4029007" y="1934937"/>
            <a:ext cx="483861" cy="483862"/>
            <a:chOff x="4024688" y="1942903"/>
            <a:chExt cx="483861" cy="483862"/>
          </a:xfrm>
        </p:grpSpPr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5B16C70B-6361-4506-9E06-9F3531E96885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8" name="Partial Circle 187">
              <a:extLst>
                <a:ext uri="{FF2B5EF4-FFF2-40B4-BE49-F238E27FC236}">
                  <a16:creationId xmlns:a16="http://schemas.microsoft.com/office/drawing/2014/main" id="{851C27E3-EA40-4BF8-9AB8-5C661DB1F620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294CFC7F-FFE3-4065-AE16-C28CDEFFB979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93" name="Picture 192" descr="A close up of a logo&#10;&#10;Description automatically generated">
              <a:extLst>
                <a:ext uri="{FF2B5EF4-FFF2-40B4-BE49-F238E27FC236}">
                  <a16:creationId xmlns:a16="http://schemas.microsoft.com/office/drawing/2014/main" id="{CF5E64D8-9A26-499F-AC96-29F8EE005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9C4355-DB28-40A6-BE08-27CAFBE8AAD3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91" name="Speech Bubble: Rectangle with Corners Rounded 90">
            <a:extLst>
              <a:ext uri="{FF2B5EF4-FFF2-40B4-BE49-F238E27FC236}">
                <a16:creationId xmlns:a16="http://schemas.microsoft.com/office/drawing/2014/main" id="{EA1C946D-7827-4A7A-9421-6913EE795582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To add task, click on the “add task” icon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29E368B5-33A2-426B-80C6-5DF10016FD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14" y="864932"/>
            <a:ext cx="227915" cy="2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0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4093" y="235697"/>
            <a:ext cx="2640290" cy="63895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21" y="17387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21" y="235433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38" y="1985001"/>
            <a:ext cx="1217965" cy="24622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38" y="2600552"/>
            <a:ext cx="1217965" cy="24622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103" y="1985990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102" y="2595201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75" y="2015791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74" y="2630294"/>
            <a:ext cx="184657" cy="18465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19402" y="2948766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 </a:t>
            </a:r>
            <a:r>
              <a:rPr lang="en-SG" sz="1000" b="1" dirty="0">
                <a:solidFill>
                  <a:srgbClr val="ACB5C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(OPTIONAL)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DB3C212B-F609-45F5-B41C-B9A8F7A69F46}"/>
              </a:ext>
            </a:extLst>
          </p:cNvPr>
          <p:cNvSpPr txBox="1"/>
          <p:nvPr/>
        </p:nvSpPr>
        <p:spPr>
          <a:xfrm>
            <a:off x="819402" y="1112273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TITLE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B358B40A-3D3F-49B3-B384-9CA10C40623A}"/>
              </a:ext>
            </a:extLst>
          </p:cNvPr>
          <p:cNvSpPr/>
          <p:nvPr/>
        </p:nvSpPr>
        <p:spPr>
          <a:xfrm>
            <a:off x="895926" y="1373927"/>
            <a:ext cx="2238320" cy="26286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>
            <a:solidFill>
              <a:srgbClr val="1D6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9E098B87-EC87-4112-9760-9838DE832CB8}"/>
              </a:ext>
            </a:extLst>
          </p:cNvPr>
          <p:cNvSpPr/>
          <p:nvPr/>
        </p:nvSpPr>
        <p:spPr>
          <a:xfrm>
            <a:off x="895925" y="3196774"/>
            <a:ext cx="2238320" cy="2898906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73C22B8-AEB0-48FC-9F1E-75429573F3E4}"/>
              </a:ext>
            </a:extLst>
          </p:cNvPr>
          <p:cNvSpPr/>
          <p:nvPr/>
        </p:nvSpPr>
        <p:spPr>
          <a:xfrm>
            <a:off x="887865" y="6242777"/>
            <a:ext cx="723578" cy="238234"/>
          </a:xfrm>
          <a:prstGeom prst="roundRect">
            <a:avLst>
              <a:gd name="adj" fmla="val 15993"/>
            </a:avLst>
          </a:prstGeom>
          <a:solidFill>
            <a:srgbClr val="1D60D9"/>
          </a:solidFill>
          <a:ln w="3175">
            <a:solidFill>
              <a:srgbClr val="1D6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latin typeface="Helvetica" panose="020B0604020202020204" pitchFamily="34" charset="0"/>
                <a:cs typeface="Helvetica" panose="020B0604020202020204" pitchFamily="34" charset="0"/>
              </a:rPr>
              <a:t>Add task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59E0F2DB-8F23-4880-8BD0-0861E77D988C}"/>
              </a:ext>
            </a:extLst>
          </p:cNvPr>
          <p:cNvSpPr/>
          <p:nvPr/>
        </p:nvSpPr>
        <p:spPr>
          <a:xfrm>
            <a:off x="1619998" y="6242777"/>
            <a:ext cx="647402" cy="238234"/>
          </a:xfrm>
          <a:prstGeom prst="roundRect">
            <a:avLst>
              <a:gd name="adj" fmla="val 15993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Cancel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1EB8E02-C983-4D60-AB05-32025BDE8C87}"/>
              </a:ext>
            </a:extLst>
          </p:cNvPr>
          <p:cNvSpPr txBox="1"/>
          <p:nvPr/>
        </p:nvSpPr>
        <p:spPr>
          <a:xfrm>
            <a:off x="789394" y="686337"/>
            <a:ext cx="2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Adding Task</a:t>
            </a:r>
          </a:p>
        </p:txBody>
      </p:sp>
      <p:pic>
        <p:nvPicPr>
          <p:cNvPr id="212" name="Picture 211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527CF3AD-7D54-4498-B476-3E5220BF10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19435E2E-324D-475A-828C-31725149E30A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93F0D7C-CA8C-41A0-97BA-DFA07F47C33F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F0AA2EB-DF7E-4F8E-8CB8-0A6F1842C160}"/>
              </a:ext>
            </a:extLst>
          </p:cNvPr>
          <p:cNvGrpSpPr/>
          <p:nvPr/>
        </p:nvGrpSpPr>
        <p:grpSpPr>
          <a:xfrm>
            <a:off x="4025338" y="1119135"/>
            <a:ext cx="483861" cy="483862"/>
            <a:chOff x="4053886" y="1116564"/>
            <a:chExt cx="483861" cy="483862"/>
          </a:xfrm>
        </p:grpSpPr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F69ACDD3-E350-4AB0-8D41-54E8C127B80D}"/>
                </a:ext>
              </a:extLst>
            </p:cNvPr>
            <p:cNvSpPr/>
            <p:nvPr/>
          </p:nvSpPr>
          <p:spPr>
            <a:xfrm>
              <a:off x="4053886" y="1116565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7" name="Partial Circle 216">
              <a:extLst>
                <a:ext uri="{FF2B5EF4-FFF2-40B4-BE49-F238E27FC236}">
                  <a16:creationId xmlns:a16="http://schemas.microsoft.com/office/drawing/2014/main" id="{91003BA6-A0A4-4F57-890A-A1A2718EBAB4}"/>
                </a:ext>
              </a:extLst>
            </p:cNvPr>
            <p:cNvSpPr/>
            <p:nvPr/>
          </p:nvSpPr>
          <p:spPr>
            <a:xfrm>
              <a:off x="4057387" y="1116564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8A70C721-3D6A-4238-AF24-F7B0F788BE21}"/>
                </a:ext>
              </a:extLst>
            </p:cNvPr>
            <p:cNvSpPr/>
            <p:nvPr/>
          </p:nvSpPr>
          <p:spPr>
            <a:xfrm>
              <a:off x="4116883" y="1183853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19" name="Picture 218" descr="A close up of a logo&#10;&#10;Description automatically generated">
              <a:extLst>
                <a:ext uri="{FF2B5EF4-FFF2-40B4-BE49-F238E27FC236}">
                  <a16:creationId xmlns:a16="http://schemas.microsoft.com/office/drawing/2014/main" id="{EE926B61-1D2B-4215-ABDF-F997F500A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400" y="1263545"/>
              <a:ext cx="206831" cy="206831"/>
            </a:xfrm>
            <a:prstGeom prst="rect">
              <a:avLst/>
            </a:prstGeom>
          </p:spPr>
        </p:pic>
      </p:grp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F442922A-7619-4DD6-A32E-F99F02F9824F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338E533-A3DE-4CB0-84BA-9224F1D508BF}"/>
              </a:ext>
            </a:extLst>
          </p:cNvPr>
          <p:cNvGrpSpPr/>
          <p:nvPr/>
        </p:nvGrpSpPr>
        <p:grpSpPr>
          <a:xfrm>
            <a:off x="4029007" y="1934937"/>
            <a:ext cx="483861" cy="483862"/>
            <a:chOff x="4024688" y="1942903"/>
            <a:chExt cx="483861" cy="483862"/>
          </a:xfrm>
        </p:grpSpPr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7D0FDAC9-F168-4FC2-AE94-09CC6EC828A3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Partial Circle 223">
              <a:extLst>
                <a:ext uri="{FF2B5EF4-FFF2-40B4-BE49-F238E27FC236}">
                  <a16:creationId xmlns:a16="http://schemas.microsoft.com/office/drawing/2014/main" id="{2A7D0850-C8F2-4D72-BA7D-CAE9661440F1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F06E4AC3-36CF-4917-9709-B2D3E4510DED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6" name="Picture 225" descr="A close up of a logo&#10;&#10;Description automatically generated">
              <a:extLst>
                <a:ext uri="{FF2B5EF4-FFF2-40B4-BE49-F238E27FC236}">
                  <a16:creationId xmlns:a16="http://schemas.microsoft.com/office/drawing/2014/main" id="{1A01DF47-C357-41BA-9B58-1A61911AB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3029312B-131C-4100-8A28-7EF4A990C36F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FC278CA-5C91-49CF-A3BF-7EBFFDEC20E6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3E4F5D8-AF0F-40BB-8E0A-69D11BB7528B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48EAD97F-BC8F-452B-BD97-F45CE40829C1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7D27C21-68B8-47CD-AAFE-167C461F19AA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B7B2B39-A241-4BC4-907A-FC11DB923E9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33" name="Flowchart: Connector 232">
            <a:extLst>
              <a:ext uri="{FF2B5EF4-FFF2-40B4-BE49-F238E27FC236}">
                <a16:creationId xmlns:a16="http://schemas.microsoft.com/office/drawing/2014/main" id="{6071237E-CDCF-4AE7-AF43-CE7B4F8C289A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4" name="Flowchart: Connector 233">
            <a:extLst>
              <a:ext uri="{FF2B5EF4-FFF2-40B4-BE49-F238E27FC236}">
                <a16:creationId xmlns:a16="http://schemas.microsoft.com/office/drawing/2014/main" id="{F5410303-C307-4E17-BC0C-14B81926D927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35" name="Picture 234" descr="A close up of a logo&#10;&#10;Description automatically generated">
            <a:extLst>
              <a:ext uri="{FF2B5EF4-FFF2-40B4-BE49-F238E27FC236}">
                <a16:creationId xmlns:a16="http://schemas.microsoft.com/office/drawing/2014/main" id="{58380389-A7DC-4ED8-8B21-0A208CC131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E1D81B30-7849-42ED-BCA5-D778BF61A8A8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31BBAEB-8788-4D66-998F-11A2B3FF9B4C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9B4FF348-ACE2-4C49-8872-DC47890E81E0}"/>
              </a:ext>
            </a:extLst>
          </p:cNvPr>
          <p:cNvSpPr/>
          <p:nvPr/>
        </p:nvSpPr>
        <p:spPr>
          <a:xfrm>
            <a:off x="3345949" y="224749"/>
            <a:ext cx="8529484" cy="6410787"/>
          </a:xfrm>
          <a:prstGeom prst="roundRect">
            <a:avLst>
              <a:gd name="adj" fmla="val 0"/>
            </a:avLst>
          </a:prstGeom>
          <a:solidFill>
            <a:srgbClr val="5E6C84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0" name="Speech Bubble: Rectangle with Corners Rounded 239">
            <a:extLst>
              <a:ext uri="{FF2B5EF4-FFF2-40B4-BE49-F238E27FC236}">
                <a16:creationId xmlns:a16="http://schemas.microsoft.com/office/drawing/2014/main" id="{9C344494-39DF-4FA3-8E38-2CC6E3A01D5C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Fill in the necessary details of the task</a:t>
            </a:r>
          </a:p>
        </p:txBody>
      </p:sp>
    </p:spTree>
    <p:extLst>
      <p:ext uri="{BB962C8B-B14F-4D97-AF65-F5344CB8AC3E}">
        <p14:creationId xmlns:p14="http://schemas.microsoft.com/office/powerpoint/2010/main" val="60618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4093" y="235697"/>
            <a:ext cx="2640290" cy="63895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21" y="17387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21" y="235433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38" y="1985001"/>
            <a:ext cx="1217965" cy="24622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38" y="2600552"/>
            <a:ext cx="1217965" cy="24622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103" y="1985990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102" y="2595201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75" y="2015791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74" y="2630294"/>
            <a:ext cx="184657" cy="18465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19402" y="2948766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 </a:t>
            </a:r>
            <a:r>
              <a:rPr lang="en-SG" sz="1000" b="1" dirty="0">
                <a:solidFill>
                  <a:srgbClr val="ACB5C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(OPTIONAL)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DB3C212B-F609-45F5-B41C-B9A8F7A69F46}"/>
              </a:ext>
            </a:extLst>
          </p:cNvPr>
          <p:cNvSpPr txBox="1"/>
          <p:nvPr/>
        </p:nvSpPr>
        <p:spPr>
          <a:xfrm>
            <a:off x="819402" y="1112273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TITLE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B358B40A-3D3F-49B3-B384-9CA10C40623A}"/>
              </a:ext>
            </a:extLst>
          </p:cNvPr>
          <p:cNvSpPr/>
          <p:nvPr/>
        </p:nvSpPr>
        <p:spPr>
          <a:xfrm>
            <a:off x="895926" y="1373927"/>
            <a:ext cx="2238320" cy="26286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9E098B87-EC87-4112-9760-9838DE832CB8}"/>
              </a:ext>
            </a:extLst>
          </p:cNvPr>
          <p:cNvSpPr/>
          <p:nvPr/>
        </p:nvSpPr>
        <p:spPr>
          <a:xfrm>
            <a:off x="895925" y="3196774"/>
            <a:ext cx="2238320" cy="2898906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73C22B8-AEB0-48FC-9F1E-75429573F3E4}"/>
              </a:ext>
            </a:extLst>
          </p:cNvPr>
          <p:cNvSpPr/>
          <p:nvPr/>
        </p:nvSpPr>
        <p:spPr>
          <a:xfrm>
            <a:off x="887865" y="6242777"/>
            <a:ext cx="723578" cy="238234"/>
          </a:xfrm>
          <a:prstGeom prst="roundRect">
            <a:avLst>
              <a:gd name="adj" fmla="val 15993"/>
            </a:avLst>
          </a:prstGeom>
          <a:solidFill>
            <a:srgbClr val="1D60D9"/>
          </a:solidFill>
          <a:ln w="3175">
            <a:solidFill>
              <a:srgbClr val="1D6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latin typeface="Helvetica" panose="020B0604020202020204" pitchFamily="34" charset="0"/>
                <a:cs typeface="Helvetica" panose="020B0604020202020204" pitchFamily="34" charset="0"/>
              </a:rPr>
              <a:t>Add task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59E0F2DB-8F23-4880-8BD0-0861E77D988C}"/>
              </a:ext>
            </a:extLst>
          </p:cNvPr>
          <p:cNvSpPr/>
          <p:nvPr/>
        </p:nvSpPr>
        <p:spPr>
          <a:xfrm>
            <a:off x="1619998" y="6242777"/>
            <a:ext cx="647402" cy="238234"/>
          </a:xfrm>
          <a:prstGeom prst="roundRect">
            <a:avLst>
              <a:gd name="adj" fmla="val 15993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Cancel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1EB8E02-C983-4D60-AB05-32025BDE8C87}"/>
              </a:ext>
            </a:extLst>
          </p:cNvPr>
          <p:cNvSpPr txBox="1"/>
          <p:nvPr/>
        </p:nvSpPr>
        <p:spPr>
          <a:xfrm>
            <a:off x="789394" y="686337"/>
            <a:ext cx="2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Adding Task</a:t>
            </a:r>
          </a:p>
        </p:txBody>
      </p:sp>
      <p:pic>
        <p:nvPicPr>
          <p:cNvPr id="212" name="Picture 211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527CF3AD-7D54-4498-B476-3E5220BF10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19435E2E-324D-475A-828C-31725149E30A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93F0D7C-CA8C-41A0-97BA-DFA07F47C33F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F0AA2EB-DF7E-4F8E-8CB8-0A6F1842C160}"/>
              </a:ext>
            </a:extLst>
          </p:cNvPr>
          <p:cNvGrpSpPr/>
          <p:nvPr/>
        </p:nvGrpSpPr>
        <p:grpSpPr>
          <a:xfrm>
            <a:off x="4025338" y="1119135"/>
            <a:ext cx="483861" cy="483862"/>
            <a:chOff x="4053886" y="1116564"/>
            <a:chExt cx="483861" cy="483862"/>
          </a:xfrm>
        </p:grpSpPr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F69ACDD3-E350-4AB0-8D41-54E8C127B80D}"/>
                </a:ext>
              </a:extLst>
            </p:cNvPr>
            <p:cNvSpPr/>
            <p:nvPr/>
          </p:nvSpPr>
          <p:spPr>
            <a:xfrm>
              <a:off x="4053886" y="1116565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7" name="Partial Circle 216">
              <a:extLst>
                <a:ext uri="{FF2B5EF4-FFF2-40B4-BE49-F238E27FC236}">
                  <a16:creationId xmlns:a16="http://schemas.microsoft.com/office/drawing/2014/main" id="{91003BA6-A0A4-4F57-890A-A1A2718EBAB4}"/>
                </a:ext>
              </a:extLst>
            </p:cNvPr>
            <p:cNvSpPr/>
            <p:nvPr/>
          </p:nvSpPr>
          <p:spPr>
            <a:xfrm>
              <a:off x="4057387" y="1116564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8A70C721-3D6A-4238-AF24-F7B0F788BE21}"/>
                </a:ext>
              </a:extLst>
            </p:cNvPr>
            <p:cNvSpPr/>
            <p:nvPr/>
          </p:nvSpPr>
          <p:spPr>
            <a:xfrm>
              <a:off x="4116883" y="1183853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19" name="Picture 218" descr="A close up of a logo&#10;&#10;Description automatically generated">
              <a:extLst>
                <a:ext uri="{FF2B5EF4-FFF2-40B4-BE49-F238E27FC236}">
                  <a16:creationId xmlns:a16="http://schemas.microsoft.com/office/drawing/2014/main" id="{EE926B61-1D2B-4215-ABDF-F997F500A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400" y="1263545"/>
              <a:ext cx="206831" cy="206831"/>
            </a:xfrm>
            <a:prstGeom prst="rect">
              <a:avLst/>
            </a:prstGeom>
          </p:spPr>
        </p:pic>
      </p:grp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F442922A-7619-4DD6-A32E-F99F02F9824F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338E533-A3DE-4CB0-84BA-9224F1D508BF}"/>
              </a:ext>
            </a:extLst>
          </p:cNvPr>
          <p:cNvGrpSpPr/>
          <p:nvPr/>
        </p:nvGrpSpPr>
        <p:grpSpPr>
          <a:xfrm>
            <a:off x="4029007" y="1934937"/>
            <a:ext cx="483861" cy="483862"/>
            <a:chOff x="4024688" y="1942903"/>
            <a:chExt cx="483861" cy="483862"/>
          </a:xfrm>
        </p:grpSpPr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7D0FDAC9-F168-4FC2-AE94-09CC6EC828A3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Partial Circle 223">
              <a:extLst>
                <a:ext uri="{FF2B5EF4-FFF2-40B4-BE49-F238E27FC236}">
                  <a16:creationId xmlns:a16="http://schemas.microsoft.com/office/drawing/2014/main" id="{2A7D0850-C8F2-4D72-BA7D-CAE9661440F1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F06E4AC3-36CF-4917-9709-B2D3E4510DED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6" name="Picture 225" descr="A close up of a logo&#10;&#10;Description automatically generated">
              <a:extLst>
                <a:ext uri="{FF2B5EF4-FFF2-40B4-BE49-F238E27FC236}">
                  <a16:creationId xmlns:a16="http://schemas.microsoft.com/office/drawing/2014/main" id="{1A01DF47-C357-41BA-9B58-1A61911AB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3029312B-131C-4100-8A28-7EF4A990C36F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FC278CA-5C91-49CF-A3BF-7EBFFDEC20E6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3E4F5D8-AF0F-40BB-8E0A-69D11BB7528B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48EAD97F-BC8F-452B-BD97-F45CE40829C1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7D27C21-68B8-47CD-AAFE-167C461F19AA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B7B2B39-A241-4BC4-907A-FC11DB923E9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33" name="Flowchart: Connector 232">
            <a:extLst>
              <a:ext uri="{FF2B5EF4-FFF2-40B4-BE49-F238E27FC236}">
                <a16:creationId xmlns:a16="http://schemas.microsoft.com/office/drawing/2014/main" id="{6071237E-CDCF-4AE7-AF43-CE7B4F8C289A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4" name="Flowchart: Connector 233">
            <a:extLst>
              <a:ext uri="{FF2B5EF4-FFF2-40B4-BE49-F238E27FC236}">
                <a16:creationId xmlns:a16="http://schemas.microsoft.com/office/drawing/2014/main" id="{F5410303-C307-4E17-BC0C-14B81926D927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35" name="Picture 234" descr="A close up of a logo&#10;&#10;Description automatically generated">
            <a:extLst>
              <a:ext uri="{FF2B5EF4-FFF2-40B4-BE49-F238E27FC236}">
                <a16:creationId xmlns:a16="http://schemas.microsoft.com/office/drawing/2014/main" id="{58380389-A7DC-4ED8-8B21-0A208CC131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E1D81B30-7849-42ED-BCA5-D778BF61A8A8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31BBAEB-8788-4D66-998F-11A2B3FF9B4C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9B4FF348-ACE2-4C49-8872-DC47890E81E0}"/>
              </a:ext>
            </a:extLst>
          </p:cNvPr>
          <p:cNvSpPr/>
          <p:nvPr/>
        </p:nvSpPr>
        <p:spPr>
          <a:xfrm>
            <a:off x="3345949" y="224749"/>
            <a:ext cx="8529484" cy="6410787"/>
          </a:xfrm>
          <a:prstGeom prst="roundRect">
            <a:avLst>
              <a:gd name="adj" fmla="val 0"/>
            </a:avLst>
          </a:prstGeom>
          <a:solidFill>
            <a:srgbClr val="5E6C84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0" name="Speech Bubble: Rectangle with Corners Rounded 239">
            <a:extLst>
              <a:ext uri="{FF2B5EF4-FFF2-40B4-BE49-F238E27FC236}">
                <a16:creationId xmlns:a16="http://schemas.microsoft.com/office/drawing/2014/main" id="{9C344494-39DF-4FA3-8E38-2CC6E3A01D5C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Once done, click the button “add task”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8989077-D119-4106-B94D-295561E8D24D}"/>
              </a:ext>
            </a:extLst>
          </p:cNvPr>
          <p:cNvSpPr txBox="1"/>
          <p:nvPr/>
        </p:nvSpPr>
        <p:spPr>
          <a:xfrm>
            <a:off x="895925" y="1377432"/>
            <a:ext cx="2168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4AF3DE8-889B-4795-A21F-4EC9D33FE27B}"/>
              </a:ext>
            </a:extLst>
          </p:cNvPr>
          <p:cNvSpPr txBox="1"/>
          <p:nvPr/>
        </p:nvSpPr>
        <p:spPr>
          <a:xfrm>
            <a:off x="895926" y="1983222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 Oct 2019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6ADE361-24C0-45FC-901F-F774DD4A2715}"/>
              </a:ext>
            </a:extLst>
          </p:cNvPr>
          <p:cNvSpPr txBox="1"/>
          <p:nvPr/>
        </p:nvSpPr>
        <p:spPr>
          <a:xfrm>
            <a:off x="886820" y="2594087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 Oct 2019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3834AD9-71ED-4E38-8E53-8D7808EDCC8E}"/>
              </a:ext>
            </a:extLst>
          </p:cNvPr>
          <p:cNvSpPr txBox="1"/>
          <p:nvPr/>
        </p:nvSpPr>
        <p:spPr>
          <a:xfrm>
            <a:off x="895096" y="3204794"/>
            <a:ext cx="221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pic>
        <p:nvPicPr>
          <p:cNvPr id="246" name="Picture 245" descr="A close up of a logo&#10;&#10;Description automatically generated">
            <a:extLst>
              <a:ext uri="{FF2B5EF4-FFF2-40B4-BE49-F238E27FC236}">
                <a16:creationId xmlns:a16="http://schemas.microsoft.com/office/drawing/2014/main" id="{7F3CA0FB-6898-4400-974E-CBA63C20F4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79" y="6382939"/>
            <a:ext cx="227915" cy="2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0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237" name="Picture 236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0955CEE4-2805-40C4-A436-73EDF45CF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00A9DFFD-DF04-4796-AA53-FC241150843A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03DEC3D-B39D-47F1-AAE7-3885760F408A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B92F239-503D-4EA8-BD8D-737E4B98C2E2}"/>
              </a:ext>
            </a:extLst>
          </p:cNvPr>
          <p:cNvGrpSpPr/>
          <p:nvPr/>
        </p:nvGrpSpPr>
        <p:grpSpPr>
          <a:xfrm>
            <a:off x="4025338" y="1119135"/>
            <a:ext cx="483861" cy="483862"/>
            <a:chOff x="4053886" y="1116564"/>
            <a:chExt cx="483861" cy="483862"/>
          </a:xfrm>
        </p:grpSpPr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54C528F8-3E64-48B7-A21A-A6A5D2093C36}"/>
                </a:ext>
              </a:extLst>
            </p:cNvPr>
            <p:cNvSpPr/>
            <p:nvPr/>
          </p:nvSpPr>
          <p:spPr>
            <a:xfrm>
              <a:off x="4053886" y="1116565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8" name="Partial Circle 177">
              <a:extLst>
                <a:ext uri="{FF2B5EF4-FFF2-40B4-BE49-F238E27FC236}">
                  <a16:creationId xmlns:a16="http://schemas.microsoft.com/office/drawing/2014/main" id="{04801BB4-B523-4CDD-8099-AFC1E4DC6825}"/>
                </a:ext>
              </a:extLst>
            </p:cNvPr>
            <p:cNvSpPr/>
            <p:nvPr/>
          </p:nvSpPr>
          <p:spPr>
            <a:xfrm>
              <a:off x="4057387" y="1116564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4947E57E-8FD2-4D8D-9482-F582F8D4ACFA}"/>
                </a:ext>
              </a:extLst>
            </p:cNvPr>
            <p:cNvSpPr/>
            <p:nvPr/>
          </p:nvSpPr>
          <p:spPr>
            <a:xfrm>
              <a:off x="4116883" y="1183853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83" name="Picture 182" descr="A close up of a logo&#10;&#10;Description automatically generated">
              <a:extLst>
                <a:ext uri="{FF2B5EF4-FFF2-40B4-BE49-F238E27FC236}">
                  <a16:creationId xmlns:a16="http://schemas.microsoft.com/office/drawing/2014/main" id="{4E91BCEC-D265-4AE6-ABEE-C1DFD38B6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400" y="1263545"/>
              <a:ext cx="206831" cy="206831"/>
            </a:xfrm>
            <a:prstGeom prst="rect">
              <a:avLst/>
            </a:prstGeom>
          </p:spPr>
        </p:pic>
      </p:grp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5B16C70B-6361-4506-9E06-9F3531E96885}"/>
              </a:ext>
            </a:extLst>
          </p:cNvPr>
          <p:cNvSpPr/>
          <p:nvPr/>
        </p:nvSpPr>
        <p:spPr>
          <a:xfrm>
            <a:off x="4038434" y="193493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Partial Circle 187">
            <a:extLst>
              <a:ext uri="{FF2B5EF4-FFF2-40B4-BE49-F238E27FC236}">
                <a16:creationId xmlns:a16="http://schemas.microsoft.com/office/drawing/2014/main" id="{851C27E3-EA40-4BF8-9AB8-5C661DB1F620}"/>
              </a:ext>
            </a:extLst>
          </p:cNvPr>
          <p:cNvSpPr/>
          <p:nvPr/>
        </p:nvSpPr>
        <p:spPr>
          <a:xfrm>
            <a:off x="4041935" y="1934937"/>
            <a:ext cx="480359" cy="483860"/>
          </a:xfrm>
          <a:prstGeom prst="pie">
            <a:avLst>
              <a:gd name="adj1" fmla="val 16195282"/>
              <a:gd name="adj2" fmla="val 5368162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294CFC7F-FFE3-4065-AE16-C28CDEFFB979}"/>
              </a:ext>
            </a:extLst>
          </p:cNvPr>
          <p:cNvSpPr/>
          <p:nvPr/>
        </p:nvSpPr>
        <p:spPr>
          <a:xfrm>
            <a:off x="4101431" y="200222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CF5E64D8-9A26-499F-AC96-29F8EE005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8" y="2081918"/>
            <a:ext cx="206831" cy="20683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C7A8338-F902-4785-A27D-BCFCD7AFD84D}"/>
              </a:ext>
            </a:extLst>
          </p:cNvPr>
          <p:cNvSpPr/>
          <p:nvPr/>
        </p:nvSpPr>
        <p:spPr>
          <a:xfrm>
            <a:off x="6362075" y="3502030"/>
            <a:ext cx="3619046" cy="652007"/>
          </a:xfrm>
          <a:prstGeom prst="roundRect">
            <a:avLst>
              <a:gd name="adj" fmla="val 1460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3A6161-D6C3-43E3-A922-A525741ECBC5}"/>
              </a:ext>
            </a:extLst>
          </p:cNvPr>
          <p:cNvSpPr txBox="1"/>
          <p:nvPr/>
        </p:nvSpPr>
        <p:spPr>
          <a:xfrm>
            <a:off x="6992811" y="3570757"/>
            <a:ext cx="25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8EF3C0B8-64F0-4587-9588-00E2FF4B2E1C}"/>
              </a:ext>
            </a:extLst>
          </p:cNvPr>
          <p:cNvSpPr/>
          <p:nvPr/>
        </p:nvSpPr>
        <p:spPr>
          <a:xfrm>
            <a:off x="6441021" y="357252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6088C24D-71D4-431F-8317-4687D81B12F8}"/>
              </a:ext>
            </a:extLst>
          </p:cNvPr>
          <p:cNvSpPr/>
          <p:nvPr/>
        </p:nvSpPr>
        <p:spPr>
          <a:xfrm>
            <a:off x="6504018" y="363981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9E8D277-80CC-46DA-800E-160D6973E698}"/>
              </a:ext>
            </a:extLst>
          </p:cNvPr>
          <p:cNvSpPr txBox="1"/>
          <p:nvPr/>
        </p:nvSpPr>
        <p:spPr>
          <a:xfrm>
            <a:off x="6997963" y="381193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3DC5EAD-79C2-4614-803D-5D60925CAA42}"/>
              </a:ext>
            </a:extLst>
          </p:cNvPr>
          <p:cNvSpPr/>
          <p:nvPr/>
        </p:nvSpPr>
        <p:spPr>
          <a:xfrm>
            <a:off x="9362727" y="5393875"/>
            <a:ext cx="2275798" cy="10003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0D43D5-928B-4B11-A750-3692DB0ECE1A}"/>
              </a:ext>
            </a:extLst>
          </p:cNvPr>
          <p:cNvSpPr txBox="1"/>
          <p:nvPr/>
        </p:nvSpPr>
        <p:spPr>
          <a:xfrm>
            <a:off x="9797378" y="5519276"/>
            <a:ext cx="1378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 added</a:t>
            </a:r>
          </a:p>
        </p:txBody>
      </p:sp>
      <p:pic>
        <p:nvPicPr>
          <p:cNvPr id="93" name="Picture 9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A0FF0656-7FD9-470F-A0D5-32BF9FAAA2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74" y="5538636"/>
            <a:ext cx="207503" cy="20750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36C4585E-96E5-4AEA-8DF0-0DFB235CD8D5}"/>
              </a:ext>
            </a:extLst>
          </p:cNvPr>
          <p:cNvSpPr txBox="1"/>
          <p:nvPr/>
        </p:nvSpPr>
        <p:spPr>
          <a:xfrm>
            <a:off x="9799798" y="5764966"/>
            <a:ext cx="175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 successfully added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7508AA5-FA8B-491B-BFA7-6C68716098DC}"/>
              </a:ext>
            </a:extLst>
          </p:cNvPr>
          <p:cNvSpPr txBox="1"/>
          <p:nvPr/>
        </p:nvSpPr>
        <p:spPr>
          <a:xfrm>
            <a:off x="9797378" y="6011187"/>
            <a:ext cx="175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747A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Undo</a:t>
            </a: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2F6D7D9A-44F4-4EAB-BC51-03EFEE22C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08" y="3716784"/>
            <a:ext cx="206831" cy="206831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2737F96-E14A-4E16-AA26-7ED365A399D5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C52A6B1C-8A21-49B5-B093-7EFF599B77F8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31" name="Speech Bubble: Rectangle with Corners Rounded 130">
            <a:extLst>
              <a:ext uri="{FF2B5EF4-FFF2-40B4-BE49-F238E27FC236}">
                <a16:creationId xmlns:a16="http://schemas.microsoft.com/office/drawing/2014/main" id="{9CFEF221-3EA9-4893-A8E5-CE6AE020D3DC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Task has been successfully added</a:t>
            </a:r>
          </a:p>
        </p:txBody>
      </p:sp>
    </p:spTree>
    <p:extLst>
      <p:ext uri="{BB962C8B-B14F-4D97-AF65-F5344CB8AC3E}">
        <p14:creationId xmlns:p14="http://schemas.microsoft.com/office/powerpoint/2010/main" val="115813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237" name="Picture 236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0955CEE4-2805-40C4-A436-73EDF45CF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00A9DFFD-DF04-4796-AA53-FC241150843A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03DEC3D-B39D-47F1-AAE7-3885760F408A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B92F239-503D-4EA8-BD8D-737E4B98C2E2}"/>
              </a:ext>
            </a:extLst>
          </p:cNvPr>
          <p:cNvGrpSpPr/>
          <p:nvPr/>
        </p:nvGrpSpPr>
        <p:grpSpPr>
          <a:xfrm>
            <a:off x="4025338" y="1119135"/>
            <a:ext cx="483861" cy="483862"/>
            <a:chOff x="4053886" y="1116564"/>
            <a:chExt cx="483861" cy="483862"/>
          </a:xfrm>
        </p:grpSpPr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54C528F8-3E64-48B7-A21A-A6A5D2093C36}"/>
                </a:ext>
              </a:extLst>
            </p:cNvPr>
            <p:cNvSpPr/>
            <p:nvPr/>
          </p:nvSpPr>
          <p:spPr>
            <a:xfrm>
              <a:off x="4053886" y="1116565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8" name="Partial Circle 177">
              <a:extLst>
                <a:ext uri="{FF2B5EF4-FFF2-40B4-BE49-F238E27FC236}">
                  <a16:creationId xmlns:a16="http://schemas.microsoft.com/office/drawing/2014/main" id="{04801BB4-B523-4CDD-8099-AFC1E4DC6825}"/>
                </a:ext>
              </a:extLst>
            </p:cNvPr>
            <p:cNvSpPr/>
            <p:nvPr/>
          </p:nvSpPr>
          <p:spPr>
            <a:xfrm>
              <a:off x="4057387" y="1116564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4947E57E-8FD2-4D8D-9482-F582F8D4ACFA}"/>
                </a:ext>
              </a:extLst>
            </p:cNvPr>
            <p:cNvSpPr/>
            <p:nvPr/>
          </p:nvSpPr>
          <p:spPr>
            <a:xfrm>
              <a:off x="4116883" y="1183853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83" name="Picture 182" descr="A close up of a logo&#10;&#10;Description automatically generated">
              <a:extLst>
                <a:ext uri="{FF2B5EF4-FFF2-40B4-BE49-F238E27FC236}">
                  <a16:creationId xmlns:a16="http://schemas.microsoft.com/office/drawing/2014/main" id="{4E91BCEC-D265-4AE6-ABEE-C1DFD38B6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400" y="1263545"/>
              <a:ext cx="206831" cy="206831"/>
            </a:xfrm>
            <a:prstGeom prst="rect">
              <a:avLst/>
            </a:prstGeom>
          </p:spPr>
        </p:pic>
      </p:grp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5B16C70B-6361-4506-9E06-9F3531E96885}"/>
              </a:ext>
            </a:extLst>
          </p:cNvPr>
          <p:cNvSpPr/>
          <p:nvPr/>
        </p:nvSpPr>
        <p:spPr>
          <a:xfrm>
            <a:off x="4038434" y="193493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Partial Circle 187">
            <a:extLst>
              <a:ext uri="{FF2B5EF4-FFF2-40B4-BE49-F238E27FC236}">
                <a16:creationId xmlns:a16="http://schemas.microsoft.com/office/drawing/2014/main" id="{851C27E3-EA40-4BF8-9AB8-5C661DB1F620}"/>
              </a:ext>
            </a:extLst>
          </p:cNvPr>
          <p:cNvSpPr/>
          <p:nvPr/>
        </p:nvSpPr>
        <p:spPr>
          <a:xfrm>
            <a:off x="4041935" y="1934937"/>
            <a:ext cx="480359" cy="483860"/>
          </a:xfrm>
          <a:prstGeom prst="pie">
            <a:avLst>
              <a:gd name="adj1" fmla="val 16195282"/>
              <a:gd name="adj2" fmla="val 5368162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294CFC7F-FFE3-4065-AE16-C28CDEFFB979}"/>
              </a:ext>
            </a:extLst>
          </p:cNvPr>
          <p:cNvSpPr/>
          <p:nvPr/>
        </p:nvSpPr>
        <p:spPr>
          <a:xfrm>
            <a:off x="4101431" y="200222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CF5E64D8-9A26-499F-AC96-29F8EE005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8" y="2081918"/>
            <a:ext cx="206831" cy="20683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C7A8338-F902-4785-A27D-BCFCD7AFD84D}"/>
              </a:ext>
            </a:extLst>
          </p:cNvPr>
          <p:cNvSpPr/>
          <p:nvPr/>
        </p:nvSpPr>
        <p:spPr>
          <a:xfrm>
            <a:off x="6362075" y="3502030"/>
            <a:ext cx="3619046" cy="652007"/>
          </a:xfrm>
          <a:prstGeom prst="roundRect">
            <a:avLst>
              <a:gd name="adj" fmla="val 1460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3A6161-D6C3-43E3-A922-A525741ECBC5}"/>
              </a:ext>
            </a:extLst>
          </p:cNvPr>
          <p:cNvSpPr txBox="1"/>
          <p:nvPr/>
        </p:nvSpPr>
        <p:spPr>
          <a:xfrm>
            <a:off x="6992811" y="3570757"/>
            <a:ext cx="25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8EF3C0B8-64F0-4587-9588-00E2FF4B2E1C}"/>
              </a:ext>
            </a:extLst>
          </p:cNvPr>
          <p:cNvSpPr/>
          <p:nvPr/>
        </p:nvSpPr>
        <p:spPr>
          <a:xfrm>
            <a:off x="6441021" y="357252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6088C24D-71D4-431F-8317-4687D81B12F8}"/>
              </a:ext>
            </a:extLst>
          </p:cNvPr>
          <p:cNvSpPr/>
          <p:nvPr/>
        </p:nvSpPr>
        <p:spPr>
          <a:xfrm>
            <a:off x="6504018" y="363981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9E8D277-80CC-46DA-800E-160D6973E698}"/>
              </a:ext>
            </a:extLst>
          </p:cNvPr>
          <p:cNvSpPr txBox="1"/>
          <p:nvPr/>
        </p:nvSpPr>
        <p:spPr>
          <a:xfrm>
            <a:off x="6997963" y="381193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2F6D7D9A-44F4-4EAB-BC51-03EFEE22C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08" y="3716784"/>
            <a:ext cx="206831" cy="206831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2737F96-E14A-4E16-AA26-7ED365A399D5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C52A6B1C-8A21-49B5-B093-7EFF599B77F8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31" name="Speech Bubble: Rectangle with Corners Rounded 130">
            <a:extLst>
              <a:ext uri="{FF2B5EF4-FFF2-40B4-BE49-F238E27FC236}">
                <a16:creationId xmlns:a16="http://schemas.microsoft.com/office/drawing/2014/main" id="{9CFEF221-3EA9-4893-A8E5-CE6AE020D3DC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To update task’s progress, click on the progress circle</a:t>
            </a:r>
          </a:p>
        </p:txBody>
      </p:sp>
      <p:pic>
        <p:nvPicPr>
          <p:cNvPr id="132" name="Picture 131" descr="A close up of a logo&#10;&#10;Description automatically generated">
            <a:extLst>
              <a:ext uri="{FF2B5EF4-FFF2-40B4-BE49-F238E27FC236}">
                <a16:creationId xmlns:a16="http://schemas.microsoft.com/office/drawing/2014/main" id="{1FB7B671-35B9-4020-BC18-38E6ECE7AF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22" y="1470050"/>
            <a:ext cx="227915" cy="2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9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1CC257-12BA-4827-925F-4AC215D9074A}"/>
              </a:ext>
            </a:extLst>
          </p:cNvPr>
          <p:cNvSpPr/>
          <p:nvPr/>
        </p:nvSpPr>
        <p:spPr>
          <a:xfrm>
            <a:off x="332182" y="224749"/>
            <a:ext cx="378902" cy="6392411"/>
          </a:xfrm>
          <a:prstGeom prst="roundRect">
            <a:avLst>
              <a:gd name="adj" fmla="val 0"/>
            </a:avLst>
          </a:prstGeom>
          <a:solidFill>
            <a:srgbClr val="0747A6"/>
          </a:solidFill>
          <a:ln>
            <a:solidFill>
              <a:srgbClr val="074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02B54FA-190F-41BC-BC6F-DD5810392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35" y="754692"/>
            <a:ext cx="201839" cy="201839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D31731-E7AD-48F6-BC5C-C1EEA2696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3" y="392822"/>
            <a:ext cx="201839" cy="201839"/>
          </a:xfrm>
          <a:prstGeom prst="rect">
            <a:avLst/>
          </a:prstGeom>
        </p:spPr>
      </p:pic>
      <p:pic>
        <p:nvPicPr>
          <p:cNvPr id="162" name="Picture 16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B6CDCF-6C27-4A66-AAE8-EED5620AF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61" y="1116561"/>
            <a:ext cx="201840" cy="201840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00A9DFFD-DF04-4796-AA53-FC241150843A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03DEC3D-B39D-47F1-AAE7-3885760F408A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54C528F8-3E64-48B7-A21A-A6A5D2093C36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id="{4947E57E-8FD2-4D8D-9482-F582F8D4ACFA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3" name="Picture 182" descr="A close up of a logo&#10;&#10;Description automatically generated">
            <a:extLst>
              <a:ext uri="{FF2B5EF4-FFF2-40B4-BE49-F238E27FC236}">
                <a16:creationId xmlns:a16="http://schemas.microsoft.com/office/drawing/2014/main" id="{4E91BCEC-D265-4AE6-ABEE-C1DFD38B683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5B16C70B-6361-4506-9E06-9F3531E96885}"/>
              </a:ext>
            </a:extLst>
          </p:cNvPr>
          <p:cNvSpPr/>
          <p:nvPr/>
        </p:nvSpPr>
        <p:spPr>
          <a:xfrm>
            <a:off x="4038434" y="193493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Partial Circle 187">
            <a:extLst>
              <a:ext uri="{FF2B5EF4-FFF2-40B4-BE49-F238E27FC236}">
                <a16:creationId xmlns:a16="http://schemas.microsoft.com/office/drawing/2014/main" id="{851C27E3-EA40-4BF8-9AB8-5C661DB1F620}"/>
              </a:ext>
            </a:extLst>
          </p:cNvPr>
          <p:cNvSpPr/>
          <p:nvPr/>
        </p:nvSpPr>
        <p:spPr>
          <a:xfrm>
            <a:off x="4041935" y="1934937"/>
            <a:ext cx="480359" cy="483860"/>
          </a:xfrm>
          <a:prstGeom prst="pie">
            <a:avLst>
              <a:gd name="adj1" fmla="val 16195282"/>
              <a:gd name="adj2" fmla="val 5368162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294CFC7F-FFE3-4065-AE16-C28CDEFFB979}"/>
              </a:ext>
            </a:extLst>
          </p:cNvPr>
          <p:cNvSpPr/>
          <p:nvPr/>
        </p:nvSpPr>
        <p:spPr>
          <a:xfrm>
            <a:off x="4101431" y="200222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CF5E64D8-9A26-499F-AC96-29F8EE005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8" y="2081918"/>
            <a:ext cx="206831" cy="20683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C7A8338-F902-4785-A27D-BCFCD7AFD84D}"/>
              </a:ext>
            </a:extLst>
          </p:cNvPr>
          <p:cNvSpPr/>
          <p:nvPr/>
        </p:nvSpPr>
        <p:spPr>
          <a:xfrm>
            <a:off x="6362075" y="3502030"/>
            <a:ext cx="3619046" cy="652007"/>
          </a:xfrm>
          <a:prstGeom prst="roundRect">
            <a:avLst>
              <a:gd name="adj" fmla="val 14602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3A6161-D6C3-43E3-A922-A525741ECBC5}"/>
              </a:ext>
            </a:extLst>
          </p:cNvPr>
          <p:cNvSpPr txBox="1"/>
          <p:nvPr/>
        </p:nvSpPr>
        <p:spPr>
          <a:xfrm>
            <a:off x="6992811" y="3570757"/>
            <a:ext cx="25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8EF3C0B8-64F0-4587-9588-00E2FF4B2E1C}"/>
              </a:ext>
            </a:extLst>
          </p:cNvPr>
          <p:cNvSpPr/>
          <p:nvPr/>
        </p:nvSpPr>
        <p:spPr>
          <a:xfrm>
            <a:off x="6441021" y="357252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6088C24D-71D4-431F-8317-4687D81B12F8}"/>
              </a:ext>
            </a:extLst>
          </p:cNvPr>
          <p:cNvSpPr/>
          <p:nvPr/>
        </p:nvSpPr>
        <p:spPr>
          <a:xfrm>
            <a:off x="6504018" y="363981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9E8D277-80CC-46DA-800E-160D6973E698}"/>
              </a:ext>
            </a:extLst>
          </p:cNvPr>
          <p:cNvSpPr txBox="1"/>
          <p:nvPr/>
        </p:nvSpPr>
        <p:spPr>
          <a:xfrm>
            <a:off x="6997963" y="381193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3DC5EAD-79C2-4614-803D-5D60925CAA42}"/>
              </a:ext>
            </a:extLst>
          </p:cNvPr>
          <p:cNvSpPr/>
          <p:nvPr/>
        </p:nvSpPr>
        <p:spPr>
          <a:xfrm>
            <a:off x="9362727" y="5393875"/>
            <a:ext cx="2275798" cy="10003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0D43D5-928B-4B11-A750-3692DB0ECE1A}"/>
              </a:ext>
            </a:extLst>
          </p:cNvPr>
          <p:cNvSpPr txBox="1"/>
          <p:nvPr/>
        </p:nvSpPr>
        <p:spPr>
          <a:xfrm>
            <a:off x="9797378" y="5519276"/>
            <a:ext cx="1378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 updated</a:t>
            </a:r>
          </a:p>
        </p:txBody>
      </p:sp>
      <p:pic>
        <p:nvPicPr>
          <p:cNvPr id="93" name="Picture 9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A0FF0656-7FD9-470F-A0D5-32BF9FAAA2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74" y="5538636"/>
            <a:ext cx="207503" cy="20750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36C4585E-96E5-4AEA-8DF0-0DFB235CD8D5}"/>
              </a:ext>
            </a:extLst>
          </p:cNvPr>
          <p:cNvSpPr txBox="1"/>
          <p:nvPr/>
        </p:nvSpPr>
        <p:spPr>
          <a:xfrm>
            <a:off x="9799798" y="5764966"/>
            <a:ext cx="175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 completed, congrats!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7508AA5-FA8B-491B-BFA7-6C68716098DC}"/>
              </a:ext>
            </a:extLst>
          </p:cNvPr>
          <p:cNvSpPr txBox="1"/>
          <p:nvPr/>
        </p:nvSpPr>
        <p:spPr>
          <a:xfrm>
            <a:off x="9797378" y="6011187"/>
            <a:ext cx="175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747A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Undo</a:t>
            </a: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2F6D7D9A-44F4-4EAB-BC51-03EFEE22C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08" y="3716784"/>
            <a:ext cx="206831" cy="206831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F7BD4F61-0F79-4891-9AC3-2C23B092568C}"/>
              </a:ext>
            </a:extLst>
          </p:cNvPr>
          <p:cNvSpPr txBox="1"/>
          <p:nvPr/>
        </p:nvSpPr>
        <p:spPr>
          <a:xfrm>
            <a:off x="789394" y="686337"/>
            <a:ext cx="2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6A88D8E-EB0E-4ABC-BFE9-5A089AE961A6}"/>
              </a:ext>
            </a:extLst>
          </p:cNvPr>
          <p:cNvSpPr txBox="1"/>
          <p:nvPr/>
        </p:nvSpPr>
        <p:spPr>
          <a:xfrm>
            <a:off x="817310" y="1116565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FF4AA53-4298-4F0F-AFFC-02BF873204FF}"/>
              </a:ext>
            </a:extLst>
          </p:cNvPr>
          <p:cNvSpPr txBox="1"/>
          <p:nvPr/>
        </p:nvSpPr>
        <p:spPr>
          <a:xfrm>
            <a:off x="817310" y="1732117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F00614F-A991-4C03-9440-84A315C944D8}"/>
              </a:ext>
            </a:extLst>
          </p:cNvPr>
          <p:cNvSpPr/>
          <p:nvPr/>
        </p:nvSpPr>
        <p:spPr>
          <a:xfrm>
            <a:off x="895927" y="1362786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EE99C44-5175-4C15-9735-EF4B82437C0F}"/>
              </a:ext>
            </a:extLst>
          </p:cNvPr>
          <p:cNvSpPr/>
          <p:nvPr/>
        </p:nvSpPr>
        <p:spPr>
          <a:xfrm>
            <a:off x="895927" y="1978337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F852F72-AD26-4BBE-BD2E-5A5E6C927238}"/>
              </a:ext>
            </a:extLst>
          </p:cNvPr>
          <p:cNvSpPr/>
          <p:nvPr/>
        </p:nvSpPr>
        <p:spPr>
          <a:xfrm>
            <a:off x="1869092" y="1363775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2999B62-3953-4506-A415-7B9C21B9277B}"/>
              </a:ext>
            </a:extLst>
          </p:cNvPr>
          <p:cNvSpPr/>
          <p:nvPr/>
        </p:nvSpPr>
        <p:spPr>
          <a:xfrm>
            <a:off x="1869091" y="1972986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7" name="Picture 166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F6E5A977-D402-4E41-A67D-95994859E5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393576"/>
            <a:ext cx="184657" cy="184657"/>
          </a:xfrm>
          <a:prstGeom prst="rect">
            <a:avLst/>
          </a:prstGeom>
        </p:spPr>
      </p:pic>
      <p:pic>
        <p:nvPicPr>
          <p:cNvPr id="168" name="Picture 167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9F0F45D1-1C16-4BE6-A034-3AD1F9C8DF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008079"/>
            <a:ext cx="184657" cy="184657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B82F0634-AB88-4F0A-A7C2-89C3CCA81797}"/>
              </a:ext>
            </a:extLst>
          </p:cNvPr>
          <p:cNvSpPr txBox="1"/>
          <p:nvPr/>
        </p:nvSpPr>
        <p:spPr>
          <a:xfrm>
            <a:off x="895926" y="1354572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 Sep 2019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3AFD579-B2E7-4ED2-9FD0-7FA34038E85A}"/>
              </a:ext>
            </a:extLst>
          </p:cNvPr>
          <p:cNvSpPr txBox="1"/>
          <p:nvPr/>
        </p:nvSpPr>
        <p:spPr>
          <a:xfrm>
            <a:off x="895926" y="1977298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BD4FD9B-965E-4FFB-8CE7-3296F8613171}"/>
              </a:ext>
            </a:extLst>
          </p:cNvPr>
          <p:cNvSpPr txBox="1"/>
          <p:nvPr/>
        </p:nvSpPr>
        <p:spPr>
          <a:xfrm>
            <a:off x="846117" y="2629587"/>
            <a:ext cx="23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Call Uncle Lim from Hock Lee Bus Company @ +65 1234 5678 to book a to-and-fro trip from NTU to Changi Airport on 14 Feb 2020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A961FB3-644F-451B-AA71-A71DAD224BF2}"/>
              </a:ext>
            </a:extLst>
          </p:cNvPr>
          <p:cNvSpPr txBox="1"/>
          <p:nvPr/>
        </p:nvSpPr>
        <p:spPr>
          <a:xfrm>
            <a:off x="846117" y="238871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pic>
        <p:nvPicPr>
          <p:cNvPr id="180" name="Picture 179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24008F69-6256-4A4A-B19B-FCF90A2837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5A2563C-49FC-48BB-87D5-1BC92042EBD8}"/>
              </a:ext>
            </a:extLst>
          </p:cNvPr>
          <p:cNvCxnSpPr>
            <a:cxnSpLocks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074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AB7695F-767A-4DB5-B954-9357E6D64AB0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074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4FEDE13-B0E7-44F7-ACF0-FD3137F5CDB8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31" name="Speech Bubble: Rectangle with Corners Rounded 130">
            <a:extLst>
              <a:ext uri="{FF2B5EF4-FFF2-40B4-BE49-F238E27FC236}">
                <a16:creationId xmlns:a16="http://schemas.microsoft.com/office/drawing/2014/main" id="{29CF7222-6995-4E95-90F5-D421A8201D6F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Task’s progress successfully updated</a:t>
            </a:r>
          </a:p>
        </p:txBody>
      </p:sp>
    </p:spTree>
    <p:extLst>
      <p:ext uri="{BB962C8B-B14F-4D97-AF65-F5344CB8AC3E}">
        <p14:creationId xmlns:p14="http://schemas.microsoft.com/office/powerpoint/2010/main" val="197159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116565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732117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362786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1978337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363775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1972986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393576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008079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354572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 Sep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1977298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629587"/>
            <a:ext cx="23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Call Uncle Lim from Hock Lee Bus Company @ +65 1234 5678 to book a to-and-fro trip from NTU to Changi Airport on 14 Feb 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38871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CEE540-77FF-46F4-BD86-A0EBF2C83EA2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074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171" name="Picture 170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4303C8A6-689F-42D5-AEA5-161DC3B8F0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73" name="Picture 172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F4B8AD3B-9644-437E-B6AD-59CEC42389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BD93F7E-594F-4889-AC91-E07B4818ABC6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7F4A459-D991-4A68-8B62-03186EF8B201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82E8C780-187B-46F6-B9B8-CE713FD8B10B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Partial Circle 126">
              <a:extLst>
                <a:ext uri="{FF2B5EF4-FFF2-40B4-BE49-F238E27FC236}">
                  <a16:creationId xmlns:a16="http://schemas.microsoft.com/office/drawing/2014/main" id="{F436BCC0-43FE-4E63-BEE8-7B230C10A74C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FB15033C-4813-4D2A-AADD-D69CCB3EE9BE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7" name="Picture 136" descr="A close up of a logo&#10;&#10;Description automatically generated">
              <a:extLst>
                <a:ext uri="{FF2B5EF4-FFF2-40B4-BE49-F238E27FC236}">
                  <a16:creationId xmlns:a16="http://schemas.microsoft.com/office/drawing/2014/main" id="{C4B7849B-F625-4AF0-B7AC-E72F805D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8A0650E-BABD-42B6-97BC-F83F1108A29F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4FAA933-DBF6-4FC7-995F-2EFCCC81F82D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E45FBB5-B64B-4ABB-9647-BC2438629127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DA4AC801-4441-4304-B055-3CD5AADB19E4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A023086-707F-485D-9208-C6283C4C102A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C87CE6-7623-40AA-B095-ABCFC1E2739B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680EC72-FBD6-4471-8077-91DA7298DBCA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5FFE384B-774D-4592-8F62-0F0E5E4C4A65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E7FCAA5A-E35A-4F0A-B614-C3C03C3B107F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54" name="Picture 153" descr="A close up of a logo&#10;&#10;Description automatically generated">
              <a:extLst>
                <a:ext uri="{FF2B5EF4-FFF2-40B4-BE49-F238E27FC236}">
                  <a16:creationId xmlns:a16="http://schemas.microsoft.com/office/drawing/2014/main" id="{046CD043-9934-4CFC-9A06-37082F1AC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17FEE179-E833-4517-88C7-D8934EAB09FE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A21021B-FE90-47C4-911B-B48756532143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C5A6F15D-97AA-44C5-850F-C2342045C02D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67155384-3751-4C91-BA72-808DA995F988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59" name="Picture 158" descr="A close up of a logo&#10;&#10;Description automatically generated">
              <a:extLst>
                <a:ext uri="{FF2B5EF4-FFF2-40B4-BE49-F238E27FC236}">
                  <a16:creationId xmlns:a16="http://schemas.microsoft.com/office/drawing/2014/main" id="{B99744C8-2938-4E3F-B2DC-B97BE922E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2243564-23B6-4A95-9B2D-78337F41FE9E}"/>
              </a:ext>
            </a:extLst>
          </p:cNvPr>
          <p:cNvGrpSpPr/>
          <p:nvPr/>
        </p:nvGrpSpPr>
        <p:grpSpPr>
          <a:xfrm>
            <a:off x="4629570" y="3196774"/>
            <a:ext cx="4787997" cy="1701416"/>
            <a:chOff x="4629570" y="3196774"/>
            <a:chExt cx="4787997" cy="170141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E7F0A34-0272-4504-B3F9-67FF2A712EC0}"/>
                </a:ext>
              </a:extLst>
            </p:cNvPr>
            <p:cNvSpPr/>
            <p:nvPr/>
          </p:nvSpPr>
          <p:spPr>
            <a:xfrm>
              <a:off x="4629570" y="3196774"/>
              <a:ext cx="4787997" cy="1701416"/>
            </a:xfrm>
            <a:prstGeom prst="roundRect">
              <a:avLst>
                <a:gd name="adj" fmla="val 5815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6EAD2B2-B5BA-4FCA-B159-7003A6F31972}"/>
                </a:ext>
              </a:extLst>
            </p:cNvPr>
            <p:cNvSpPr txBox="1"/>
            <p:nvPr/>
          </p:nvSpPr>
          <p:spPr>
            <a:xfrm>
              <a:off x="5260306" y="3265501"/>
              <a:ext cx="2009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4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Cater Dinner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3298D63-3824-4003-96F0-E23AE3380D62}"/>
                </a:ext>
              </a:extLst>
            </p:cNvPr>
            <p:cNvSpPr txBox="1"/>
            <p:nvPr/>
          </p:nvSpPr>
          <p:spPr>
            <a:xfrm>
              <a:off x="8886155" y="3287603"/>
              <a:ext cx="4121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0/3</a:t>
              </a:r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B8FCC71E-5819-4B47-A289-19203EA90D24}"/>
                </a:ext>
              </a:extLst>
            </p:cNvPr>
            <p:cNvSpPr/>
            <p:nvPr/>
          </p:nvSpPr>
          <p:spPr>
            <a:xfrm>
              <a:off x="4708516" y="3267267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55A865B0-2030-4E96-8B7E-76970DEBE25E}"/>
                </a:ext>
              </a:extLst>
            </p:cNvPr>
            <p:cNvSpPr/>
            <p:nvPr/>
          </p:nvSpPr>
          <p:spPr>
            <a:xfrm>
              <a:off x="4771513" y="3334555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7" name="Picture 176" descr="A close up of a logo&#10;&#10;Description automatically generated">
              <a:extLst>
                <a:ext uri="{FF2B5EF4-FFF2-40B4-BE49-F238E27FC236}">
                  <a16:creationId xmlns:a16="http://schemas.microsoft.com/office/drawing/2014/main" id="{85A59D1C-0983-4DD6-80D9-4FD8A8A47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4" y="3407295"/>
              <a:ext cx="203803" cy="203803"/>
            </a:xfrm>
            <a:prstGeom prst="rect">
              <a:avLst/>
            </a:prstGeom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F9D00A2-AD6C-4DFD-A6CD-27FAF1F66434}"/>
                </a:ext>
              </a:extLst>
            </p:cNvPr>
            <p:cNvSpPr txBox="1"/>
            <p:nvPr/>
          </p:nvSpPr>
          <p:spPr>
            <a:xfrm>
              <a:off x="5265458" y="3506678"/>
              <a:ext cx="201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+ Add subtask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3DA21270-0FD5-4990-A828-05E5512E7AD4}"/>
                </a:ext>
              </a:extLst>
            </p:cNvPr>
            <p:cNvSpPr/>
            <p:nvPr/>
          </p:nvSpPr>
          <p:spPr>
            <a:xfrm>
              <a:off x="4721346" y="3817280"/>
              <a:ext cx="4634178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C462BDE5-9422-401F-BDD8-4C929270AC8E}"/>
                </a:ext>
              </a:extLst>
            </p:cNvPr>
            <p:cNvSpPr/>
            <p:nvPr/>
          </p:nvSpPr>
          <p:spPr>
            <a:xfrm>
              <a:off x="4720495" y="3818121"/>
              <a:ext cx="1037020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7AB24B3-56D1-4565-AEDC-3917ED61BB59}"/>
                </a:ext>
              </a:extLst>
            </p:cNvPr>
            <p:cNvSpPr txBox="1"/>
            <p:nvPr/>
          </p:nvSpPr>
          <p:spPr>
            <a:xfrm>
              <a:off x="5098368" y="3911253"/>
              <a:ext cx="651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Poll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C60F1C1-C72D-4656-A048-B8F24D209336}"/>
                </a:ext>
              </a:extLst>
            </p:cNvPr>
            <p:cNvSpPr txBox="1"/>
            <p:nvPr/>
          </p:nvSpPr>
          <p:spPr>
            <a:xfrm>
              <a:off x="6128363" y="3919991"/>
              <a:ext cx="1297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Contact Caterer</a:t>
              </a:r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6CD1E417-A364-470F-9CEF-6A485F73C260}"/>
                </a:ext>
              </a:extLst>
            </p:cNvPr>
            <p:cNvSpPr/>
            <p:nvPr/>
          </p:nvSpPr>
          <p:spPr>
            <a:xfrm>
              <a:off x="5841142" y="3900258"/>
              <a:ext cx="291825" cy="29182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91C7AE60-89C9-44F5-9719-A48B14F316B0}"/>
                </a:ext>
              </a:extLst>
            </p:cNvPr>
            <p:cNvSpPr/>
            <p:nvPr/>
          </p:nvSpPr>
          <p:spPr>
            <a:xfrm>
              <a:off x="5879137" y="3940841"/>
              <a:ext cx="215835" cy="21583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88" name="Picture 187" descr="A close up of a logo&#10;&#10;Description automatically generated">
              <a:extLst>
                <a:ext uri="{FF2B5EF4-FFF2-40B4-BE49-F238E27FC236}">
                  <a16:creationId xmlns:a16="http://schemas.microsoft.com/office/drawing/2014/main" id="{1E79483F-99ED-4F66-A14F-B13880C25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775" y="3985993"/>
              <a:ext cx="124743" cy="124743"/>
            </a:xfrm>
            <a:prstGeom prst="rect">
              <a:avLst/>
            </a:prstGeom>
          </p:spPr>
        </p:pic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32750515-45F5-4384-8DBB-555BE36F0437}"/>
                </a:ext>
              </a:extLst>
            </p:cNvPr>
            <p:cNvSpPr/>
            <p:nvPr/>
          </p:nvSpPr>
          <p:spPr>
            <a:xfrm>
              <a:off x="4804599" y="3898205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20F46BD9-43CF-4E52-BD93-B1AFCC0C4586}"/>
                </a:ext>
              </a:extLst>
            </p:cNvPr>
            <p:cNvSpPr/>
            <p:nvPr/>
          </p:nvSpPr>
          <p:spPr>
            <a:xfrm>
              <a:off x="4843699" y="3939969"/>
              <a:ext cx="222117" cy="222117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94" name="Picture 193" descr="A close up of a logo&#10;&#10;Description automatically generated">
              <a:extLst>
                <a:ext uri="{FF2B5EF4-FFF2-40B4-BE49-F238E27FC236}">
                  <a16:creationId xmlns:a16="http://schemas.microsoft.com/office/drawing/2014/main" id="{1CE929CE-FAC6-4839-ABE3-539C2B8F3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510" y="3985116"/>
              <a:ext cx="126494" cy="126494"/>
            </a:xfrm>
            <a:prstGeom prst="rect">
              <a:avLst/>
            </a:prstGeom>
          </p:spPr>
        </p:pic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FB5271FF-A509-47F3-8C58-C83F9E4271A3}"/>
                </a:ext>
              </a:extLst>
            </p:cNvPr>
            <p:cNvSpPr/>
            <p:nvPr/>
          </p:nvSpPr>
          <p:spPr>
            <a:xfrm>
              <a:off x="5157304" y="4361559"/>
              <a:ext cx="2401712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7F4C823A-5268-4C88-8D25-C889D19C1375}"/>
                </a:ext>
              </a:extLst>
            </p:cNvPr>
            <p:cNvSpPr/>
            <p:nvPr/>
          </p:nvSpPr>
          <p:spPr>
            <a:xfrm>
              <a:off x="5242768" y="4443430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7" name="Flowchart: Connector 196">
              <a:extLst>
                <a:ext uri="{FF2B5EF4-FFF2-40B4-BE49-F238E27FC236}">
                  <a16:creationId xmlns:a16="http://schemas.microsoft.com/office/drawing/2014/main" id="{EB48FE2B-1E7B-40DA-8CD4-3342EA4455BF}"/>
                </a:ext>
              </a:extLst>
            </p:cNvPr>
            <p:cNvSpPr/>
            <p:nvPr/>
          </p:nvSpPr>
          <p:spPr>
            <a:xfrm>
              <a:off x="5281868" y="4485197"/>
              <a:ext cx="222117" cy="22211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98" name="Picture 197" descr="A close up of a logo&#10;&#10;Description automatically generated">
              <a:extLst>
                <a:ext uri="{FF2B5EF4-FFF2-40B4-BE49-F238E27FC236}">
                  <a16:creationId xmlns:a16="http://schemas.microsoft.com/office/drawing/2014/main" id="{694603C4-8AD2-4C51-B31D-5C4F3CF28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679" y="4530341"/>
              <a:ext cx="126494" cy="126494"/>
            </a:xfrm>
            <a:prstGeom prst="rect">
              <a:avLst/>
            </a:prstGeom>
          </p:spPr>
        </p:pic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359FCDA-CE40-4EC6-B6E0-FEBF414C1D47}"/>
                </a:ext>
              </a:extLst>
            </p:cNvPr>
            <p:cNvSpPr txBox="1"/>
            <p:nvPr/>
          </p:nvSpPr>
          <p:spPr>
            <a:xfrm>
              <a:off x="5545255" y="4471049"/>
              <a:ext cx="1493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Send Reminder</a:t>
              </a:r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94F3383-8628-472C-B13C-07C4AA111D9D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FAB5EFA-4A2B-4900-9ED6-975139ECA347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C0E4799D-52F9-4737-AE81-B11564E594E8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8474BF46-0651-4E00-BB84-402C3A30C9B3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0" name="Picture 139" descr="A close up of a logo&#10;&#10;Description automatically generated">
            <a:extLst>
              <a:ext uri="{FF2B5EF4-FFF2-40B4-BE49-F238E27FC236}">
                <a16:creationId xmlns:a16="http://schemas.microsoft.com/office/drawing/2014/main" id="{2715776C-92A9-49A6-9922-CE4764FF9EE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DC07643C-1050-4D46-B328-FD91F4566A0F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3797C97-0277-49CA-836F-F5720A5A4C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11" y="4094559"/>
            <a:ext cx="159641" cy="159641"/>
          </a:xfrm>
          <a:prstGeom prst="rect">
            <a:avLst/>
          </a:prstGeom>
        </p:spPr>
      </p:pic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00BDF79C-9B9B-4792-8D71-1223723E15FC}"/>
              </a:ext>
            </a:extLst>
          </p:cNvPr>
          <p:cNvSpPr/>
          <p:nvPr/>
        </p:nvSpPr>
        <p:spPr>
          <a:xfrm>
            <a:off x="6017611" y="4275343"/>
            <a:ext cx="2367272" cy="550278"/>
          </a:xfrm>
          <a:prstGeom prst="roundRect">
            <a:avLst>
              <a:gd name="adj" fmla="val 4415"/>
            </a:avLst>
          </a:prstGeom>
          <a:solidFill>
            <a:srgbClr val="000000">
              <a:alpha val="74902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latin typeface="Helvetica" panose="020B0604020202020204" pitchFamily="34" charset="0"/>
                <a:cs typeface="Helvetica" panose="020B0604020202020204" pitchFamily="34" charset="0"/>
              </a:rPr>
              <a:t>Unable to start task as dependent task “Poll” has not been completed</a:t>
            </a:r>
          </a:p>
        </p:txBody>
      </p:sp>
      <p:sp>
        <p:nvSpPr>
          <p:cNvPr id="145" name="Speech Bubble: Rectangle with Corners Rounded 144">
            <a:extLst>
              <a:ext uri="{FF2B5EF4-FFF2-40B4-BE49-F238E27FC236}">
                <a16:creationId xmlns:a16="http://schemas.microsoft.com/office/drawing/2014/main" id="{A9AF9987-8E86-47D1-A868-B2E4E0098951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Task’s progress cannot be updated if there’s dependency’s restrictions</a:t>
            </a:r>
          </a:p>
        </p:txBody>
      </p:sp>
    </p:spTree>
    <p:extLst>
      <p:ext uri="{BB962C8B-B14F-4D97-AF65-F5344CB8AC3E}">
        <p14:creationId xmlns:p14="http://schemas.microsoft.com/office/powerpoint/2010/main" val="1825326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116565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732117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362786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1978337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363775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1972986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393576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008079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354572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 Sep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1977298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629587"/>
            <a:ext cx="23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Call Uncle Lim from Hock Lee Bus Company @ +65 1234 5678 to book a to-and-fro trip from NTU to Changi Airport on 14 Feb 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38871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CEE540-77FF-46F4-BD86-A0EBF2C83EA2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074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171" name="Picture 170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4303C8A6-689F-42D5-AEA5-161DC3B8F0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73" name="Picture 172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F4B8AD3B-9644-437E-B6AD-59CEC42389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BD93F7E-594F-4889-AC91-E07B4818ABC6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7F4A459-D991-4A68-8B62-03186EF8B201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82E8C780-187B-46F6-B9B8-CE713FD8B10B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Partial Circle 126">
              <a:extLst>
                <a:ext uri="{FF2B5EF4-FFF2-40B4-BE49-F238E27FC236}">
                  <a16:creationId xmlns:a16="http://schemas.microsoft.com/office/drawing/2014/main" id="{F436BCC0-43FE-4E63-BEE8-7B230C10A74C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FB15033C-4813-4D2A-AADD-D69CCB3EE9BE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7" name="Picture 136" descr="A close up of a logo&#10;&#10;Description automatically generated">
              <a:extLst>
                <a:ext uri="{FF2B5EF4-FFF2-40B4-BE49-F238E27FC236}">
                  <a16:creationId xmlns:a16="http://schemas.microsoft.com/office/drawing/2014/main" id="{C4B7849B-F625-4AF0-B7AC-E72F805D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8A0650E-BABD-42B6-97BC-F83F1108A29F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4FAA933-DBF6-4FC7-995F-2EFCCC81F82D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E45FBB5-B64B-4ABB-9647-BC2438629127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DA4AC801-4441-4304-B055-3CD5AADB19E4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A023086-707F-485D-9208-C6283C4C102A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C87CE6-7623-40AA-B095-ABCFC1E2739B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680EC72-FBD6-4471-8077-91DA7298DBCA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5FFE384B-774D-4592-8F62-0F0E5E4C4A65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E7FCAA5A-E35A-4F0A-B614-C3C03C3B107F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54" name="Picture 153" descr="A close up of a logo&#10;&#10;Description automatically generated">
              <a:extLst>
                <a:ext uri="{FF2B5EF4-FFF2-40B4-BE49-F238E27FC236}">
                  <a16:creationId xmlns:a16="http://schemas.microsoft.com/office/drawing/2014/main" id="{046CD043-9934-4CFC-9A06-37082F1AC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17FEE179-E833-4517-88C7-D8934EAB09FE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A21021B-FE90-47C4-911B-B48756532143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C5A6F15D-97AA-44C5-850F-C2342045C02D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67155384-3751-4C91-BA72-808DA995F988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59" name="Picture 158" descr="A close up of a logo&#10;&#10;Description automatically generated">
              <a:extLst>
                <a:ext uri="{FF2B5EF4-FFF2-40B4-BE49-F238E27FC236}">
                  <a16:creationId xmlns:a16="http://schemas.microsoft.com/office/drawing/2014/main" id="{B99744C8-2938-4E3F-B2DC-B97BE922E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2243564-23B6-4A95-9B2D-78337F41FE9E}"/>
              </a:ext>
            </a:extLst>
          </p:cNvPr>
          <p:cNvGrpSpPr/>
          <p:nvPr/>
        </p:nvGrpSpPr>
        <p:grpSpPr>
          <a:xfrm>
            <a:off x="4629570" y="3196774"/>
            <a:ext cx="4787997" cy="1701416"/>
            <a:chOff x="4629570" y="3196774"/>
            <a:chExt cx="4787997" cy="170141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E7F0A34-0272-4504-B3F9-67FF2A712EC0}"/>
                </a:ext>
              </a:extLst>
            </p:cNvPr>
            <p:cNvSpPr/>
            <p:nvPr/>
          </p:nvSpPr>
          <p:spPr>
            <a:xfrm>
              <a:off x="4629570" y="3196774"/>
              <a:ext cx="4787997" cy="1701416"/>
            </a:xfrm>
            <a:prstGeom prst="roundRect">
              <a:avLst>
                <a:gd name="adj" fmla="val 5815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6EAD2B2-B5BA-4FCA-B159-7003A6F31972}"/>
                </a:ext>
              </a:extLst>
            </p:cNvPr>
            <p:cNvSpPr txBox="1"/>
            <p:nvPr/>
          </p:nvSpPr>
          <p:spPr>
            <a:xfrm>
              <a:off x="5260306" y="3265501"/>
              <a:ext cx="2009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4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Cater Dinner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3298D63-3824-4003-96F0-E23AE3380D62}"/>
                </a:ext>
              </a:extLst>
            </p:cNvPr>
            <p:cNvSpPr txBox="1"/>
            <p:nvPr/>
          </p:nvSpPr>
          <p:spPr>
            <a:xfrm>
              <a:off x="8886155" y="3287603"/>
              <a:ext cx="4121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0/3</a:t>
              </a:r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B8FCC71E-5819-4B47-A289-19203EA90D24}"/>
                </a:ext>
              </a:extLst>
            </p:cNvPr>
            <p:cNvSpPr/>
            <p:nvPr/>
          </p:nvSpPr>
          <p:spPr>
            <a:xfrm>
              <a:off x="4708516" y="3267267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55A865B0-2030-4E96-8B7E-76970DEBE25E}"/>
                </a:ext>
              </a:extLst>
            </p:cNvPr>
            <p:cNvSpPr/>
            <p:nvPr/>
          </p:nvSpPr>
          <p:spPr>
            <a:xfrm>
              <a:off x="4771513" y="3334555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7" name="Picture 176" descr="A close up of a logo&#10;&#10;Description automatically generated">
              <a:extLst>
                <a:ext uri="{FF2B5EF4-FFF2-40B4-BE49-F238E27FC236}">
                  <a16:creationId xmlns:a16="http://schemas.microsoft.com/office/drawing/2014/main" id="{85A59D1C-0983-4DD6-80D9-4FD8A8A47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4" y="3407295"/>
              <a:ext cx="203803" cy="203803"/>
            </a:xfrm>
            <a:prstGeom prst="rect">
              <a:avLst/>
            </a:prstGeom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F9D00A2-AD6C-4DFD-A6CD-27FAF1F66434}"/>
                </a:ext>
              </a:extLst>
            </p:cNvPr>
            <p:cNvSpPr txBox="1"/>
            <p:nvPr/>
          </p:nvSpPr>
          <p:spPr>
            <a:xfrm>
              <a:off x="5265458" y="3506678"/>
              <a:ext cx="201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+ Add subtask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3DA21270-0FD5-4990-A828-05E5512E7AD4}"/>
                </a:ext>
              </a:extLst>
            </p:cNvPr>
            <p:cNvSpPr/>
            <p:nvPr/>
          </p:nvSpPr>
          <p:spPr>
            <a:xfrm>
              <a:off x="4721346" y="3817280"/>
              <a:ext cx="4634178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C462BDE5-9422-401F-BDD8-4C929270AC8E}"/>
                </a:ext>
              </a:extLst>
            </p:cNvPr>
            <p:cNvSpPr/>
            <p:nvPr/>
          </p:nvSpPr>
          <p:spPr>
            <a:xfrm>
              <a:off x="4720495" y="3818121"/>
              <a:ext cx="1037020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7AB24B3-56D1-4565-AEDC-3917ED61BB59}"/>
                </a:ext>
              </a:extLst>
            </p:cNvPr>
            <p:cNvSpPr txBox="1"/>
            <p:nvPr/>
          </p:nvSpPr>
          <p:spPr>
            <a:xfrm>
              <a:off x="5098368" y="3911253"/>
              <a:ext cx="651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Poll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C60F1C1-C72D-4656-A048-B8F24D209336}"/>
                </a:ext>
              </a:extLst>
            </p:cNvPr>
            <p:cNvSpPr txBox="1"/>
            <p:nvPr/>
          </p:nvSpPr>
          <p:spPr>
            <a:xfrm>
              <a:off x="6128363" y="3919991"/>
              <a:ext cx="1297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Contact Caterer</a:t>
              </a:r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6CD1E417-A364-470F-9CEF-6A485F73C260}"/>
                </a:ext>
              </a:extLst>
            </p:cNvPr>
            <p:cNvSpPr/>
            <p:nvPr/>
          </p:nvSpPr>
          <p:spPr>
            <a:xfrm>
              <a:off x="5841142" y="3900258"/>
              <a:ext cx="291825" cy="29182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91C7AE60-89C9-44F5-9719-A48B14F316B0}"/>
                </a:ext>
              </a:extLst>
            </p:cNvPr>
            <p:cNvSpPr/>
            <p:nvPr/>
          </p:nvSpPr>
          <p:spPr>
            <a:xfrm>
              <a:off x="5879137" y="3940841"/>
              <a:ext cx="215835" cy="21583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88" name="Picture 187" descr="A close up of a logo&#10;&#10;Description automatically generated">
              <a:extLst>
                <a:ext uri="{FF2B5EF4-FFF2-40B4-BE49-F238E27FC236}">
                  <a16:creationId xmlns:a16="http://schemas.microsoft.com/office/drawing/2014/main" id="{1E79483F-99ED-4F66-A14F-B13880C25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775" y="3985993"/>
              <a:ext cx="124743" cy="124743"/>
            </a:xfrm>
            <a:prstGeom prst="rect">
              <a:avLst/>
            </a:prstGeom>
          </p:spPr>
        </p:pic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32750515-45F5-4384-8DBB-555BE36F0437}"/>
                </a:ext>
              </a:extLst>
            </p:cNvPr>
            <p:cNvSpPr/>
            <p:nvPr/>
          </p:nvSpPr>
          <p:spPr>
            <a:xfrm>
              <a:off x="4804599" y="3898205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20F46BD9-43CF-4E52-BD93-B1AFCC0C4586}"/>
                </a:ext>
              </a:extLst>
            </p:cNvPr>
            <p:cNvSpPr/>
            <p:nvPr/>
          </p:nvSpPr>
          <p:spPr>
            <a:xfrm>
              <a:off x="4843699" y="3939969"/>
              <a:ext cx="222117" cy="222117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94" name="Picture 193" descr="A close up of a logo&#10;&#10;Description automatically generated">
              <a:extLst>
                <a:ext uri="{FF2B5EF4-FFF2-40B4-BE49-F238E27FC236}">
                  <a16:creationId xmlns:a16="http://schemas.microsoft.com/office/drawing/2014/main" id="{1CE929CE-FAC6-4839-ABE3-539C2B8F3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510" y="3985116"/>
              <a:ext cx="126494" cy="126494"/>
            </a:xfrm>
            <a:prstGeom prst="rect">
              <a:avLst/>
            </a:prstGeom>
          </p:spPr>
        </p:pic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FB5271FF-A509-47F3-8C58-C83F9E4271A3}"/>
                </a:ext>
              </a:extLst>
            </p:cNvPr>
            <p:cNvSpPr/>
            <p:nvPr/>
          </p:nvSpPr>
          <p:spPr>
            <a:xfrm>
              <a:off x="5157304" y="4361559"/>
              <a:ext cx="2401712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7F4C823A-5268-4C88-8D25-C889D19C1375}"/>
                </a:ext>
              </a:extLst>
            </p:cNvPr>
            <p:cNvSpPr/>
            <p:nvPr/>
          </p:nvSpPr>
          <p:spPr>
            <a:xfrm>
              <a:off x="5242768" y="4443430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7" name="Flowchart: Connector 196">
              <a:extLst>
                <a:ext uri="{FF2B5EF4-FFF2-40B4-BE49-F238E27FC236}">
                  <a16:creationId xmlns:a16="http://schemas.microsoft.com/office/drawing/2014/main" id="{EB48FE2B-1E7B-40DA-8CD4-3342EA4455BF}"/>
                </a:ext>
              </a:extLst>
            </p:cNvPr>
            <p:cNvSpPr/>
            <p:nvPr/>
          </p:nvSpPr>
          <p:spPr>
            <a:xfrm>
              <a:off x="5281868" y="4485197"/>
              <a:ext cx="222117" cy="22211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98" name="Picture 197" descr="A close up of a logo&#10;&#10;Description automatically generated">
              <a:extLst>
                <a:ext uri="{FF2B5EF4-FFF2-40B4-BE49-F238E27FC236}">
                  <a16:creationId xmlns:a16="http://schemas.microsoft.com/office/drawing/2014/main" id="{694603C4-8AD2-4C51-B31D-5C4F3CF28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679" y="4530341"/>
              <a:ext cx="126494" cy="126494"/>
            </a:xfrm>
            <a:prstGeom prst="rect">
              <a:avLst/>
            </a:prstGeom>
          </p:spPr>
        </p:pic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359FCDA-CE40-4EC6-B6E0-FEBF414C1D47}"/>
                </a:ext>
              </a:extLst>
            </p:cNvPr>
            <p:cNvSpPr txBox="1"/>
            <p:nvPr/>
          </p:nvSpPr>
          <p:spPr>
            <a:xfrm>
              <a:off x="5545255" y="4471049"/>
              <a:ext cx="1493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Send Reminder</a:t>
              </a:r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94F3383-8628-472C-B13C-07C4AA111D9D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FAB5EFA-4A2B-4900-9ED6-975139ECA347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C0E4799D-52F9-4737-AE81-B11564E594E8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8474BF46-0651-4E00-BB84-402C3A30C9B3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0" name="Picture 139" descr="A close up of a logo&#10;&#10;Description automatically generated">
            <a:extLst>
              <a:ext uri="{FF2B5EF4-FFF2-40B4-BE49-F238E27FC236}">
                <a16:creationId xmlns:a16="http://schemas.microsoft.com/office/drawing/2014/main" id="{2715776C-92A9-49A6-9922-CE4764FF9EE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DC07643C-1050-4D46-B328-FD91F4566A0F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pic>
        <p:nvPicPr>
          <p:cNvPr id="130" name="Picture 129" descr="A close up of a sign&#10;&#10;Description automatically generated">
            <a:extLst>
              <a:ext uri="{FF2B5EF4-FFF2-40B4-BE49-F238E27FC236}">
                <a16:creationId xmlns:a16="http://schemas.microsoft.com/office/drawing/2014/main" id="{974F3D58-3B9F-4EB9-904E-D1CEBF4FF9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48" y="4094559"/>
            <a:ext cx="159641" cy="159641"/>
          </a:xfrm>
          <a:prstGeom prst="rect">
            <a:avLst/>
          </a:prstGeom>
        </p:spPr>
      </p:pic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7C4C30FA-FDE4-4CC8-BC72-D6B811F8F980}"/>
              </a:ext>
            </a:extLst>
          </p:cNvPr>
          <p:cNvSpPr/>
          <p:nvPr/>
        </p:nvSpPr>
        <p:spPr>
          <a:xfrm>
            <a:off x="4958848" y="4275343"/>
            <a:ext cx="2367272" cy="550278"/>
          </a:xfrm>
          <a:prstGeom prst="roundRect">
            <a:avLst>
              <a:gd name="adj" fmla="val 4415"/>
            </a:avLst>
          </a:prstGeom>
          <a:solidFill>
            <a:srgbClr val="000000">
              <a:alpha val="74902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latin typeface="Helvetica" panose="020B0604020202020204" pitchFamily="34" charset="0"/>
                <a:cs typeface="Helvetica" panose="020B0604020202020204" pitchFamily="34" charset="0"/>
              </a:rPr>
              <a:t>Unable to start task as parent task “Cater Dinner” has not started</a:t>
            </a:r>
          </a:p>
        </p:txBody>
      </p:sp>
      <p:sp>
        <p:nvSpPr>
          <p:cNvPr id="133" name="Speech Bubble: Rectangle with Corners Rounded 132">
            <a:extLst>
              <a:ext uri="{FF2B5EF4-FFF2-40B4-BE49-F238E27FC236}">
                <a16:creationId xmlns:a16="http://schemas.microsoft.com/office/drawing/2014/main" id="{C3788CC8-D7B2-4585-AB8C-312698D3D50F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Task’s progress cannot be updated if there’s dependency’s restrictions</a:t>
            </a:r>
          </a:p>
        </p:txBody>
      </p:sp>
    </p:spTree>
    <p:extLst>
      <p:ext uri="{BB962C8B-B14F-4D97-AF65-F5344CB8AC3E}">
        <p14:creationId xmlns:p14="http://schemas.microsoft.com/office/powerpoint/2010/main" val="63239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237" name="Picture 236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0955CEE4-2805-40C4-A436-73EDF45CF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5B16C70B-6361-4506-9E06-9F3531E96885}"/>
              </a:ext>
            </a:extLst>
          </p:cNvPr>
          <p:cNvSpPr/>
          <p:nvPr/>
        </p:nvSpPr>
        <p:spPr>
          <a:xfrm>
            <a:off x="4038434" y="193493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Partial Circle 187">
            <a:extLst>
              <a:ext uri="{FF2B5EF4-FFF2-40B4-BE49-F238E27FC236}">
                <a16:creationId xmlns:a16="http://schemas.microsoft.com/office/drawing/2014/main" id="{851C27E3-EA40-4BF8-9AB8-5C661DB1F620}"/>
              </a:ext>
            </a:extLst>
          </p:cNvPr>
          <p:cNvSpPr/>
          <p:nvPr/>
        </p:nvSpPr>
        <p:spPr>
          <a:xfrm>
            <a:off x="4041935" y="1934937"/>
            <a:ext cx="480359" cy="483860"/>
          </a:xfrm>
          <a:prstGeom prst="pie">
            <a:avLst>
              <a:gd name="adj1" fmla="val 16195282"/>
              <a:gd name="adj2" fmla="val 5368162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294CFC7F-FFE3-4065-AE16-C28CDEFFB979}"/>
              </a:ext>
            </a:extLst>
          </p:cNvPr>
          <p:cNvSpPr/>
          <p:nvPr/>
        </p:nvSpPr>
        <p:spPr>
          <a:xfrm>
            <a:off x="4101431" y="200222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CF5E64D8-9A26-499F-AC96-29F8EE005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8" y="2081918"/>
            <a:ext cx="206831" cy="20683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C7A8338-F902-4785-A27D-BCFCD7AFD84D}"/>
              </a:ext>
            </a:extLst>
          </p:cNvPr>
          <p:cNvSpPr/>
          <p:nvPr/>
        </p:nvSpPr>
        <p:spPr>
          <a:xfrm>
            <a:off x="6362075" y="3502030"/>
            <a:ext cx="3619046" cy="652007"/>
          </a:xfrm>
          <a:prstGeom prst="roundRect">
            <a:avLst>
              <a:gd name="adj" fmla="val 1460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3A6161-D6C3-43E3-A922-A525741ECBC5}"/>
              </a:ext>
            </a:extLst>
          </p:cNvPr>
          <p:cNvSpPr txBox="1"/>
          <p:nvPr/>
        </p:nvSpPr>
        <p:spPr>
          <a:xfrm>
            <a:off x="6992811" y="3570757"/>
            <a:ext cx="25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8EF3C0B8-64F0-4587-9588-00E2FF4B2E1C}"/>
              </a:ext>
            </a:extLst>
          </p:cNvPr>
          <p:cNvSpPr/>
          <p:nvPr/>
        </p:nvSpPr>
        <p:spPr>
          <a:xfrm>
            <a:off x="6441021" y="357252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6088C24D-71D4-431F-8317-4687D81B12F8}"/>
              </a:ext>
            </a:extLst>
          </p:cNvPr>
          <p:cNvSpPr/>
          <p:nvPr/>
        </p:nvSpPr>
        <p:spPr>
          <a:xfrm>
            <a:off x="6504018" y="363981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9E8D277-80CC-46DA-800E-160D6973E698}"/>
              </a:ext>
            </a:extLst>
          </p:cNvPr>
          <p:cNvSpPr txBox="1"/>
          <p:nvPr/>
        </p:nvSpPr>
        <p:spPr>
          <a:xfrm>
            <a:off x="6997963" y="381193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2F6D7D9A-44F4-4EAB-BC51-03EFEE22C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08" y="3716784"/>
            <a:ext cx="206831" cy="206831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2737F96-E14A-4E16-AA26-7ED365A399D5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E08E599-6C35-41F8-9973-D202B14BE779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C286CD3-D4D4-4B93-8AFA-F510D86E7627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7D219AA3-2A70-430A-8F9E-0947351AA385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id="{8A218C79-CC9E-4258-90D0-80F4E1F31D82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A8D8134-FA6D-4661-B972-682E8C5B197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00CB56F0-959B-47A8-8AF1-9440BA1C082A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37" name="Speech Bubble: Rectangle with Corners Rounded 136">
            <a:extLst>
              <a:ext uri="{FF2B5EF4-FFF2-40B4-BE49-F238E27FC236}">
                <a16:creationId xmlns:a16="http://schemas.microsoft.com/office/drawing/2014/main" id="{474518EF-7504-45CE-B633-626D2E3B6B89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To delete a task, click on the “delete” icon</a:t>
            </a:r>
          </a:p>
        </p:txBody>
      </p:sp>
      <p:pic>
        <p:nvPicPr>
          <p:cNvPr id="138" name="Picture 137" descr="A close up of a logo&#10;&#10;Description automatically generated">
            <a:extLst>
              <a:ext uri="{FF2B5EF4-FFF2-40B4-BE49-F238E27FC236}">
                <a16:creationId xmlns:a16="http://schemas.microsoft.com/office/drawing/2014/main" id="{60E15647-9413-44BB-AFE2-B6992F760F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373" y="533022"/>
            <a:ext cx="227915" cy="2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8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" name="Picture 24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27151B6A-805F-4244-9BA5-20C5E1AC4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116565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732117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362786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1978337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363775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1972986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393576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008079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354572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 Sep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1977298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629587"/>
            <a:ext cx="23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Call Uncle Lim from Hock Lee Bus Company @ +65 1234 5678 to book a to-and-fro trip from NTU to Changi Airport on 14 Feb 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38871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CEE540-77FF-46F4-BD86-A0EBF2C83EA2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074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4BB8A43-9C9D-4F8C-A358-2F6DECBA5A35}"/>
              </a:ext>
            </a:extLst>
          </p:cNvPr>
          <p:cNvSpPr/>
          <p:nvPr/>
        </p:nvSpPr>
        <p:spPr>
          <a:xfrm>
            <a:off x="3944552" y="1034289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0918EC-3B79-4A66-9A32-727F7101C9E2}"/>
              </a:ext>
            </a:extLst>
          </p:cNvPr>
          <p:cNvSpPr txBox="1"/>
          <p:nvPr/>
        </p:nvSpPr>
        <p:spPr>
          <a:xfrm>
            <a:off x="4585308" y="1116564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6FC13B-39E4-4C8E-B590-194B421CB32F}"/>
              </a:ext>
            </a:extLst>
          </p:cNvPr>
          <p:cNvGrpSpPr/>
          <p:nvPr/>
        </p:nvGrpSpPr>
        <p:grpSpPr>
          <a:xfrm>
            <a:off x="4024688" y="1116564"/>
            <a:ext cx="483861" cy="483862"/>
            <a:chOff x="4053886" y="1116564"/>
            <a:chExt cx="483861" cy="483862"/>
          </a:xfrm>
        </p:grpSpPr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FC7E8E19-A284-478B-BED9-4460E7B939C6}"/>
                </a:ext>
              </a:extLst>
            </p:cNvPr>
            <p:cNvSpPr/>
            <p:nvPr/>
          </p:nvSpPr>
          <p:spPr>
            <a:xfrm>
              <a:off x="4053886" y="1116565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Partial Circle 130">
              <a:extLst>
                <a:ext uri="{FF2B5EF4-FFF2-40B4-BE49-F238E27FC236}">
                  <a16:creationId xmlns:a16="http://schemas.microsoft.com/office/drawing/2014/main" id="{D4B89695-90B0-49B7-83DF-8EE779398F04}"/>
                </a:ext>
              </a:extLst>
            </p:cNvPr>
            <p:cNvSpPr/>
            <p:nvPr/>
          </p:nvSpPr>
          <p:spPr>
            <a:xfrm>
              <a:off x="4057387" y="1116564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E52232F2-7247-49E6-B0BA-1986BC66617F}"/>
                </a:ext>
              </a:extLst>
            </p:cNvPr>
            <p:cNvSpPr/>
            <p:nvPr/>
          </p:nvSpPr>
          <p:spPr>
            <a:xfrm>
              <a:off x="4116883" y="1183853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3" name="Picture 132" descr="A close up of a logo&#10;&#10;Description automatically generated">
              <a:extLst>
                <a:ext uri="{FF2B5EF4-FFF2-40B4-BE49-F238E27FC236}">
                  <a16:creationId xmlns:a16="http://schemas.microsoft.com/office/drawing/2014/main" id="{742BDC84-DE2A-4587-B168-9CB77773B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400" y="1263545"/>
              <a:ext cx="206831" cy="206831"/>
            </a:xfrm>
            <a:prstGeom prst="rect">
              <a:avLst/>
            </a:prstGeom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C9F2940F-14FC-498E-AF86-48FF977A74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A17DE64E-080E-419C-9F45-2A19BAACFBB8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BB52930-D6AC-44D0-84DA-64A4C11F84F9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8E5BE8C7-F7AA-4876-8EBC-1B4E89B1BDEE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Partial Circle 223">
              <a:extLst>
                <a:ext uri="{FF2B5EF4-FFF2-40B4-BE49-F238E27FC236}">
                  <a16:creationId xmlns:a16="http://schemas.microsoft.com/office/drawing/2014/main" id="{C5785A8C-7B6B-47A9-9711-B7BBF94FF435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908DCE11-7990-4D16-9739-37A84EA30C2D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6" name="Picture 225" descr="A close up of a logo&#10;&#10;Description automatically generated">
              <a:extLst>
                <a:ext uri="{FF2B5EF4-FFF2-40B4-BE49-F238E27FC236}">
                  <a16:creationId xmlns:a16="http://schemas.microsoft.com/office/drawing/2014/main" id="{503A9F08-0F8B-434D-A966-E059BB3BE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A64F84A5-C842-4F6B-B024-DAF2AD509464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A4503FC-7992-487F-9C0E-D020DA5888F8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F943558-42C5-4CAC-935D-16064B6932C5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18AADAE2-D9DA-4EAB-8B6C-A92A3E718C88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1FFC6AB1-600C-4D54-9C9E-550BE9726EED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D46CF2-42A5-40FD-B060-6163575EA779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77A1974-8C81-49C5-AD82-EDDFB15AEB65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5672740E-6501-4F5D-BB4F-0F9D9274C431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998FEF11-EF1C-45A5-981D-DDEEEC08589A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36" name="Picture 235" descr="A close up of a logo&#10;&#10;Description automatically generated">
              <a:extLst>
                <a:ext uri="{FF2B5EF4-FFF2-40B4-BE49-F238E27FC236}">
                  <a16:creationId xmlns:a16="http://schemas.microsoft.com/office/drawing/2014/main" id="{0A617A68-740D-4527-B0B6-4E67D4F8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9604AB60-AE5E-4E36-8EBE-F7F6D21759E8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CDB0AB0-DDC9-4DBE-88D9-4222649210A5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40BA05AA-4902-4592-B005-4D4BCAB68E7B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0" name="Flowchart: Connector 239">
              <a:extLst>
                <a:ext uri="{FF2B5EF4-FFF2-40B4-BE49-F238E27FC236}">
                  <a16:creationId xmlns:a16="http://schemas.microsoft.com/office/drawing/2014/main" id="{D94EA924-1592-4995-8A96-82E687D5091E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3538C3E9-A081-490A-8D2D-B318F5C3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DA6BDF3-E1C1-4FE9-BB84-7995E0F0E3FE}"/>
              </a:ext>
            </a:extLst>
          </p:cNvPr>
          <p:cNvGrpSpPr/>
          <p:nvPr/>
        </p:nvGrpSpPr>
        <p:grpSpPr>
          <a:xfrm>
            <a:off x="4629570" y="3196774"/>
            <a:ext cx="4787997" cy="1701416"/>
            <a:chOff x="4629570" y="3196774"/>
            <a:chExt cx="4787997" cy="1701416"/>
          </a:xfrm>
        </p:grpSpPr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477A1B57-9671-4C43-B5C3-E31EE12B168D}"/>
                </a:ext>
              </a:extLst>
            </p:cNvPr>
            <p:cNvSpPr/>
            <p:nvPr/>
          </p:nvSpPr>
          <p:spPr>
            <a:xfrm>
              <a:off x="4629570" y="3196774"/>
              <a:ext cx="4787997" cy="1701416"/>
            </a:xfrm>
            <a:prstGeom prst="roundRect">
              <a:avLst>
                <a:gd name="adj" fmla="val 5815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0E128FB-B68E-45AD-A7F6-A8F4F514B952}"/>
                </a:ext>
              </a:extLst>
            </p:cNvPr>
            <p:cNvSpPr txBox="1"/>
            <p:nvPr/>
          </p:nvSpPr>
          <p:spPr>
            <a:xfrm>
              <a:off x="5260306" y="3265501"/>
              <a:ext cx="2009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4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Cater Dinner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D6C5DC8-AADF-4706-8A43-480CDF47775B}"/>
                </a:ext>
              </a:extLst>
            </p:cNvPr>
            <p:cNvSpPr txBox="1"/>
            <p:nvPr/>
          </p:nvSpPr>
          <p:spPr>
            <a:xfrm>
              <a:off x="8886155" y="3287603"/>
              <a:ext cx="4121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0/3</a:t>
              </a:r>
            </a:p>
          </p:txBody>
        </p:sp>
        <p:sp>
          <p:nvSpPr>
            <p:cNvPr id="246" name="Flowchart: Connector 245">
              <a:extLst>
                <a:ext uri="{FF2B5EF4-FFF2-40B4-BE49-F238E27FC236}">
                  <a16:creationId xmlns:a16="http://schemas.microsoft.com/office/drawing/2014/main" id="{6FDF8954-79F5-451F-B44C-AEEAB8F98A4D}"/>
                </a:ext>
              </a:extLst>
            </p:cNvPr>
            <p:cNvSpPr/>
            <p:nvPr/>
          </p:nvSpPr>
          <p:spPr>
            <a:xfrm>
              <a:off x="4708516" y="3267267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190BC58A-6CB0-4938-BC7F-AA16492A103B}"/>
                </a:ext>
              </a:extLst>
            </p:cNvPr>
            <p:cNvSpPr/>
            <p:nvPr/>
          </p:nvSpPr>
          <p:spPr>
            <a:xfrm>
              <a:off x="4771513" y="3334555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8" name="Picture 247" descr="A close up of a logo&#10;&#10;Description automatically generated">
              <a:extLst>
                <a:ext uri="{FF2B5EF4-FFF2-40B4-BE49-F238E27FC236}">
                  <a16:creationId xmlns:a16="http://schemas.microsoft.com/office/drawing/2014/main" id="{34F0C7F3-D753-4E4D-A8D9-A7EAAD7D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4" y="3407295"/>
              <a:ext cx="203803" cy="203803"/>
            </a:xfrm>
            <a:prstGeom prst="rect">
              <a:avLst/>
            </a:prstGeom>
          </p:spPr>
        </p:pic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DF8DEF8-2A52-4B50-B241-D91E1E227874}"/>
                </a:ext>
              </a:extLst>
            </p:cNvPr>
            <p:cNvSpPr txBox="1"/>
            <p:nvPr/>
          </p:nvSpPr>
          <p:spPr>
            <a:xfrm>
              <a:off x="5265458" y="3506678"/>
              <a:ext cx="201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+ Add subtask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516F9DAC-F04E-47EF-8F15-6FC8FD7E08A1}"/>
                </a:ext>
              </a:extLst>
            </p:cNvPr>
            <p:cNvSpPr/>
            <p:nvPr/>
          </p:nvSpPr>
          <p:spPr>
            <a:xfrm>
              <a:off x="4721346" y="3817280"/>
              <a:ext cx="4634178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8BCE7497-7D84-49AE-9C71-FA731CEB5456}"/>
                </a:ext>
              </a:extLst>
            </p:cNvPr>
            <p:cNvSpPr/>
            <p:nvPr/>
          </p:nvSpPr>
          <p:spPr>
            <a:xfrm>
              <a:off x="4720495" y="3818121"/>
              <a:ext cx="1037020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91B4157-CAA7-4E4F-BA62-9CADB3B393B6}"/>
                </a:ext>
              </a:extLst>
            </p:cNvPr>
            <p:cNvSpPr txBox="1"/>
            <p:nvPr/>
          </p:nvSpPr>
          <p:spPr>
            <a:xfrm>
              <a:off x="5098368" y="3911253"/>
              <a:ext cx="651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Poll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E8B3D7B-975B-4828-9340-0187DA2F23E9}"/>
                </a:ext>
              </a:extLst>
            </p:cNvPr>
            <p:cNvSpPr txBox="1"/>
            <p:nvPr/>
          </p:nvSpPr>
          <p:spPr>
            <a:xfrm>
              <a:off x="6128363" y="3919991"/>
              <a:ext cx="1297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Contact Caterer</a:t>
              </a:r>
            </a:p>
          </p:txBody>
        </p:sp>
        <p:sp>
          <p:nvSpPr>
            <p:cNvPr id="254" name="Flowchart: Connector 253">
              <a:extLst>
                <a:ext uri="{FF2B5EF4-FFF2-40B4-BE49-F238E27FC236}">
                  <a16:creationId xmlns:a16="http://schemas.microsoft.com/office/drawing/2014/main" id="{17580159-A423-4A5E-B130-1C3DFB54893D}"/>
                </a:ext>
              </a:extLst>
            </p:cNvPr>
            <p:cNvSpPr/>
            <p:nvPr/>
          </p:nvSpPr>
          <p:spPr>
            <a:xfrm>
              <a:off x="5841142" y="3900258"/>
              <a:ext cx="291825" cy="29182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C183A49B-FB75-40FC-8247-DB4F0D368E21}"/>
                </a:ext>
              </a:extLst>
            </p:cNvPr>
            <p:cNvSpPr/>
            <p:nvPr/>
          </p:nvSpPr>
          <p:spPr>
            <a:xfrm>
              <a:off x="5879137" y="3940841"/>
              <a:ext cx="215835" cy="21583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6" name="Picture 255" descr="A close up of a logo&#10;&#10;Description automatically generated">
              <a:extLst>
                <a:ext uri="{FF2B5EF4-FFF2-40B4-BE49-F238E27FC236}">
                  <a16:creationId xmlns:a16="http://schemas.microsoft.com/office/drawing/2014/main" id="{72A555A0-8E32-4F99-B941-94621ECC7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775" y="3985993"/>
              <a:ext cx="124743" cy="124743"/>
            </a:xfrm>
            <a:prstGeom prst="rect">
              <a:avLst/>
            </a:prstGeom>
          </p:spPr>
        </p:pic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E2AE8B05-A78D-4439-AF68-01A1730AE28A}"/>
                </a:ext>
              </a:extLst>
            </p:cNvPr>
            <p:cNvSpPr/>
            <p:nvPr/>
          </p:nvSpPr>
          <p:spPr>
            <a:xfrm>
              <a:off x="4804599" y="3898205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B7E9B3F8-2512-4B86-9B1E-F38A8D728E2C}"/>
                </a:ext>
              </a:extLst>
            </p:cNvPr>
            <p:cNvSpPr/>
            <p:nvPr/>
          </p:nvSpPr>
          <p:spPr>
            <a:xfrm>
              <a:off x="4843699" y="3939969"/>
              <a:ext cx="222117" cy="222117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9" name="Picture 258" descr="A close up of a logo&#10;&#10;Description automatically generated">
              <a:extLst>
                <a:ext uri="{FF2B5EF4-FFF2-40B4-BE49-F238E27FC236}">
                  <a16:creationId xmlns:a16="http://schemas.microsoft.com/office/drawing/2014/main" id="{5AA05CF1-B015-4FB0-8CCF-8E3664706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510" y="3985116"/>
              <a:ext cx="126494" cy="126494"/>
            </a:xfrm>
            <a:prstGeom prst="rect">
              <a:avLst/>
            </a:prstGeom>
          </p:spPr>
        </p:pic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35B9BAA2-B6EE-4EB2-AE05-B51633A2A0B5}"/>
                </a:ext>
              </a:extLst>
            </p:cNvPr>
            <p:cNvSpPr/>
            <p:nvPr/>
          </p:nvSpPr>
          <p:spPr>
            <a:xfrm>
              <a:off x="5157304" y="4361559"/>
              <a:ext cx="2401712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1" name="Flowchart: Connector 260">
              <a:extLst>
                <a:ext uri="{FF2B5EF4-FFF2-40B4-BE49-F238E27FC236}">
                  <a16:creationId xmlns:a16="http://schemas.microsoft.com/office/drawing/2014/main" id="{B4D06766-A80B-4E27-B47F-3AC178853408}"/>
                </a:ext>
              </a:extLst>
            </p:cNvPr>
            <p:cNvSpPr/>
            <p:nvPr/>
          </p:nvSpPr>
          <p:spPr>
            <a:xfrm>
              <a:off x="5242768" y="4443430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027FA5D4-2AFF-49FB-A140-8F6434FE4691}"/>
                </a:ext>
              </a:extLst>
            </p:cNvPr>
            <p:cNvSpPr/>
            <p:nvPr/>
          </p:nvSpPr>
          <p:spPr>
            <a:xfrm>
              <a:off x="5281868" y="4485197"/>
              <a:ext cx="222117" cy="22211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63" name="Picture 262" descr="A close up of a logo&#10;&#10;Description automatically generated">
              <a:extLst>
                <a:ext uri="{FF2B5EF4-FFF2-40B4-BE49-F238E27FC236}">
                  <a16:creationId xmlns:a16="http://schemas.microsoft.com/office/drawing/2014/main" id="{8014F0C9-4CDD-48E4-BAC2-B6CBC2D7D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679" y="4530341"/>
              <a:ext cx="126494" cy="126494"/>
            </a:xfrm>
            <a:prstGeom prst="rect">
              <a:avLst/>
            </a:prstGeom>
          </p:spPr>
        </p:pic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F23D1AA-95B4-4C93-B358-F30229E4550B}"/>
                </a:ext>
              </a:extLst>
            </p:cNvPr>
            <p:cNvSpPr txBox="1"/>
            <p:nvPr/>
          </p:nvSpPr>
          <p:spPr>
            <a:xfrm>
              <a:off x="5545255" y="4471049"/>
              <a:ext cx="1493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Send Reminder</a:t>
              </a:r>
            </a:p>
          </p:txBody>
        </p:sp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55C6CB29-5B1C-4B30-A9B7-5818E58574B7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</p:spTree>
    <p:extLst>
      <p:ext uri="{BB962C8B-B14F-4D97-AF65-F5344CB8AC3E}">
        <p14:creationId xmlns:p14="http://schemas.microsoft.com/office/powerpoint/2010/main" val="329225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237" name="Picture 236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0955CEE4-2805-40C4-A436-73EDF45CF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5B16C70B-6361-4506-9E06-9F3531E96885}"/>
              </a:ext>
            </a:extLst>
          </p:cNvPr>
          <p:cNvSpPr/>
          <p:nvPr/>
        </p:nvSpPr>
        <p:spPr>
          <a:xfrm>
            <a:off x="4038434" y="193493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Partial Circle 187">
            <a:extLst>
              <a:ext uri="{FF2B5EF4-FFF2-40B4-BE49-F238E27FC236}">
                <a16:creationId xmlns:a16="http://schemas.microsoft.com/office/drawing/2014/main" id="{851C27E3-EA40-4BF8-9AB8-5C661DB1F620}"/>
              </a:ext>
            </a:extLst>
          </p:cNvPr>
          <p:cNvSpPr/>
          <p:nvPr/>
        </p:nvSpPr>
        <p:spPr>
          <a:xfrm>
            <a:off x="4041935" y="1934937"/>
            <a:ext cx="480359" cy="483860"/>
          </a:xfrm>
          <a:prstGeom prst="pie">
            <a:avLst>
              <a:gd name="adj1" fmla="val 16195282"/>
              <a:gd name="adj2" fmla="val 5368162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294CFC7F-FFE3-4065-AE16-C28CDEFFB979}"/>
              </a:ext>
            </a:extLst>
          </p:cNvPr>
          <p:cNvSpPr/>
          <p:nvPr/>
        </p:nvSpPr>
        <p:spPr>
          <a:xfrm>
            <a:off x="4101431" y="200222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CF5E64D8-9A26-499F-AC96-29F8EE005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8" y="2081918"/>
            <a:ext cx="206831" cy="20683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C7A8338-F902-4785-A27D-BCFCD7AFD84D}"/>
              </a:ext>
            </a:extLst>
          </p:cNvPr>
          <p:cNvSpPr/>
          <p:nvPr/>
        </p:nvSpPr>
        <p:spPr>
          <a:xfrm>
            <a:off x="6362075" y="3502030"/>
            <a:ext cx="3619046" cy="652007"/>
          </a:xfrm>
          <a:prstGeom prst="roundRect">
            <a:avLst>
              <a:gd name="adj" fmla="val 1460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3A6161-D6C3-43E3-A922-A525741ECBC5}"/>
              </a:ext>
            </a:extLst>
          </p:cNvPr>
          <p:cNvSpPr txBox="1"/>
          <p:nvPr/>
        </p:nvSpPr>
        <p:spPr>
          <a:xfrm>
            <a:off x="6992811" y="3570757"/>
            <a:ext cx="25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8EF3C0B8-64F0-4587-9588-00E2FF4B2E1C}"/>
              </a:ext>
            </a:extLst>
          </p:cNvPr>
          <p:cNvSpPr/>
          <p:nvPr/>
        </p:nvSpPr>
        <p:spPr>
          <a:xfrm>
            <a:off x="6441021" y="357252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6088C24D-71D4-431F-8317-4687D81B12F8}"/>
              </a:ext>
            </a:extLst>
          </p:cNvPr>
          <p:cNvSpPr/>
          <p:nvPr/>
        </p:nvSpPr>
        <p:spPr>
          <a:xfrm>
            <a:off x="6504018" y="363981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9E8D277-80CC-46DA-800E-160D6973E698}"/>
              </a:ext>
            </a:extLst>
          </p:cNvPr>
          <p:cNvSpPr txBox="1"/>
          <p:nvPr/>
        </p:nvSpPr>
        <p:spPr>
          <a:xfrm>
            <a:off x="6997963" y="381193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2F6D7D9A-44F4-4EAB-BC51-03EFEE22C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08" y="3716784"/>
            <a:ext cx="206831" cy="206831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2737F96-E14A-4E16-AA26-7ED365A399D5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9B2B9AF8-18A8-4B64-B6FE-AD09DD97B279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74F13E4-9168-4E46-ABE9-3A2512C6F409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37347EB6-F999-4CF2-9D17-D93261E88CF8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id="{0E83672A-2364-4D70-8A4F-4FDA5AD854FD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257350-9F64-4E2A-A87F-4402174811C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768F4A45-9442-4E80-AC15-A24A5916287A}"/>
              </a:ext>
            </a:extLst>
          </p:cNvPr>
          <p:cNvSpPr txBox="1"/>
          <p:nvPr/>
        </p:nvSpPr>
        <p:spPr>
          <a:xfrm>
            <a:off x="4592835" y="139075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04A6F73F-DD9C-40D9-9828-70AEB1219A28}"/>
              </a:ext>
            </a:extLst>
          </p:cNvPr>
          <p:cNvSpPr/>
          <p:nvPr/>
        </p:nvSpPr>
        <p:spPr>
          <a:xfrm>
            <a:off x="323076" y="224749"/>
            <a:ext cx="11552357" cy="6410787"/>
          </a:xfrm>
          <a:prstGeom prst="roundRect">
            <a:avLst>
              <a:gd name="adj" fmla="val 0"/>
            </a:avLst>
          </a:prstGeom>
          <a:solidFill>
            <a:srgbClr val="5E6C84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783DA0-966B-4ED0-A5D9-8BE74421E486}"/>
              </a:ext>
            </a:extLst>
          </p:cNvPr>
          <p:cNvGrpSpPr/>
          <p:nvPr/>
        </p:nvGrpSpPr>
        <p:grpSpPr>
          <a:xfrm>
            <a:off x="3911365" y="882203"/>
            <a:ext cx="4366672" cy="2316458"/>
            <a:chOff x="4235235" y="1139832"/>
            <a:chExt cx="4366672" cy="2316458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DF0250C-3914-4400-8BC1-19254F857F58}"/>
                </a:ext>
              </a:extLst>
            </p:cNvPr>
            <p:cNvSpPr/>
            <p:nvPr/>
          </p:nvSpPr>
          <p:spPr>
            <a:xfrm>
              <a:off x="4235235" y="1139832"/>
              <a:ext cx="4366671" cy="23164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1C57E49-0D81-49B9-A9A5-6B224B80827C}"/>
                </a:ext>
              </a:extLst>
            </p:cNvPr>
            <p:cNvSpPr txBox="1"/>
            <p:nvPr/>
          </p:nvSpPr>
          <p:spPr>
            <a:xfrm>
              <a:off x="4669886" y="1265233"/>
              <a:ext cx="3932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>
                  <a:solidFill>
                    <a:srgbClr val="091E4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Delete “Seek Approval of Finance”?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82F7722-64DF-4D87-B08B-61380EC54BCB}"/>
                </a:ext>
              </a:extLst>
            </p:cNvPr>
            <p:cNvSpPr txBox="1"/>
            <p:nvPr/>
          </p:nvSpPr>
          <p:spPr>
            <a:xfrm>
              <a:off x="4669186" y="1643643"/>
              <a:ext cx="32636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You’re about to delete this task.</a:t>
              </a:r>
            </a:p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Subtasks and dependencies will also be deleted.</a:t>
              </a:r>
            </a:p>
            <a:p>
              <a:endPara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Are you sure you want to delete this task?</a:t>
              </a:r>
            </a:p>
            <a:p>
              <a:endPara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en-SG" sz="10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Type DELETE to confirm</a:t>
              </a:r>
            </a:p>
          </p:txBody>
        </p:sp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681C3A1C-3E0D-4FA2-9092-81F4EBFBD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799" y="1325725"/>
              <a:ext cx="207503" cy="207503"/>
            </a:xfrm>
            <a:prstGeom prst="rect">
              <a:avLst/>
            </a:prstGeom>
          </p:spPr>
        </p:pic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9A38B234-F5FD-4A4A-9E8E-4F94842466CD}"/>
                </a:ext>
              </a:extLst>
            </p:cNvPr>
            <p:cNvSpPr/>
            <p:nvPr/>
          </p:nvSpPr>
          <p:spPr>
            <a:xfrm>
              <a:off x="4754099" y="2717066"/>
              <a:ext cx="3365299" cy="2128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F2FA6FC3-DD06-4DD7-85DE-7DC2393D9A3E}"/>
                </a:ext>
              </a:extLst>
            </p:cNvPr>
            <p:cNvSpPr/>
            <p:nvPr/>
          </p:nvSpPr>
          <p:spPr>
            <a:xfrm>
              <a:off x="4750850" y="3025616"/>
              <a:ext cx="602300" cy="280376"/>
            </a:xfrm>
            <a:prstGeom prst="roundRect">
              <a:avLst>
                <a:gd name="adj" fmla="val 15993"/>
              </a:avLst>
            </a:prstGeom>
            <a:solidFill>
              <a:srgbClr val="5E6C84"/>
            </a:solidFill>
            <a:ln w="3175">
              <a:solidFill>
                <a:srgbClr val="5E6C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dirty="0">
                  <a:latin typeface="Helvetica" panose="020B0604020202020204" pitchFamily="34" charset="0"/>
                  <a:cs typeface="Helvetica" panose="020B0604020202020204" pitchFamily="34" charset="0"/>
                </a:rPr>
                <a:t>Delete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4CDB8428-4A72-4D57-9EB2-F75B61E7ACE3}"/>
                </a:ext>
              </a:extLst>
            </p:cNvPr>
            <p:cNvSpPr/>
            <p:nvPr/>
          </p:nvSpPr>
          <p:spPr>
            <a:xfrm>
              <a:off x="5368262" y="3044572"/>
              <a:ext cx="647402" cy="238234"/>
            </a:xfrm>
            <a:prstGeom prst="roundRect">
              <a:avLst>
                <a:gd name="adj" fmla="val 15993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Cancel</a:t>
              </a:r>
            </a:p>
          </p:txBody>
        </p:sp>
      </p:grpSp>
      <p:sp>
        <p:nvSpPr>
          <p:cNvPr id="145" name="Speech Bubble: Rectangle with Corners Rounded 144">
            <a:extLst>
              <a:ext uri="{FF2B5EF4-FFF2-40B4-BE49-F238E27FC236}">
                <a16:creationId xmlns:a16="http://schemas.microsoft.com/office/drawing/2014/main" id="{B4D723A5-DA70-4588-97CF-1394BDC89335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A warning pop-up will be shown and user have to type “DELETE” to confirm the deletion</a:t>
            </a:r>
          </a:p>
        </p:txBody>
      </p:sp>
    </p:spTree>
    <p:extLst>
      <p:ext uri="{BB962C8B-B14F-4D97-AF65-F5344CB8AC3E}">
        <p14:creationId xmlns:p14="http://schemas.microsoft.com/office/powerpoint/2010/main" val="3101411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237" name="Picture 236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0955CEE4-2805-40C4-A436-73EDF45CF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5B16C70B-6361-4506-9E06-9F3531E96885}"/>
              </a:ext>
            </a:extLst>
          </p:cNvPr>
          <p:cNvSpPr/>
          <p:nvPr/>
        </p:nvSpPr>
        <p:spPr>
          <a:xfrm>
            <a:off x="4038434" y="193493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Partial Circle 187">
            <a:extLst>
              <a:ext uri="{FF2B5EF4-FFF2-40B4-BE49-F238E27FC236}">
                <a16:creationId xmlns:a16="http://schemas.microsoft.com/office/drawing/2014/main" id="{851C27E3-EA40-4BF8-9AB8-5C661DB1F620}"/>
              </a:ext>
            </a:extLst>
          </p:cNvPr>
          <p:cNvSpPr/>
          <p:nvPr/>
        </p:nvSpPr>
        <p:spPr>
          <a:xfrm>
            <a:off x="4041935" y="1934937"/>
            <a:ext cx="480359" cy="483860"/>
          </a:xfrm>
          <a:prstGeom prst="pie">
            <a:avLst>
              <a:gd name="adj1" fmla="val 16195282"/>
              <a:gd name="adj2" fmla="val 5368162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294CFC7F-FFE3-4065-AE16-C28CDEFFB979}"/>
              </a:ext>
            </a:extLst>
          </p:cNvPr>
          <p:cNvSpPr/>
          <p:nvPr/>
        </p:nvSpPr>
        <p:spPr>
          <a:xfrm>
            <a:off x="4101431" y="200222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CF5E64D8-9A26-499F-AC96-29F8EE005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8" y="2081918"/>
            <a:ext cx="206831" cy="20683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C7A8338-F902-4785-A27D-BCFCD7AFD84D}"/>
              </a:ext>
            </a:extLst>
          </p:cNvPr>
          <p:cNvSpPr/>
          <p:nvPr/>
        </p:nvSpPr>
        <p:spPr>
          <a:xfrm>
            <a:off x="6362075" y="3502030"/>
            <a:ext cx="3619046" cy="652007"/>
          </a:xfrm>
          <a:prstGeom prst="roundRect">
            <a:avLst>
              <a:gd name="adj" fmla="val 1460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3A6161-D6C3-43E3-A922-A525741ECBC5}"/>
              </a:ext>
            </a:extLst>
          </p:cNvPr>
          <p:cNvSpPr txBox="1"/>
          <p:nvPr/>
        </p:nvSpPr>
        <p:spPr>
          <a:xfrm>
            <a:off x="6992811" y="3570757"/>
            <a:ext cx="25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8EF3C0B8-64F0-4587-9588-00E2FF4B2E1C}"/>
              </a:ext>
            </a:extLst>
          </p:cNvPr>
          <p:cNvSpPr/>
          <p:nvPr/>
        </p:nvSpPr>
        <p:spPr>
          <a:xfrm>
            <a:off x="6441021" y="357252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6088C24D-71D4-431F-8317-4687D81B12F8}"/>
              </a:ext>
            </a:extLst>
          </p:cNvPr>
          <p:cNvSpPr/>
          <p:nvPr/>
        </p:nvSpPr>
        <p:spPr>
          <a:xfrm>
            <a:off x="6504018" y="363981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9E8D277-80CC-46DA-800E-160D6973E698}"/>
              </a:ext>
            </a:extLst>
          </p:cNvPr>
          <p:cNvSpPr txBox="1"/>
          <p:nvPr/>
        </p:nvSpPr>
        <p:spPr>
          <a:xfrm>
            <a:off x="6997963" y="381193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2F6D7D9A-44F4-4EAB-BC51-03EFEE22C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08" y="3716784"/>
            <a:ext cx="206831" cy="206831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2737F96-E14A-4E16-AA26-7ED365A399D5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9B2B9AF8-18A8-4B64-B6FE-AD09DD97B279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74F13E4-9168-4E46-ABE9-3A2512C6F409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37347EB6-F999-4CF2-9D17-D93261E88CF8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id="{0E83672A-2364-4D70-8A4F-4FDA5AD854FD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CE257350-9F64-4E2A-A87F-4402174811C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768F4A45-9442-4E80-AC15-A24A5916287A}"/>
              </a:ext>
            </a:extLst>
          </p:cNvPr>
          <p:cNvSpPr txBox="1"/>
          <p:nvPr/>
        </p:nvSpPr>
        <p:spPr>
          <a:xfrm>
            <a:off x="4592835" y="139075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04A6F73F-DD9C-40D9-9828-70AEB1219A28}"/>
              </a:ext>
            </a:extLst>
          </p:cNvPr>
          <p:cNvSpPr/>
          <p:nvPr/>
        </p:nvSpPr>
        <p:spPr>
          <a:xfrm>
            <a:off x="323076" y="224749"/>
            <a:ext cx="11552357" cy="6410787"/>
          </a:xfrm>
          <a:prstGeom prst="roundRect">
            <a:avLst>
              <a:gd name="adj" fmla="val 0"/>
            </a:avLst>
          </a:prstGeom>
          <a:solidFill>
            <a:srgbClr val="5E6C84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783DA0-966B-4ED0-A5D9-8BE74421E486}"/>
              </a:ext>
            </a:extLst>
          </p:cNvPr>
          <p:cNvGrpSpPr/>
          <p:nvPr/>
        </p:nvGrpSpPr>
        <p:grpSpPr>
          <a:xfrm>
            <a:off x="3911365" y="882203"/>
            <a:ext cx="4366672" cy="2316458"/>
            <a:chOff x="4235235" y="1139832"/>
            <a:chExt cx="4366672" cy="2316458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DF0250C-3914-4400-8BC1-19254F857F58}"/>
                </a:ext>
              </a:extLst>
            </p:cNvPr>
            <p:cNvSpPr/>
            <p:nvPr/>
          </p:nvSpPr>
          <p:spPr>
            <a:xfrm>
              <a:off x="4235235" y="1139832"/>
              <a:ext cx="4366671" cy="23164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1C57E49-0D81-49B9-A9A5-6B224B80827C}"/>
                </a:ext>
              </a:extLst>
            </p:cNvPr>
            <p:cNvSpPr txBox="1"/>
            <p:nvPr/>
          </p:nvSpPr>
          <p:spPr>
            <a:xfrm>
              <a:off x="4669886" y="1265233"/>
              <a:ext cx="3932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>
                  <a:solidFill>
                    <a:srgbClr val="091E4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Delete “Seek Approval of Finance”?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82F7722-64DF-4D87-B08B-61380EC54BCB}"/>
                </a:ext>
              </a:extLst>
            </p:cNvPr>
            <p:cNvSpPr txBox="1"/>
            <p:nvPr/>
          </p:nvSpPr>
          <p:spPr>
            <a:xfrm>
              <a:off x="4669186" y="1643643"/>
              <a:ext cx="32636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You’re about to delete this task.</a:t>
              </a:r>
            </a:p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Subtasks and dependencies will also be deleted.</a:t>
              </a:r>
            </a:p>
            <a:p>
              <a:endPara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Are you sure you want to delete this task?</a:t>
              </a:r>
            </a:p>
            <a:p>
              <a:endPara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en-SG" sz="10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Type DELETE to confirm</a:t>
              </a:r>
            </a:p>
          </p:txBody>
        </p:sp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681C3A1C-3E0D-4FA2-9092-81F4EBFBD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799" y="1325725"/>
              <a:ext cx="207503" cy="207503"/>
            </a:xfrm>
            <a:prstGeom prst="rect">
              <a:avLst/>
            </a:prstGeom>
          </p:spPr>
        </p:pic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9A38B234-F5FD-4A4A-9E8E-4F94842466CD}"/>
                </a:ext>
              </a:extLst>
            </p:cNvPr>
            <p:cNvSpPr/>
            <p:nvPr/>
          </p:nvSpPr>
          <p:spPr>
            <a:xfrm>
              <a:off x="4754099" y="2717066"/>
              <a:ext cx="3365299" cy="2128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F2FA6FC3-DD06-4DD7-85DE-7DC2393D9A3E}"/>
                </a:ext>
              </a:extLst>
            </p:cNvPr>
            <p:cNvSpPr/>
            <p:nvPr/>
          </p:nvSpPr>
          <p:spPr>
            <a:xfrm>
              <a:off x="4750850" y="3025616"/>
              <a:ext cx="602300" cy="280376"/>
            </a:xfrm>
            <a:prstGeom prst="roundRect">
              <a:avLst>
                <a:gd name="adj" fmla="val 15993"/>
              </a:avLst>
            </a:prstGeom>
            <a:solidFill>
              <a:srgbClr val="E2574C"/>
            </a:solidFill>
            <a:ln w="3175">
              <a:solidFill>
                <a:srgbClr val="E25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dirty="0">
                  <a:latin typeface="Helvetica" panose="020B0604020202020204" pitchFamily="34" charset="0"/>
                  <a:cs typeface="Helvetica" panose="020B0604020202020204" pitchFamily="34" charset="0"/>
                </a:rPr>
                <a:t>Delete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4CDB8428-4A72-4D57-9EB2-F75B61E7ACE3}"/>
                </a:ext>
              </a:extLst>
            </p:cNvPr>
            <p:cNvSpPr/>
            <p:nvPr/>
          </p:nvSpPr>
          <p:spPr>
            <a:xfrm>
              <a:off x="5368262" y="3044572"/>
              <a:ext cx="647402" cy="238234"/>
            </a:xfrm>
            <a:prstGeom prst="roundRect">
              <a:avLst>
                <a:gd name="adj" fmla="val 15993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Cancel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942BA99E-B0BC-4CFB-890B-D4C74E9C382D}"/>
                </a:ext>
              </a:extLst>
            </p:cNvPr>
            <p:cNvSpPr/>
            <p:nvPr/>
          </p:nvSpPr>
          <p:spPr>
            <a:xfrm>
              <a:off x="4716925" y="2710061"/>
              <a:ext cx="711414" cy="238234"/>
            </a:xfrm>
            <a:prstGeom prst="roundRect">
              <a:avLst>
                <a:gd name="adj" fmla="val 15993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DELETE</a:t>
              </a:r>
            </a:p>
          </p:txBody>
        </p:sp>
      </p:grpSp>
      <p:sp>
        <p:nvSpPr>
          <p:cNvPr id="139" name="Speech Bubble: Rectangle with Corners Rounded 138">
            <a:extLst>
              <a:ext uri="{FF2B5EF4-FFF2-40B4-BE49-F238E27FC236}">
                <a16:creationId xmlns:a16="http://schemas.microsoft.com/office/drawing/2014/main" id="{7411207B-AC19-497B-BAF8-7F00A5554EA3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Once user typed “DELETE”, the button “delete” will be clickable</a:t>
            </a:r>
          </a:p>
        </p:txBody>
      </p:sp>
      <p:pic>
        <p:nvPicPr>
          <p:cNvPr id="141" name="Picture 140" descr="A close up of a logo&#10;&#10;Description automatically generated">
            <a:extLst>
              <a:ext uri="{FF2B5EF4-FFF2-40B4-BE49-F238E27FC236}">
                <a16:creationId xmlns:a16="http://schemas.microsoft.com/office/drawing/2014/main" id="{83AA5C19-05C2-4353-A519-1BFCC419C9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222" y="2968349"/>
            <a:ext cx="227915" cy="2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7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1CC257-12BA-4827-925F-4AC215D9074A}"/>
              </a:ext>
            </a:extLst>
          </p:cNvPr>
          <p:cNvSpPr/>
          <p:nvPr/>
        </p:nvSpPr>
        <p:spPr>
          <a:xfrm>
            <a:off x="332182" y="224749"/>
            <a:ext cx="378902" cy="6392411"/>
          </a:xfrm>
          <a:prstGeom prst="roundRect">
            <a:avLst>
              <a:gd name="adj" fmla="val 0"/>
            </a:avLst>
          </a:prstGeom>
          <a:solidFill>
            <a:srgbClr val="0747A6"/>
          </a:solidFill>
          <a:ln>
            <a:solidFill>
              <a:srgbClr val="074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02B54FA-190F-41BC-BC6F-DD5810392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35" y="754692"/>
            <a:ext cx="201839" cy="201839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D31731-E7AD-48F6-BC5C-C1EEA2696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3" y="392822"/>
            <a:ext cx="201839" cy="201839"/>
          </a:xfrm>
          <a:prstGeom prst="rect">
            <a:avLst/>
          </a:prstGeom>
        </p:spPr>
      </p:pic>
      <p:pic>
        <p:nvPicPr>
          <p:cNvPr id="162" name="Picture 16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B6CDCF-6C27-4A66-AAE8-EED5620AF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61" y="1116561"/>
            <a:ext cx="201840" cy="201840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00A9DFFD-DF04-4796-AA53-FC241150843A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03DEC3D-B39D-47F1-AAE7-3885760F408A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54C528F8-3E64-48B7-A21A-A6A5D2093C36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id="{4947E57E-8FD2-4D8D-9482-F582F8D4ACFA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3" name="Picture 182" descr="A close up of a logo&#10;&#10;Description automatically generated">
            <a:extLst>
              <a:ext uri="{FF2B5EF4-FFF2-40B4-BE49-F238E27FC236}">
                <a16:creationId xmlns:a16="http://schemas.microsoft.com/office/drawing/2014/main" id="{4E91BCEC-D265-4AE6-ABEE-C1DFD38B683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5B16C70B-6361-4506-9E06-9F3531E96885}"/>
              </a:ext>
            </a:extLst>
          </p:cNvPr>
          <p:cNvSpPr/>
          <p:nvPr/>
        </p:nvSpPr>
        <p:spPr>
          <a:xfrm>
            <a:off x="4038434" y="193493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Partial Circle 187">
            <a:extLst>
              <a:ext uri="{FF2B5EF4-FFF2-40B4-BE49-F238E27FC236}">
                <a16:creationId xmlns:a16="http://schemas.microsoft.com/office/drawing/2014/main" id="{851C27E3-EA40-4BF8-9AB8-5C661DB1F620}"/>
              </a:ext>
            </a:extLst>
          </p:cNvPr>
          <p:cNvSpPr/>
          <p:nvPr/>
        </p:nvSpPr>
        <p:spPr>
          <a:xfrm>
            <a:off x="4041935" y="1934937"/>
            <a:ext cx="480359" cy="483860"/>
          </a:xfrm>
          <a:prstGeom prst="pie">
            <a:avLst>
              <a:gd name="adj1" fmla="val 16195282"/>
              <a:gd name="adj2" fmla="val 5368162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294CFC7F-FFE3-4065-AE16-C28CDEFFB979}"/>
              </a:ext>
            </a:extLst>
          </p:cNvPr>
          <p:cNvSpPr/>
          <p:nvPr/>
        </p:nvSpPr>
        <p:spPr>
          <a:xfrm>
            <a:off x="4101431" y="200222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CF5E64D8-9A26-499F-AC96-29F8EE005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8" y="2081918"/>
            <a:ext cx="206831" cy="20683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3DC5EAD-79C2-4614-803D-5D60925CAA42}"/>
              </a:ext>
            </a:extLst>
          </p:cNvPr>
          <p:cNvSpPr/>
          <p:nvPr/>
        </p:nvSpPr>
        <p:spPr>
          <a:xfrm>
            <a:off x="9362727" y="5393875"/>
            <a:ext cx="2275798" cy="10003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0D43D5-928B-4B11-A750-3692DB0ECE1A}"/>
              </a:ext>
            </a:extLst>
          </p:cNvPr>
          <p:cNvSpPr txBox="1"/>
          <p:nvPr/>
        </p:nvSpPr>
        <p:spPr>
          <a:xfrm>
            <a:off x="9797378" y="5519276"/>
            <a:ext cx="1378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 deleted</a:t>
            </a:r>
          </a:p>
        </p:txBody>
      </p:sp>
      <p:pic>
        <p:nvPicPr>
          <p:cNvPr id="93" name="Picture 9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A0FF0656-7FD9-470F-A0D5-32BF9FAAA2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74" y="5538636"/>
            <a:ext cx="207503" cy="20750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36C4585E-96E5-4AEA-8DF0-0DFB235CD8D5}"/>
              </a:ext>
            </a:extLst>
          </p:cNvPr>
          <p:cNvSpPr txBox="1"/>
          <p:nvPr/>
        </p:nvSpPr>
        <p:spPr>
          <a:xfrm>
            <a:off x="9799798" y="5764966"/>
            <a:ext cx="175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can always undo it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7508AA5-FA8B-491B-BFA7-6C68716098DC}"/>
              </a:ext>
            </a:extLst>
          </p:cNvPr>
          <p:cNvSpPr txBox="1"/>
          <p:nvPr/>
        </p:nvSpPr>
        <p:spPr>
          <a:xfrm>
            <a:off x="9797378" y="6011187"/>
            <a:ext cx="175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747A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Undo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7BD4F61-0F79-4891-9AC3-2C23B092568C}"/>
              </a:ext>
            </a:extLst>
          </p:cNvPr>
          <p:cNvSpPr txBox="1"/>
          <p:nvPr/>
        </p:nvSpPr>
        <p:spPr>
          <a:xfrm>
            <a:off x="789394" y="686337"/>
            <a:ext cx="2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6A88D8E-EB0E-4ABC-BFE9-5A089AE961A6}"/>
              </a:ext>
            </a:extLst>
          </p:cNvPr>
          <p:cNvSpPr txBox="1"/>
          <p:nvPr/>
        </p:nvSpPr>
        <p:spPr>
          <a:xfrm>
            <a:off x="817310" y="1116565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FF4AA53-4298-4F0F-AFFC-02BF873204FF}"/>
              </a:ext>
            </a:extLst>
          </p:cNvPr>
          <p:cNvSpPr txBox="1"/>
          <p:nvPr/>
        </p:nvSpPr>
        <p:spPr>
          <a:xfrm>
            <a:off x="817310" y="1732117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F00614F-A991-4C03-9440-84A315C944D8}"/>
              </a:ext>
            </a:extLst>
          </p:cNvPr>
          <p:cNvSpPr/>
          <p:nvPr/>
        </p:nvSpPr>
        <p:spPr>
          <a:xfrm>
            <a:off x="895927" y="1362786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EE99C44-5175-4C15-9735-EF4B82437C0F}"/>
              </a:ext>
            </a:extLst>
          </p:cNvPr>
          <p:cNvSpPr/>
          <p:nvPr/>
        </p:nvSpPr>
        <p:spPr>
          <a:xfrm>
            <a:off x="895927" y="1978337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F852F72-AD26-4BBE-BD2E-5A5E6C927238}"/>
              </a:ext>
            </a:extLst>
          </p:cNvPr>
          <p:cNvSpPr/>
          <p:nvPr/>
        </p:nvSpPr>
        <p:spPr>
          <a:xfrm>
            <a:off x="1869092" y="1363775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2999B62-3953-4506-A415-7B9C21B9277B}"/>
              </a:ext>
            </a:extLst>
          </p:cNvPr>
          <p:cNvSpPr/>
          <p:nvPr/>
        </p:nvSpPr>
        <p:spPr>
          <a:xfrm>
            <a:off x="1869091" y="1972986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7" name="Picture 166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F6E5A977-D402-4E41-A67D-95994859E5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393576"/>
            <a:ext cx="184657" cy="184657"/>
          </a:xfrm>
          <a:prstGeom prst="rect">
            <a:avLst/>
          </a:prstGeom>
        </p:spPr>
      </p:pic>
      <p:pic>
        <p:nvPicPr>
          <p:cNvPr id="168" name="Picture 167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9F0F45D1-1C16-4BE6-A034-3AD1F9C8DF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008079"/>
            <a:ext cx="184657" cy="184657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B82F0634-AB88-4F0A-A7C2-89C3CCA81797}"/>
              </a:ext>
            </a:extLst>
          </p:cNvPr>
          <p:cNvSpPr txBox="1"/>
          <p:nvPr/>
        </p:nvSpPr>
        <p:spPr>
          <a:xfrm>
            <a:off x="895926" y="1354572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 Sep 2019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3AFD579-B2E7-4ED2-9FD0-7FA34038E85A}"/>
              </a:ext>
            </a:extLst>
          </p:cNvPr>
          <p:cNvSpPr txBox="1"/>
          <p:nvPr/>
        </p:nvSpPr>
        <p:spPr>
          <a:xfrm>
            <a:off x="895926" y="1977298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BD4FD9B-965E-4FFB-8CE7-3296F8613171}"/>
              </a:ext>
            </a:extLst>
          </p:cNvPr>
          <p:cNvSpPr txBox="1"/>
          <p:nvPr/>
        </p:nvSpPr>
        <p:spPr>
          <a:xfrm>
            <a:off x="846117" y="2629587"/>
            <a:ext cx="23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Call Uncle Lim from Hock Lee Bus Company @ +65 1234 5678 to book a to-and-fro trip from NTU to Changi Airport on 14 Feb 2020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A961FB3-644F-451B-AA71-A71DAD224BF2}"/>
              </a:ext>
            </a:extLst>
          </p:cNvPr>
          <p:cNvSpPr txBox="1"/>
          <p:nvPr/>
        </p:nvSpPr>
        <p:spPr>
          <a:xfrm>
            <a:off x="846117" y="238871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pic>
        <p:nvPicPr>
          <p:cNvPr id="180" name="Picture 179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24008F69-6256-4A4A-B19B-FCF90A2837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5A2563C-49FC-48BB-87D5-1BC92042EBD8}"/>
              </a:ext>
            </a:extLst>
          </p:cNvPr>
          <p:cNvCxnSpPr>
            <a:cxnSpLocks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074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AB7695F-767A-4DB5-B954-9357E6D64AB0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074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91BA2AB1-D9EC-4C23-9AC0-DA8BC97FEFD3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31" name="Speech Bubble: Rectangle with Corners Rounded 130">
            <a:extLst>
              <a:ext uri="{FF2B5EF4-FFF2-40B4-BE49-F238E27FC236}">
                <a16:creationId xmlns:a16="http://schemas.microsoft.com/office/drawing/2014/main" id="{CC24351C-2919-46BF-AEFB-56687F10F9E4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Task successfully deleted</a:t>
            </a:r>
          </a:p>
        </p:txBody>
      </p:sp>
    </p:spTree>
    <p:extLst>
      <p:ext uri="{BB962C8B-B14F-4D97-AF65-F5344CB8AC3E}">
        <p14:creationId xmlns:p14="http://schemas.microsoft.com/office/powerpoint/2010/main" val="346994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1CC257-12BA-4827-925F-4AC215D9074A}"/>
              </a:ext>
            </a:extLst>
          </p:cNvPr>
          <p:cNvSpPr/>
          <p:nvPr/>
        </p:nvSpPr>
        <p:spPr>
          <a:xfrm>
            <a:off x="332182" y="224749"/>
            <a:ext cx="378902" cy="6392411"/>
          </a:xfrm>
          <a:prstGeom prst="roundRect">
            <a:avLst>
              <a:gd name="adj" fmla="val 0"/>
            </a:avLst>
          </a:prstGeom>
          <a:solidFill>
            <a:srgbClr val="0747A6"/>
          </a:solidFill>
          <a:ln>
            <a:solidFill>
              <a:srgbClr val="074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02B54FA-190F-41BC-BC6F-DD5810392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35" y="754692"/>
            <a:ext cx="201839" cy="201839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D31731-E7AD-48F6-BC5C-C1EEA2696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3" y="392822"/>
            <a:ext cx="201839" cy="201839"/>
          </a:xfrm>
          <a:prstGeom prst="rect">
            <a:avLst/>
          </a:prstGeom>
        </p:spPr>
      </p:pic>
      <p:pic>
        <p:nvPicPr>
          <p:cNvPr id="162" name="Picture 16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B6CDCF-6C27-4A66-AAE8-EED5620AF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61" y="1116561"/>
            <a:ext cx="201840" cy="201840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00A9DFFD-DF04-4796-AA53-FC241150843A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03DEC3D-B39D-47F1-AAE7-3885760F408A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54C528F8-3E64-48B7-A21A-A6A5D2093C36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id="{4947E57E-8FD2-4D8D-9482-F582F8D4ACFA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3" name="Picture 182" descr="A close up of a logo&#10;&#10;Description automatically generated">
            <a:extLst>
              <a:ext uri="{FF2B5EF4-FFF2-40B4-BE49-F238E27FC236}">
                <a16:creationId xmlns:a16="http://schemas.microsoft.com/office/drawing/2014/main" id="{4E91BCEC-D265-4AE6-ABEE-C1DFD38B683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5B16C70B-6361-4506-9E06-9F3531E96885}"/>
              </a:ext>
            </a:extLst>
          </p:cNvPr>
          <p:cNvSpPr/>
          <p:nvPr/>
        </p:nvSpPr>
        <p:spPr>
          <a:xfrm>
            <a:off x="4038434" y="193493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Partial Circle 187">
            <a:extLst>
              <a:ext uri="{FF2B5EF4-FFF2-40B4-BE49-F238E27FC236}">
                <a16:creationId xmlns:a16="http://schemas.microsoft.com/office/drawing/2014/main" id="{851C27E3-EA40-4BF8-9AB8-5C661DB1F620}"/>
              </a:ext>
            </a:extLst>
          </p:cNvPr>
          <p:cNvSpPr/>
          <p:nvPr/>
        </p:nvSpPr>
        <p:spPr>
          <a:xfrm>
            <a:off x="4041935" y="1934937"/>
            <a:ext cx="480359" cy="483860"/>
          </a:xfrm>
          <a:prstGeom prst="pie">
            <a:avLst>
              <a:gd name="adj1" fmla="val 16195282"/>
              <a:gd name="adj2" fmla="val 5368162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294CFC7F-FFE3-4065-AE16-C28CDEFFB979}"/>
              </a:ext>
            </a:extLst>
          </p:cNvPr>
          <p:cNvSpPr/>
          <p:nvPr/>
        </p:nvSpPr>
        <p:spPr>
          <a:xfrm>
            <a:off x="4101431" y="200222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CF5E64D8-9A26-499F-AC96-29F8EE005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8" y="2081918"/>
            <a:ext cx="206831" cy="20683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7BD4F61-0F79-4891-9AC3-2C23B092568C}"/>
              </a:ext>
            </a:extLst>
          </p:cNvPr>
          <p:cNvSpPr txBox="1"/>
          <p:nvPr/>
        </p:nvSpPr>
        <p:spPr>
          <a:xfrm>
            <a:off x="789394" y="686337"/>
            <a:ext cx="2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6A88D8E-EB0E-4ABC-BFE9-5A089AE961A6}"/>
              </a:ext>
            </a:extLst>
          </p:cNvPr>
          <p:cNvSpPr txBox="1"/>
          <p:nvPr/>
        </p:nvSpPr>
        <p:spPr>
          <a:xfrm>
            <a:off x="817310" y="1116565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FF4AA53-4298-4F0F-AFFC-02BF873204FF}"/>
              </a:ext>
            </a:extLst>
          </p:cNvPr>
          <p:cNvSpPr txBox="1"/>
          <p:nvPr/>
        </p:nvSpPr>
        <p:spPr>
          <a:xfrm>
            <a:off x="817310" y="1732117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F00614F-A991-4C03-9440-84A315C944D8}"/>
              </a:ext>
            </a:extLst>
          </p:cNvPr>
          <p:cNvSpPr/>
          <p:nvPr/>
        </p:nvSpPr>
        <p:spPr>
          <a:xfrm>
            <a:off x="895927" y="1362786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EE99C44-5175-4C15-9735-EF4B82437C0F}"/>
              </a:ext>
            </a:extLst>
          </p:cNvPr>
          <p:cNvSpPr/>
          <p:nvPr/>
        </p:nvSpPr>
        <p:spPr>
          <a:xfrm>
            <a:off x="895927" y="1978337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F852F72-AD26-4BBE-BD2E-5A5E6C927238}"/>
              </a:ext>
            </a:extLst>
          </p:cNvPr>
          <p:cNvSpPr/>
          <p:nvPr/>
        </p:nvSpPr>
        <p:spPr>
          <a:xfrm>
            <a:off x="1869092" y="1363775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2999B62-3953-4506-A415-7B9C21B9277B}"/>
              </a:ext>
            </a:extLst>
          </p:cNvPr>
          <p:cNvSpPr/>
          <p:nvPr/>
        </p:nvSpPr>
        <p:spPr>
          <a:xfrm>
            <a:off x="1869091" y="1972986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7" name="Picture 166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F6E5A977-D402-4E41-A67D-95994859E5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393576"/>
            <a:ext cx="184657" cy="184657"/>
          </a:xfrm>
          <a:prstGeom prst="rect">
            <a:avLst/>
          </a:prstGeom>
        </p:spPr>
      </p:pic>
      <p:pic>
        <p:nvPicPr>
          <p:cNvPr id="168" name="Picture 167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9F0F45D1-1C16-4BE6-A034-3AD1F9C8DF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008079"/>
            <a:ext cx="184657" cy="184657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B82F0634-AB88-4F0A-A7C2-89C3CCA81797}"/>
              </a:ext>
            </a:extLst>
          </p:cNvPr>
          <p:cNvSpPr txBox="1"/>
          <p:nvPr/>
        </p:nvSpPr>
        <p:spPr>
          <a:xfrm>
            <a:off x="895926" y="1354572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 Sep 2019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3AFD579-B2E7-4ED2-9FD0-7FA34038E85A}"/>
              </a:ext>
            </a:extLst>
          </p:cNvPr>
          <p:cNvSpPr txBox="1"/>
          <p:nvPr/>
        </p:nvSpPr>
        <p:spPr>
          <a:xfrm>
            <a:off x="895926" y="1977298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BD4FD9B-965E-4FFB-8CE7-3296F8613171}"/>
              </a:ext>
            </a:extLst>
          </p:cNvPr>
          <p:cNvSpPr txBox="1"/>
          <p:nvPr/>
        </p:nvSpPr>
        <p:spPr>
          <a:xfrm>
            <a:off x="846117" y="2629587"/>
            <a:ext cx="23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Call Uncle Lim from Hock Lee Bus Company @ +65 1234 5678 to book a to-and-fro trip from NTU to Changi Airport on 14 Feb 2020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A961FB3-644F-451B-AA71-A71DAD224BF2}"/>
              </a:ext>
            </a:extLst>
          </p:cNvPr>
          <p:cNvSpPr txBox="1"/>
          <p:nvPr/>
        </p:nvSpPr>
        <p:spPr>
          <a:xfrm>
            <a:off x="846117" y="238871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pic>
        <p:nvPicPr>
          <p:cNvPr id="180" name="Picture 179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24008F69-6256-4A4A-B19B-FCF90A2837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5A2563C-49FC-48BB-87D5-1BC92042EBD8}"/>
              </a:ext>
            </a:extLst>
          </p:cNvPr>
          <p:cNvCxnSpPr>
            <a:cxnSpLocks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074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AB7695F-767A-4DB5-B954-9357E6D64AB0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074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91BA2AB1-D9EC-4C23-9AC0-DA8BC97FEFD3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31" name="Speech Bubble: Rectangle with Corners Rounded 130">
            <a:extLst>
              <a:ext uri="{FF2B5EF4-FFF2-40B4-BE49-F238E27FC236}">
                <a16:creationId xmlns:a16="http://schemas.microsoft.com/office/drawing/2014/main" id="{CC24351C-2919-46BF-AEFB-56687F10F9E4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User can search for a specific task by clicking on the search icon</a:t>
            </a:r>
          </a:p>
        </p:txBody>
      </p:sp>
      <p:pic>
        <p:nvPicPr>
          <p:cNvPr id="122" name="Picture 121" descr="A close up of a logo&#10;&#10;Description automatically generated">
            <a:extLst>
              <a:ext uri="{FF2B5EF4-FFF2-40B4-BE49-F238E27FC236}">
                <a16:creationId xmlns:a16="http://schemas.microsoft.com/office/drawing/2014/main" id="{81727896-0325-49AE-A9AC-A6CC218D27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1" y="522183"/>
            <a:ext cx="227915" cy="2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4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1CC257-12BA-4827-925F-4AC215D9074A}"/>
              </a:ext>
            </a:extLst>
          </p:cNvPr>
          <p:cNvSpPr/>
          <p:nvPr/>
        </p:nvSpPr>
        <p:spPr>
          <a:xfrm>
            <a:off x="332182" y="224749"/>
            <a:ext cx="378902" cy="6392411"/>
          </a:xfrm>
          <a:prstGeom prst="roundRect">
            <a:avLst>
              <a:gd name="adj" fmla="val 0"/>
            </a:avLst>
          </a:prstGeom>
          <a:solidFill>
            <a:srgbClr val="0747A6"/>
          </a:solidFill>
          <a:ln>
            <a:solidFill>
              <a:srgbClr val="074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02B54FA-190F-41BC-BC6F-DD5810392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35" y="754692"/>
            <a:ext cx="201839" cy="201839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D31731-E7AD-48F6-BC5C-C1EEA2696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3" y="392822"/>
            <a:ext cx="201839" cy="201839"/>
          </a:xfrm>
          <a:prstGeom prst="rect">
            <a:avLst/>
          </a:prstGeom>
        </p:spPr>
      </p:pic>
      <p:pic>
        <p:nvPicPr>
          <p:cNvPr id="162" name="Picture 16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B6CDCF-6C27-4A66-AAE8-EED5620AF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61" y="1116561"/>
            <a:ext cx="201840" cy="201840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00A9DFFD-DF04-4796-AA53-FC241150843A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03DEC3D-B39D-47F1-AAE7-3885760F408A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54C528F8-3E64-48B7-A21A-A6A5D2093C36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id="{4947E57E-8FD2-4D8D-9482-F582F8D4ACFA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3" name="Picture 182" descr="A close up of a logo&#10;&#10;Description automatically generated">
            <a:extLst>
              <a:ext uri="{FF2B5EF4-FFF2-40B4-BE49-F238E27FC236}">
                <a16:creationId xmlns:a16="http://schemas.microsoft.com/office/drawing/2014/main" id="{4E91BCEC-D265-4AE6-ABEE-C1DFD38B683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5B16C70B-6361-4506-9E06-9F3531E96885}"/>
              </a:ext>
            </a:extLst>
          </p:cNvPr>
          <p:cNvSpPr/>
          <p:nvPr/>
        </p:nvSpPr>
        <p:spPr>
          <a:xfrm>
            <a:off x="4038434" y="193493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Partial Circle 187">
            <a:extLst>
              <a:ext uri="{FF2B5EF4-FFF2-40B4-BE49-F238E27FC236}">
                <a16:creationId xmlns:a16="http://schemas.microsoft.com/office/drawing/2014/main" id="{851C27E3-EA40-4BF8-9AB8-5C661DB1F620}"/>
              </a:ext>
            </a:extLst>
          </p:cNvPr>
          <p:cNvSpPr/>
          <p:nvPr/>
        </p:nvSpPr>
        <p:spPr>
          <a:xfrm>
            <a:off x="4041935" y="1934937"/>
            <a:ext cx="480359" cy="483860"/>
          </a:xfrm>
          <a:prstGeom prst="pie">
            <a:avLst>
              <a:gd name="adj1" fmla="val 16195282"/>
              <a:gd name="adj2" fmla="val 5368162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294CFC7F-FFE3-4065-AE16-C28CDEFFB979}"/>
              </a:ext>
            </a:extLst>
          </p:cNvPr>
          <p:cNvSpPr/>
          <p:nvPr/>
        </p:nvSpPr>
        <p:spPr>
          <a:xfrm>
            <a:off x="4101431" y="200222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CF5E64D8-9A26-499F-AC96-29F8EE005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8" y="2081918"/>
            <a:ext cx="206831" cy="20683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8C824F5-A8D6-40D6-BA73-BC4A35B7C0B5}"/>
              </a:ext>
            </a:extLst>
          </p:cNvPr>
          <p:cNvSpPr txBox="1"/>
          <p:nvPr/>
        </p:nvSpPr>
        <p:spPr>
          <a:xfrm>
            <a:off x="819402" y="1112273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TITLE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CD6F973-AB53-4450-901E-2110440B4E42}"/>
              </a:ext>
            </a:extLst>
          </p:cNvPr>
          <p:cNvSpPr/>
          <p:nvPr/>
        </p:nvSpPr>
        <p:spPr>
          <a:xfrm>
            <a:off x="895926" y="1373927"/>
            <a:ext cx="2238320" cy="26286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>
            <a:solidFill>
              <a:srgbClr val="1D6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05E7A0-40EA-4219-807D-49D6573E3854}"/>
              </a:ext>
            </a:extLst>
          </p:cNvPr>
          <p:cNvSpPr txBox="1"/>
          <p:nvPr/>
        </p:nvSpPr>
        <p:spPr>
          <a:xfrm>
            <a:off x="789394" y="686337"/>
            <a:ext cx="2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Search Task</a:t>
            </a:r>
          </a:p>
        </p:txBody>
      </p:sp>
      <p:pic>
        <p:nvPicPr>
          <p:cNvPr id="143" name="Picture 142" descr="A close up of a screen&#10;&#10;Description automatically generated">
            <a:extLst>
              <a:ext uri="{FF2B5EF4-FFF2-40B4-BE49-F238E27FC236}">
                <a16:creationId xmlns:a16="http://schemas.microsoft.com/office/drawing/2014/main" id="{8D045D9A-DD17-448F-AA6B-F5C37C0D69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6" y="1747600"/>
            <a:ext cx="145427" cy="145427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CB3307E7-6C89-4AF4-BCC5-035B5AEDB285}"/>
              </a:ext>
            </a:extLst>
          </p:cNvPr>
          <p:cNvSpPr txBox="1"/>
          <p:nvPr/>
        </p:nvSpPr>
        <p:spPr>
          <a:xfrm>
            <a:off x="1041353" y="1695515"/>
            <a:ext cx="3189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Show Completed and Deleted tasks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C8FD8FC-8484-4418-8E7F-032C871A2538}"/>
              </a:ext>
            </a:extLst>
          </p:cNvPr>
          <p:cNvSpPr txBox="1"/>
          <p:nvPr/>
        </p:nvSpPr>
        <p:spPr>
          <a:xfrm>
            <a:off x="817203" y="2180687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69707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RECENT TASKS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7F3B0B6-37EA-4F07-94CA-7A574A1D33B3}"/>
              </a:ext>
            </a:extLst>
          </p:cNvPr>
          <p:cNvSpPr txBox="1"/>
          <p:nvPr/>
        </p:nvSpPr>
        <p:spPr>
          <a:xfrm>
            <a:off x="805132" y="2432058"/>
            <a:ext cx="20161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E2574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[Not started]</a:t>
            </a:r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Poll</a:t>
            </a:r>
          </a:p>
          <a:p>
            <a:r>
              <a:rPr lang="en-SG" sz="800" dirty="0">
                <a:solidFill>
                  <a:srgbClr val="ACB5C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Dinner/</a:t>
            </a:r>
          </a:p>
          <a:p>
            <a:endParaRPr lang="en-SG" sz="600" dirty="0">
              <a:solidFill>
                <a:srgbClr val="ACB5C4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SG" sz="9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[Done] </a:t>
            </a:r>
            <a:r>
              <a:rPr lang="en-SG" sz="9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  <a:p>
            <a:r>
              <a:rPr lang="en-SG" sz="800" dirty="0">
                <a:solidFill>
                  <a:srgbClr val="ACB5C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Attractions/</a:t>
            </a:r>
          </a:p>
          <a:p>
            <a:endParaRPr lang="en-SG" sz="600" dirty="0">
              <a:solidFill>
                <a:srgbClr val="ACB5C4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SG" sz="1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[Done] </a:t>
            </a:r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F77A24B-237D-4DEA-9A57-6B8378FF65FC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CCBE9FC3-55B3-49D5-B1D0-94D474D04855}"/>
              </a:ext>
            </a:extLst>
          </p:cNvPr>
          <p:cNvSpPr/>
          <p:nvPr/>
        </p:nvSpPr>
        <p:spPr>
          <a:xfrm>
            <a:off x="3345949" y="224749"/>
            <a:ext cx="8529484" cy="6410787"/>
          </a:xfrm>
          <a:prstGeom prst="roundRect">
            <a:avLst>
              <a:gd name="adj" fmla="val 0"/>
            </a:avLst>
          </a:prstGeom>
          <a:solidFill>
            <a:srgbClr val="5E6C84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Speech Bubble: Rectangle with Corners Rounded 148">
            <a:extLst>
              <a:ext uri="{FF2B5EF4-FFF2-40B4-BE49-F238E27FC236}">
                <a16:creationId xmlns:a16="http://schemas.microsoft.com/office/drawing/2014/main" id="{C79CBB0E-D6EC-42D1-BB39-C4745261A6F7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User can type the title of the task they are looking for</a:t>
            </a:r>
          </a:p>
        </p:txBody>
      </p:sp>
    </p:spTree>
    <p:extLst>
      <p:ext uri="{BB962C8B-B14F-4D97-AF65-F5344CB8AC3E}">
        <p14:creationId xmlns:p14="http://schemas.microsoft.com/office/powerpoint/2010/main" val="263461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1CC257-12BA-4827-925F-4AC215D9074A}"/>
              </a:ext>
            </a:extLst>
          </p:cNvPr>
          <p:cNvSpPr/>
          <p:nvPr/>
        </p:nvSpPr>
        <p:spPr>
          <a:xfrm>
            <a:off x="332182" y="224749"/>
            <a:ext cx="378902" cy="6392411"/>
          </a:xfrm>
          <a:prstGeom prst="roundRect">
            <a:avLst>
              <a:gd name="adj" fmla="val 0"/>
            </a:avLst>
          </a:prstGeom>
          <a:solidFill>
            <a:srgbClr val="0747A6"/>
          </a:solidFill>
          <a:ln>
            <a:solidFill>
              <a:srgbClr val="074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02B54FA-190F-41BC-BC6F-DD5810392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35" y="754692"/>
            <a:ext cx="201839" cy="201839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D31731-E7AD-48F6-BC5C-C1EEA2696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3" y="392822"/>
            <a:ext cx="201839" cy="201839"/>
          </a:xfrm>
          <a:prstGeom prst="rect">
            <a:avLst/>
          </a:prstGeom>
        </p:spPr>
      </p:pic>
      <p:pic>
        <p:nvPicPr>
          <p:cNvPr id="162" name="Picture 16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B6CDCF-6C27-4A66-AAE8-EED5620AF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61" y="1116561"/>
            <a:ext cx="201840" cy="201840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00A9DFFD-DF04-4796-AA53-FC241150843A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03DEC3D-B39D-47F1-AAE7-3885760F408A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54C528F8-3E64-48B7-A21A-A6A5D2093C36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id="{4947E57E-8FD2-4D8D-9482-F582F8D4ACFA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3" name="Picture 182" descr="A close up of a logo&#10;&#10;Description automatically generated">
            <a:extLst>
              <a:ext uri="{FF2B5EF4-FFF2-40B4-BE49-F238E27FC236}">
                <a16:creationId xmlns:a16="http://schemas.microsoft.com/office/drawing/2014/main" id="{4E91BCEC-D265-4AE6-ABEE-C1DFD38B683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5B16C70B-6361-4506-9E06-9F3531E96885}"/>
              </a:ext>
            </a:extLst>
          </p:cNvPr>
          <p:cNvSpPr/>
          <p:nvPr/>
        </p:nvSpPr>
        <p:spPr>
          <a:xfrm>
            <a:off x="4038434" y="193493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Partial Circle 187">
            <a:extLst>
              <a:ext uri="{FF2B5EF4-FFF2-40B4-BE49-F238E27FC236}">
                <a16:creationId xmlns:a16="http://schemas.microsoft.com/office/drawing/2014/main" id="{851C27E3-EA40-4BF8-9AB8-5C661DB1F620}"/>
              </a:ext>
            </a:extLst>
          </p:cNvPr>
          <p:cNvSpPr/>
          <p:nvPr/>
        </p:nvSpPr>
        <p:spPr>
          <a:xfrm>
            <a:off x="4041935" y="1934937"/>
            <a:ext cx="480359" cy="483860"/>
          </a:xfrm>
          <a:prstGeom prst="pie">
            <a:avLst>
              <a:gd name="adj1" fmla="val 16195282"/>
              <a:gd name="adj2" fmla="val 5368162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294CFC7F-FFE3-4065-AE16-C28CDEFFB979}"/>
              </a:ext>
            </a:extLst>
          </p:cNvPr>
          <p:cNvSpPr/>
          <p:nvPr/>
        </p:nvSpPr>
        <p:spPr>
          <a:xfrm>
            <a:off x="4101431" y="200222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CF5E64D8-9A26-499F-AC96-29F8EE005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8" y="2081918"/>
            <a:ext cx="206831" cy="20683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8C824F5-A8D6-40D6-BA73-BC4A35B7C0B5}"/>
              </a:ext>
            </a:extLst>
          </p:cNvPr>
          <p:cNvSpPr txBox="1"/>
          <p:nvPr/>
        </p:nvSpPr>
        <p:spPr>
          <a:xfrm>
            <a:off x="819402" y="1112273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TITLE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CD6F973-AB53-4450-901E-2110440B4E42}"/>
              </a:ext>
            </a:extLst>
          </p:cNvPr>
          <p:cNvSpPr/>
          <p:nvPr/>
        </p:nvSpPr>
        <p:spPr>
          <a:xfrm>
            <a:off x="895926" y="1373927"/>
            <a:ext cx="2238320" cy="26286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>
            <a:solidFill>
              <a:srgbClr val="1D6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05E7A0-40EA-4219-807D-49D6573E3854}"/>
              </a:ext>
            </a:extLst>
          </p:cNvPr>
          <p:cNvSpPr txBox="1"/>
          <p:nvPr/>
        </p:nvSpPr>
        <p:spPr>
          <a:xfrm>
            <a:off x="789394" y="686337"/>
            <a:ext cx="2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Search Task</a:t>
            </a:r>
          </a:p>
        </p:txBody>
      </p:sp>
      <p:pic>
        <p:nvPicPr>
          <p:cNvPr id="143" name="Picture 142" descr="A close up of a screen&#10;&#10;Description automatically generated">
            <a:extLst>
              <a:ext uri="{FF2B5EF4-FFF2-40B4-BE49-F238E27FC236}">
                <a16:creationId xmlns:a16="http://schemas.microsoft.com/office/drawing/2014/main" id="{8D045D9A-DD17-448F-AA6B-F5C37C0D69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6" y="1747600"/>
            <a:ext cx="145427" cy="145427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CB3307E7-6C89-4AF4-BCC5-035B5AEDB285}"/>
              </a:ext>
            </a:extLst>
          </p:cNvPr>
          <p:cNvSpPr txBox="1"/>
          <p:nvPr/>
        </p:nvSpPr>
        <p:spPr>
          <a:xfrm>
            <a:off x="1041353" y="1695515"/>
            <a:ext cx="3189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Show Completed and Deleted tasks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C8FD8FC-8484-4418-8E7F-032C871A2538}"/>
              </a:ext>
            </a:extLst>
          </p:cNvPr>
          <p:cNvSpPr txBox="1"/>
          <p:nvPr/>
        </p:nvSpPr>
        <p:spPr>
          <a:xfrm>
            <a:off x="817203" y="2180687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69707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7F3B0B6-37EA-4F07-94CA-7A574A1D33B3}"/>
              </a:ext>
            </a:extLst>
          </p:cNvPr>
          <p:cNvSpPr txBox="1"/>
          <p:nvPr/>
        </p:nvSpPr>
        <p:spPr>
          <a:xfrm>
            <a:off x="805132" y="2432058"/>
            <a:ext cx="201614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E2574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[Not started]</a:t>
            </a:r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Poll</a:t>
            </a:r>
          </a:p>
          <a:p>
            <a:r>
              <a:rPr lang="en-SG" sz="800" dirty="0">
                <a:solidFill>
                  <a:srgbClr val="ACB5C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Dinner/</a:t>
            </a:r>
          </a:p>
          <a:p>
            <a:endParaRPr lang="en-SG" sz="600" dirty="0">
              <a:solidFill>
                <a:srgbClr val="ACB5C4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SG" sz="9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[Done] </a:t>
            </a:r>
            <a:r>
              <a:rPr lang="en-SG" sz="9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  <a:p>
            <a:r>
              <a:rPr lang="en-SG" sz="800" dirty="0">
                <a:solidFill>
                  <a:srgbClr val="ACB5C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Attractions/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165FD09-8ED4-4F6F-AE9C-1403F167EA7A}"/>
              </a:ext>
            </a:extLst>
          </p:cNvPr>
          <p:cNvSpPr/>
          <p:nvPr/>
        </p:nvSpPr>
        <p:spPr>
          <a:xfrm>
            <a:off x="905738" y="1383207"/>
            <a:ext cx="711414" cy="238234"/>
          </a:xfrm>
          <a:prstGeom prst="roundRect">
            <a:avLst>
              <a:gd name="adj" fmla="val 15993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CEA690-4FA9-4289-BC20-C7E28968E023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520348E-DC94-425A-9080-9407DA2D4C2A}"/>
              </a:ext>
            </a:extLst>
          </p:cNvPr>
          <p:cNvSpPr/>
          <p:nvPr/>
        </p:nvSpPr>
        <p:spPr>
          <a:xfrm>
            <a:off x="3345949" y="224749"/>
            <a:ext cx="8529484" cy="6410787"/>
          </a:xfrm>
          <a:prstGeom prst="roundRect">
            <a:avLst>
              <a:gd name="adj" fmla="val 0"/>
            </a:avLst>
          </a:prstGeom>
          <a:solidFill>
            <a:srgbClr val="5E6C84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Speech Bubble: Rectangle with Corners Rounded 75">
            <a:extLst>
              <a:ext uri="{FF2B5EF4-FFF2-40B4-BE49-F238E27FC236}">
                <a16:creationId xmlns:a16="http://schemas.microsoft.com/office/drawing/2014/main" id="{FF843AA7-2093-42C7-8837-C7A6CA1050CE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Matching results will be shown and user can click on respective task to be brought to it</a:t>
            </a:r>
          </a:p>
        </p:txBody>
      </p:sp>
    </p:spTree>
    <p:extLst>
      <p:ext uri="{BB962C8B-B14F-4D97-AF65-F5344CB8AC3E}">
        <p14:creationId xmlns:p14="http://schemas.microsoft.com/office/powerpoint/2010/main" val="1827033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237" name="Picture 236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0955CEE4-2805-40C4-A436-73EDF45CF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5B16C70B-6361-4506-9E06-9F3531E96885}"/>
              </a:ext>
            </a:extLst>
          </p:cNvPr>
          <p:cNvSpPr/>
          <p:nvPr/>
        </p:nvSpPr>
        <p:spPr>
          <a:xfrm>
            <a:off x="4038434" y="193493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Partial Circle 187">
            <a:extLst>
              <a:ext uri="{FF2B5EF4-FFF2-40B4-BE49-F238E27FC236}">
                <a16:creationId xmlns:a16="http://schemas.microsoft.com/office/drawing/2014/main" id="{851C27E3-EA40-4BF8-9AB8-5C661DB1F620}"/>
              </a:ext>
            </a:extLst>
          </p:cNvPr>
          <p:cNvSpPr/>
          <p:nvPr/>
        </p:nvSpPr>
        <p:spPr>
          <a:xfrm>
            <a:off x="4041935" y="1934937"/>
            <a:ext cx="480359" cy="483860"/>
          </a:xfrm>
          <a:prstGeom prst="pie">
            <a:avLst>
              <a:gd name="adj1" fmla="val 16195282"/>
              <a:gd name="adj2" fmla="val 5368162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294CFC7F-FFE3-4065-AE16-C28CDEFFB979}"/>
              </a:ext>
            </a:extLst>
          </p:cNvPr>
          <p:cNvSpPr/>
          <p:nvPr/>
        </p:nvSpPr>
        <p:spPr>
          <a:xfrm>
            <a:off x="4101431" y="200222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CF5E64D8-9A26-499F-AC96-29F8EE005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8" y="2081918"/>
            <a:ext cx="206831" cy="20683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C7A8338-F902-4785-A27D-BCFCD7AFD84D}"/>
              </a:ext>
            </a:extLst>
          </p:cNvPr>
          <p:cNvSpPr/>
          <p:nvPr/>
        </p:nvSpPr>
        <p:spPr>
          <a:xfrm>
            <a:off x="6362075" y="3502030"/>
            <a:ext cx="3619046" cy="652007"/>
          </a:xfrm>
          <a:prstGeom prst="roundRect">
            <a:avLst>
              <a:gd name="adj" fmla="val 1460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3A6161-D6C3-43E3-A922-A525741ECBC5}"/>
              </a:ext>
            </a:extLst>
          </p:cNvPr>
          <p:cNvSpPr txBox="1"/>
          <p:nvPr/>
        </p:nvSpPr>
        <p:spPr>
          <a:xfrm>
            <a:off x="6992811" y="3570757"/>
            <a:ext cx="25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8EF3C0B8-64F0-4587-9588-00E2FF4B2E1C}"/>
              </a:ext>
            </a:extLst>
          </p:cNvPr>
          <p:cNvSpPr/>
          <p:nvPr/>
        </p:nvSpPr>
        <p:spPr>
          <a:xfrm>
            <a:off x="6441021" y="357252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6088C24D-71D4-431F-8317-4687D81B12F8}"/>
              </a:ext>
            </a:extLst>
          </p:cNvPr>
          <p:cNvSpPr/>
          <p:nvPr/>
        </p:nvSpPr>
        <p:spPr>
          <a:xfrm>
            <a:off x="6504018" y="363981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9E8D277-80CC-46DA-800E-160D6973E698}"/>
              </a:ext>
            </a:extLst>
          </p:cNvPr>
          <p:cNvSpPr txBox="1"/>
          <p:nvPr/>
        </p:nvSpPr>
        <p:spPr>
          <a:xfrm>
            <a:off x="6997963" y="381193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2F6D7D9A-44F4-4EAB-BC51-03EFEE22C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08" y="3716784"/>
            <a:ext cx="206831" cy="206831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2737F96-E14A-4E16-AA26-7ED365A399D5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6A705CD5-3D9C-44FD-AF2D-ED49FDEF6FE0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46C4162-856C-4F71-A2D7-96C6E262E27F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439BA286-976A-4389-99EA-FEB29AA8050A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3BD756F0-6A37-4CDD-8026-7F2F085A2B47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9" name="Picture 138" descr="A close up of a logo&#10;&#10;Description automatically generated">
            <a:extLst>
              <a:ext uri="{FF2B5EF4-FFF2-40B4-BE49-F238E27FC236}">
                <a16:creationId xmlns:a16="http://schemas.microsoft.com/office/drawing/2014/main" id="{3A296755-8589-4138-8B51-1E7AA925B59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81A0092A-E7B7-4684-B7B8-F441D1F4F928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31" name="Speech Bubble: Rectangle with Corners Rounded 130">
            <a:extLst>
              <a:ext uri="{FF2B5EF4-FFF2-40B4-BE49-F238E27FC236}">
                <a16:creationId xmlns:a16="http://schemas.microsoft.com/office/drawing/2014/main" id="{0AD53788-4BEB-48E7-92DB-2546BAC77AD5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Adding “End-start” dependency</a:t>
            </a:r>
          </a:p>
        </p:txBody>
      </p:sp>
    </p:spTree>
    <p:extLst>
      <p:ext uri="{BB962C8B-B14F-4D97-AF65-F5344CB8AC3E}">
        <p14:creationId xmlns:p14="http://schemas.microsoft.com/office/powerpoint/2010/main" val="1498047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237" name="Picture 236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0955CEE4-2805-40C4-A436-73EDF45CF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5B16C70B-6361-4506-9E06-9F3531E96885}"/>
              </a:ext>
            </a:extLst>
          </p:cNvPr>
          <p:cNvSpPr/>
          <p:nvPr/>
        </p:nvSpPr>
        <p:spPr>
          <a:xfrm>
            <a:off x="4038434" y="193493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Partial Circle 187">
            <a:extLst>
              <a:ext uri="{FF2B5EF4-FFF2-40B4-BE49-F238E27FC236}">
                <a16:creationId xmlns:a16="http://schemas.microsoft.com/office/drawing/2014/main" id="{851C27E3-EA40-4BF8-9AB8-5C661DB1F620}"/>
              </a:ext>
            </a:extLst>
          </p:cNvPr>
          <p:cNvSpPr/>
          <p:nvPr/>
        </p:nvSpPr>
        <p:spPr>
          <a:xfrm>
            <a:off x="4041935" y="1934937"/>
            <a:ext cx="480359" cy="483860"/>
          </a:xfrm>
          <a:prstGeom prst="pie">
            <a:avLst>
              <a:gd name="adj1" fmla="val 16195282"/>
              <a:gd name="adj2" fmla="val 5368162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294CFC7F-FFE3-4065-AE16-C28CDEFFB979}"/>
              </a:ext>
            </a:extLst>
          </p:cNvPr>
          <p:cNvSpPr/>
          <p:nvPr/>
        </p:nvSpPr>
        <p:spPr>
          <a:xfrm>
            <a:off x="4101431" y="200222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CF5E64D8-9A26-499F-AC96-29F8EE005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8" y="2081918"/>
            <a:ext cx="206831" cy="20683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C7A8338-F902-4785-A27D-BCFCD7AFD84D}"/>
              </a:ext>
            </a:extLst>
          </p:cNvPr>
          <p:cNvSpPr/>
          <p:nvPr/>
        </p:nvSpPr>
        <p:spPr>
          <a:xfrm>
            <a:off x="6362075" y="3502030"/>
            <a:ext cx="3619046" cy="652007"/>
          </a:xfrm>
          <a:prstGeom prst="roundRect">
            <a:avLst>
              <a:gd name="adj" fmla="val 1460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3A6161-D6C3-43E3-A922-A525741ECBC5}"/>
              </a:ext>
            </a:extLst>
          </p:cNvPr>
          <p:cNvSpPr txBox="1"/>
          <p:nvPr/>
        </p:nvSpPr>
        <p:spPr>
          <a:xfrm>
            <a:off x="6992811" y="3570757"/>
            <a:ext cx="25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8EF3C0B8-64F0-4587-9588-00E2FF4B2E1C}"/>
              </a:ext>
            </a:extLst>
          </p:cNvPr>
          <p:cNvSpPr/>
          <p:nvPr/>
        </p:nvSpPr>
        <p:spPr>
          <a:xfrm>
            <a:off x="6441021" y="357252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6088C24D-71D4-431F-8317-4687D81B12F8}"/>
              </a:ext>
            </a:extLst>
          </p:cNvPr>
          <p:cNvSpPr/>
          <p:nvPr/>
        </p:nvSpPr>
        <p:spPr>
          <a:xfrm>
            <a:off x="6504018" y="363981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9E8D277-80CC-46DA-800E-160D6973E698}"/>
              </a:ext>
            </a:extLst>
          </p:cNvPr>
          <p:cNvSpPr txBox="1"/>
          <p:nvPr/>
        </p:nvSpPr>
        <p:spPr>
          <a:xfrm>
            <a:off x="6997963" y="381193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2F6D7D9A-44F4-4EAB-BC51-03EFEE22C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08" y="3716784"/>
            <a:ext cx="206831" cy="206831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2737F96-E14A-4E16-AA26-7ED365A399D5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6A705CD5-3D9C-44FD-AF2D-ED49FDEF6FE0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46C4162-856C-4F71-A2D7-96C6E262E27F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439BA286-976A-4389-99EA-FEB29AA8050A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3BD756F0-6A37-4CDD-8026-7F2F085A2B47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9" name="Picture 138" descr="A close up of a logo&#10;&#10;Description automatically generated">
            <a:extLst>
              <a:ext uri="{FF2B5EF4-FFF2-40B4-BE49-F238E27FC236}">
                <a16:creationId xmlns:a16="http://schemas.microsoft.com/office/drawing/2014/main" id="{3A296755-8589-4138-8B51-1E7AA925B59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A2C8EBA-B67B-4C7E-99BE-FC6B2588A9E1}"/>
              </a:ext>
            </a:extLst>
          </p:cNvPr>
          <p:cNvSpPr/>
          <p:nvPr/>
        </p:nvSpPr>
        <p:spPr>
          <a:xfrm>
            <a:off x="6902900" y="1292729"/>
            <a:ext cx="127272" cy="12727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1D60D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5A7503E-0188-412C-B33E-BD1177407CFF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31" name="Speech Bubble: Rectangle with Corners Rounded 130">
            <a:extLst>
              <a:ext uri="{FF2B5EF4-FFF2-40B4-BE49-F238E27FC236}">
                <a16:creationId xmlns:a16="http://schemas.microsoft.com/office/drawing/2014/main" id="{43DA86B1-D9DC-45BE-A8CB-691FCB68AAC0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Click on the end of a task</a:t>
            </a:r>
          </a:p>
        </p:txBody>
      </p:sp>
      <p:pic>
        <p:nvPicPr>
          <p:cNvPr id="133" name="Picture 132" descr="A close up of a logo&#10;&#10;Description automatically generated">
            <a:extLst>
              <a:ext uri="{FF2B5EF4-FFF2-40B4-BE49-F238E27FC236}">
                <a16:creationId xmlns:a16="http://schemas.microsoft.com/office/drawing/2014/main" id="{DA96DE5B-8CB2-481E-9F03-BDDA7288CA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69" y="1358989"/>
            <a:ext cx="227915" cy="2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35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237" name="Picture 236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0955CEE4-2805-40C4-A436-73EDF45CF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5B16C70B-6361-4506-9E06-9F3531E96885}"/>
              </a:ext>
            </a:extLst>
          </p:cNvPr>
          <p:cNvSpPr/>
          <p:nvPr/>
        </p:nvSpPr>
        <p:spPr>
          <a:xfrm>
            <a:off x="4038434" y="193493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Partial Circle 187">
            <a:extLst>
              <a:ext uri="{FF2B5EF4-FFF2-40B4-BE49-F238E27FC236}">
                <a16:creationId xmlns:a16="http://schemas.microsoft.com/office/drawing/2014/main" id="{851C27E3-EA40-4BF8-9AB8-5C661DB1F620}"/>
              </a:ext>
            </a:extLst>
          </p:cNvPr>
          <p:cNvSpPr/>
          <p:nvPr/>
        </p:nvSpPr>
        <p:spPr>
          <a:xfrm>
            <a:off x="4041935" y="1934937"/>
            <a:ext cx="480359" cy="483860"/>
          </a:xfrm>
          <a:prstGeom prst="pie">
            <a:avLst>
              <a:gd name="adj1" fmla="val 16195282"/>
              <a:gd name="adj2" fmla="val 5368162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294CFC7F-FFE3-4065-AE16-C28CDEFFB979}"/>
              </a:ext>
            </a:extLst>
          </p:cNvPr>
          <p:cNvSpPr/>
          <p:nvPr/>
        </p:nvSpPr>
        <p:spPr>
          <a:xfrm>
            <a:off x="4101431" y="200222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CF5E64D8-9A26-499F-AC96-29F8EE005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8" y="2081918"/>
            <a:ext cx="206831" cy="20683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C7A8338-F902-4785-A27D-BCFCD7AFD84D}"/>
              </a:ext>
            </a:extLst>
          </p:cNvPr>
          <p:cNvSpPr/>
          <p:nvPr/>
        </p:nvSpPr>
        <p:spPr>
          <a:xfrm>
            <a:off x="6362075" y="3502030"/>
            <a:ext cx="3619046" cy="652007"/>
          </a:xfrm>
          <a:prstGeom prst="roundRect">
            <a:avLst>
              <a:gd name="adj" fmla="val 1460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3A6161-D6C3-43E3-A922-A525741ECBC5}"/>
              </a:ext>
            </a:extLst>
          </p:cNvPr>
          <p:cNvSpPr txBox="1"/>
          <p:nvPr/>
        </p:nvSpPr>
        <p:spPr>
          <a:xfrm>
            <a:off x="6992811" y="3570757"/>
            <a:ext cx="25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8EF3C0B8-64F0-4587-9588-00E2FF4B2E1C}"/>
              </a:ext>
            </a:extLst>
          </p:cNvPr>
          <p:cNvSpPr/>
          <p:nvPr/>
        </p:nvSpPr>
        <p:spPr>
          <a:xfrm>
            <a:off x="6441021" y="357252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6088C24D-71D4-431F-8317-4687D81B12F8}"/>
              </a:ext>
            </a:extLst>
          </p:cNvPr>
          <p:cNvSpPr/>
          <p:nvPr/>
        </p:nvSpPr>
        <p:spPr>
          <a:xfrm>
            <a:off x="6504018" y="363981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9E8D277-80CC-46DA-800E-160D6973E698}"/>
              </a:ext>
            </a:extLst>
          </p:cNvPr>
          <p:cNvSpPr txBox="1"/>
          <p:nvPr/>
        </p:nvSpPr>
        <p:spPr>
          <a:xfrm>
            <a:off x="6997963" y="381193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2F6D7D9A-44F4-4EAB-BC51-03EFEE22C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08" y="3716784"/>
            <a:ext cx="206831" cy="206831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2737F96-E14A-4E16-AA26-7ED365A399D5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6A705CD5-3D9C-44FD-AF2D-ED49FDEF6FE0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46C4162-856C-4F71-A2D7-96C6E262E27F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439BA286-976A-4389-99EA-FEB29AA8050A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3BD756F0-6A37-4CDD-8026-7F2F085A2B47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9" name="Picture 138" descr="A close up of a logo&#10;&#10;Description automatically generated">
            <a:extLst>
              <a:ext uri="{FF2B5EF4-FFF2-40B4-BE49-F238E27FC236}">
                <a16:creationId xmlns:a16="http://schemas.microsoft.com/office/drawing/2014/main" id="{3A296755-8589-4138-8B51-1E7AA925B59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A2C8EBA-B67B-4C7E-99BE-FC6B2588A9E1}"/>
              </a:ext>
            </a:extLst>
          </p:cNvPr>
          <p:cNvSpPr/>
          <p:nvPr/>
        </p:nvSpPr>
        <p:spPr>
          <a:xfrm>
            <a:off x="6902900" y="1292729"/>
            <a:ext cx="127272" cy="127272"/>
          </a:xfrm>
          <a:prstGeom prst="flowChartConnector">
            <a:avLst/>
          </a:prstGeom>
          <a:solidFill>
            <a:srgbClr val="1D60D9"/>
          </a:solidFill>
          <a:ln>
            <a:solidFill>
              <a:srgbClr val="1D6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F842E06D-3ADE-4816-AFBA-120206D469F9}"/>
              </a:ext>
            </a:extLst>
          </p:cNvPr>
          <p:cNvSpPr/>
          <p:nvPr/>
        </p:nvSpPr>
        <p:spPr>
          <a:xfrm>
            <a:off x="6297142" y="3764397"/>
            <a:ext cx="127272" cy="12727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1D60D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31CF8D85-AC46-410F-913D-2D64507ACCD9}"/>
              </a:ext>
            </a:extLst>
          </p:cNvPr>
          <p:cNvCxnSpPr>
            <a:cxnSpLocks/>
            <a:stCxn id="2" idx="6"/>
            <a:endCxn id="127" idx="2"/>
          </p:cNvCxnSpPr>
          <p:nvPr/>
        </p:nvCxnSpPr>
        <p:spPr>
          <a:xfrm flipH="1">
            <a:off x="6297142" y="1356365"/>
            <a:ext cx="733030" cy="2471668"/>
          </a:xfrm>
          <a:prstGeom prst="curvedConnector5">
            <a:avLst>
              <a:gd name="adj1" fmla="val -31186"/>
              <a:gd name="adj2" fmla="val 50000"/>
              <a:gd name="adj3" fmla="val 13118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EC71F4E-2192-4A5B-993E-DA2E19BDC701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32" name="Speech Bubble: Rectangle with Corners Rounded 131">
            <a:extLst>
              <a:ext uri="{FF2B5EF4-FFF2-40B4-BE49-F238E27FC236}">
                <a16:creationId xmlns:a16="http://schemas.microsoft.com/office/drawing/2014/main" id="{829B9702-23A8-4B87-836C-852B554F5955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Select the start of the another task</a:t>
            </a:r>
          </a:p>
        </p:txBody>
      </p:sp>
      <p:pic>
        <p:nvPicPr>
          <p:cNvPr id="133" name="Picture 132" descr="A close up of a logo&#10;&#10;Description automatically generated">
            <a:extLst>
              <a:ext uri="{FF2B5EF4-FFF2-40B4-BE49-F238E27FC236}">
                <a16:creationId xmlns:a16="http://schemas.microsoft.com/office/drawing/2014/main" id="{6BECAC4D-461C-4E2E-B512-71C50547D5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53" y="3870653"/>
            <a:ext cx="227915" cy="2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9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237" name="Picture 236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0955CEE4-2805-40C4-A436-73EDF45CF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5B16C70B-6361-4506-9E06-9F3531E96885}"/>
              </a:ext>
            </a:extLst>
          </p:cNvPr>
          <p:cNvSpPr/>
          <p:nvPr/>
        </p:nvSpPr>
        <p:spPr>
          <a:xfrm>
            <a:off x="4038434" y="193493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Partial Circle 187">
            <a:extLst>
              <a:ext uri="{FF2B5EF4-FFF2-40B4-BE49-F238E27FC236}">
                <a16:creationId xmlns:a16="http://schemas.microsoft.com/office/drawing/2014/main" id="{851C27E3-EA40-4BF8-9AB8-5C661DB1F620}"/>
              </a:ext>
            </a:extLst>
          </p:cNvPr>
          <p:cNvSpPr/>
          <p:nvPr/>
        </p:nvSpPr>
        <p:spPr>
          <a:xfrm>
            <a:off x="4041935" y="1934937"/>
            <a:ext cx="480359" cy="483860"/>
          </a:xfrm>
          <a:prstGeom prst="pie">
            <a:avLst>
              <a:gd name="adj1" fmla="val 16195282"/>
              <a:gd name="adj2" fmla="val 5368162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294CFC7F-FFE3-4065-AE16-C28CDEFFB979}"/>
              </a:ext>
            </a:extLst>
          </p:cNvPr>
          <p:cNvSpPr/>
          <p:nvPr/>
        </p:nvSpPr>
        <p:spPr>
          <a:xfrm>
            <a:off x="4101431" y="200222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CF5E64D8-9A26-499F-AC96-29F8EE005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8" y="2081918"/>
            <a:ext cx="206831" cy="20683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C7A8338-F902-4785-A27D-BCFCD7AFD84D}"/>
              </a:ext>
            </a:extLst>
          </p:cNvPr>
          <p:cNvSpPr/>
          <p:nvPr/>
        </p:nvSpPr>
        <p:spPr>
          <a:xfrm>
            <a:off x="6362075" y="1040806"/>
            <a:ext cx="3619046" cy="648061"/>
          </a:xfrm>
          <a:prstGeom prst="roundRect">
            <a:avLst>
              <a:gd name="adj" fmla="val 1460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3A6161-D6C3-43E3-A922-A525741ECBC5}"/>
              </a:ext>
            </a:extLst>
          </p:cNvPr>
          <p:cNvSpPr txBox="1"/>
          <p:nvPr/>
        </p:nvSpPr>
        <p:spPr>
          <a:xfrm>
            <a:off x="7576668" y="1115936"/>
            <a:ext cx="25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8EF3C0B8-64F0-4587-9588-00E2FF4B2E1C}"/>
              </a:ext>
            </a:extLst>
          </p:cNvPr>
          <p:cNvSpPr/>
          <p:nvPr/>
        </p:nvSpPr>
        <p:spPr>
          <a:xfrm>
            <a:off x="7024878" y="1117702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6088C24D-71D4-431F-8317-4687D81B12F8}"/>
              </a:ext>
            </a:extLst>
          </p:cNvPr>
          <p:cNvSpPr/>
          <p:nvPr/>
        </p:nvSpPr>
        <p:spPr>
          <a:xfrm>
            <a:off x="7087875" y="1184990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9E8D277-80CC-46DA-800E-160D6973E698}"/>
              </a:ext>
            </a:extLst>
          </p:cNvPr>
          <p:cNvSpPr txBox="1"/>
          <p:nvPr/>
        </p:nvSpPr>
        <p:spPr>
          <a:xfrm>
            <a:off x="7581820" y="1357113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3DC5EAD-79C2-4614-803D-5D60925CAA42}"/>
              </a:ext>
            </a:extLst>
          </p:cNvPr>
          <p:cNvSpPr/>
          <p:nvPr/>
        </p:nvSpPr>
        <p:spPr>
          <a:xfrm>
            <a:off x="9362727" y="5393875"/>
            <a:ext cx="2275798" cy="10003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0D43D5-928B-4B11-A750-3692DB0ECE1A}"/>
              </a:ext>
            </a:extLst>
          </p:cNvPr>
          <p:cNvSpPr txBox="1"/>
          <p:nvPr/>
        </p:nvSpPr>
        <p:spPr>
          <a:xfrm>
            <a:off x="9797378" y="5519276"/>
            <a:ext cx="1378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Dependency added</a:t>
            </a:r>
          </a:p>
        </p:txBody>
      </p:sp>
      <p:pic>
        <p:nvPicPr>
          <p:cNvPr id="93" name="Picture 9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A0FF0656-7FD9-470F-A0D5-32BF9FAAA2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74" y="5538636"/>
            <a:ext cx="207503" cy="20750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36C4585E-96E5-4AEA-8DF0-0DFB235CD8D5}"/>
              </a:ext>
            </a:extLst>
          </p:cNvPr>
          <p:cNvSpPr txBox="1"/>
          <p:nvPr/>
        </p:nvSpPr>
        <p:spPr>
          <a:xfrm>
            <a:off x="9799798" y="5764966"/>
            <a:ext cx="183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End-start dependency added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7508AA5-FA8B-491B-BFA7-6C68716098DC}"/>
              </a:ext>
            </a:extLst>
          </p:cNvPr>
          <p:cNvSpPr txBox="1"/>
          <p:nvPr/>
        </p:nvSpPr>
        <p:spPr>
          <a:xfrm>
            <a:off x="9797378" y="6011187"/>
            <a:ext cx="175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747A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Undo</a:t>
            </a: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2F6D7D9A-44F4-4EAB-BC51-03EFEE22C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65" y="1261963"/>
            <a:ext cx="206831" cy="206831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2737F96-E14A-4E16-AA26-7ED365A399D5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6A705CD5-3D9C-44FD-AF2D-ED49FDEF6FE0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46C4162-856C-4F71-A2D7-96C6E262E27F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439BA286-976A-4389-99EA-FEB29AA8050A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3BD756F0-6A37-4CDD-8026-7F2F085A2B47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9" name="Picture 138" descr="A close up of a logo&#10;&#10;Description automatically generated">
            <a:extLst>
              <a:ext uri="{FF2B5EF4-FFF2-40B4-BE49-F238E27FC236}">
                <a16:creationId xmlns:a16="http://schemas.microsoft.com/office/drawing/2014/main" id="{3A296755-8589-4138-8B51-1E7AA925B59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B45AEBB6-0AD4-4E6B-A055-F285C208B5B8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27" name="Speech Bubble: Rectangle with Corners Rounded 126">
            <a:extLst>
              <a:ext uri="{FF2B5EF4-FFF2-40B4-BE49-F238E27FC236}">
                <a16:creationId xmlns:a16="http://schemas.microsoft.com/office/drawing/2014/main" id="{0622BB72-7716-4967-A507-FE5ADF17BB9B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Dependency successfully added</a:t>
            </a:r>
          </a:p>
        </p:txBody>
      </p:sp>
    </p:spTree>
    <p:extLst>
      <p:ext uri="{BB962C8B-B14F-4D97-AF65-F5344CB8AC3E}">
        <p14:creationId xmlns:p14="http://schemas.microsoft.com/office/powerpoint/2010/main" val="50406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" name="Picture 24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27151B6A-805F-4244-9BA5-20C5E1AC4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116565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732117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362786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1978337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363775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1972986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393576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008079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354572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 Sep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1977298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629587"/>
            <a:ext cx="23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Call Uncle Lim from Hock Lee Bus Company @ +65 1234 5678 to book a to-and-fro trip from NTU to Changi Airport on 14 Feb 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38871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CEE540-77FF-46F4-BD86-A0EBF2C83EA2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074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4BB8A43-9C9D-4F8C-A358-2F6DECBA5A35}"/>
              </a:ext>
            </a:extLst>
          </p:cNvPr>
          <p:cNvSpPr/>
          <p:nvPr/>
        </p:nvSpPr>
        <p:spPr>
          <a:xfrm>
            <a:off x="3944552" y="1034289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0918EC-3B79-4A66-9A32-727F7101C9E2}"/>
              </a:ext>
            </a:extLst>
          </p:cNvPr>
          <p:cNvSpPr txBox="1"/>
          <p:nvPr/>
        </p:nvSpPr>
        <p:spPr>
          <a:xfrm>
            <a:off x="4585308" y="1116564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6FC13B-39E4-4C8E-B590-194B421CB32F}"/>
              </a:ext>
            </a:extLst>
          </p:cNvPr>
          <p:cNvGrpSpPr/>
          <p:nvPr/>
        </p:nvGrpSpPr>
        <p:grpSpPr>
          <a:xfrm>
            <a:off x="4024688" y="1116564"/>
            <a:ext cx="483861" cy="483862"/>
            <a:chOff x="4053886" y="1116564"/>
            <a:chExt cx="483861" cy="483862"/>
          </a:xfrm>
        </p:grpSpPr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FC7E8E19-A284-478B-BED9-4460E7B939C6}"/>
                </a:ext>
              </a:extLst>
            </p:cNvPr>
            <p:cNvSpPr/>
            <p:nvPr/>
          </p:nvSpPr>
          <p:spPr>
            <a:xfrm>
              <a:off x="4053886" y="1116565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Partial Circle 130">
              <a:extLst>
                <a:ext uri="{FF2B5EF4-FFF2-40B4-BE49-F238E27FC236}">
                  <a16:creationId xmlns:a16="http://schemas.microsoft.com/office/drawing/2014/main" id="{D4B89695-90B0-49B7-83DF-8EE779398F04}"/>
                </a:ext>
              </a:extLst>
            </p:cNvPr>
            <p:cNvSpPr/>
            <p:nvPr/>
          </p:nvSpPr>
          <p:spPr>
            <a:xfrm>
              <a:off x="4057387" y="1116564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E52232F2-7247-49E6-B0BA-1986BC66617F}"/>
                </a:ext>
              </a:extLst>
            </p:cNvPr>
            <p:cNvSpPr/>
            <p:nvPr/>
          </p:nvSpPr>
          <p:spPr>
            <a:xfrm>
              <a:off x="4116883" y="1183853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3" name="Picture 132" descr="A close up of a logo&#10;&#10;Description automatically generated">
              <a:extLst>
                <a:ext uri="{FF2B5EF4-FFF2-40B4-BE49-F238E27FC236}">
                  <a16:creationId xmlns:a16="http://schemas.microsoft.com/office/drawing/2014/main" id="{742BDC84-DE2A-4587-B168-9CB77773B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400" y="1263545"/>
              <a:ext cx="206831" cy="206831"/>
            </a:xfrm>
            <a:prstGeom prst="rect">
              <a:avLst/>
            </a:prstGeom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C9F2940F-14FC-498E-AF86-48FF977A74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A17DE64E-080E-419C-9F45-2A19BAACFBB8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BB52930-D6AC-44D0-84DA-64A4C11F84F9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8E5BE8C7-F7AA-4876-8EBC-1B4E89B1BDEE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Partial Circle 223">
              <a:extLst>
                <a:ext uri="{FF2B5EF4-FFF2-40B4-BE49-F238E27FC236}">
                  <a16:creationId xmlns:a16="http://schemas.microsoft.com/office/drawing/2014/main" id="{C5785A8C-7B6B-47A9-9711-B7BBF94FF435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908DCE11-7990-4D16-9739-37A84EA30C2D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6" name="Picture 225" descr="A close up of a logo&#10;&#10;Description automatically generated">
              <a:extLst>
                <a:ext uri="{FF2B5EF4-FFF2-40B4-BE49-F238E27FC236}">
                  <a16:creationId xmlns:a16="http://schemas.microsoft.com/office/drawing/2014/main" id="{503A9F08-0F8B-434D-A966-E059BB3BE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A64F84A5-C842-4F6B-B024-DAF2AD509464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A4503FC-7992-487F-9C0E-D020DA5888F8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F943558-42C5-4CAC-935D-16064B6932C5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18AADAE2-D9DA-4EAB-8B6C-A92A3E718C88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1FFC6AB1-600C-4D54-9C9E-550BE9726EED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D46CF2-42A5-40FD-B060-6163575EA779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77A1974-8C81-49C5-AD82-EDDFB15AEB65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5672740E-6501-4F5D-BB4F-0F9D9274C431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998FEF11-EF1C-45A5-981D-DDEEEC08589A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36" name="Picture 235" descr="A close up of a logo&#10;&#10;Description automatically generated">
              <a:extLst>
                <a:ext uri="{FF2B5EF4-FFF2-40B4-BE49-F238E27FC236}">
                  <a16:creationId xmlns:a16="http://schemas.microsoft.com/office/drawing/2014/main" id="{0A617A68-740D-4527-B0B6-4E67D4F8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9604AB60-AE5E-4E36-8EBE-F7F6D21759E8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CDB0AB0-DDC9-4DBE-88D9-4222649210A5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40BA05AA-4902-4592-B005-4D4BCAB68E7B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0" name="Flowchart: Connector 239">
              <a:extLst>
                <a:ext uri="{FF2B5EF4-FFF2-40B4-BE49-F238E27FC236}">
                  <a16:creationId xmlns:a16="http://schemas.microsoft.com/office/drawing/2014/main" id="{D94EA924-1592-4995-8A96-82E687D5091E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3538C3E9-A081-490A-8D2D-B318F5C3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DA6BDF3-E1C1-4FE9-BB84-7995E0F0E3FE}"/>
              </a:ext>
            </a:extLst>
          </p:cNvPr>
          <p:cNvGrpSpPr/>
          <p:nvPr/>
        </p:nvGrpSpPr>
        <p:grpSpPr>
          <a:xfrm>
            <a:off x="4629570" y="3196774"/>
            <a:ext cx="4787997" cy="1701416"/>
            <a:chOff x="4629570" y="3196774"/>
            <a:chExt cx="4787997" cy="1701416"/>
          </a:xfrm>
        </p:grpSpPr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477A1B57-9671-4C43-B5C3-E31EE12B168D}"/>
                </a:ext>
              </a:extLst>
            </p:cNvPr>
            <p:cNvSpPr/>
            <p:nvPr/>
          </p:nvSpPr>
          <p:spPr>
            <a:xfrm>
              <a:off x="4629570" y="3196774"/>
              <a:ext cx="4787997" cy="1701416"/>
            </a:xfrm>
            <a:prstGeom prst="roundRect">
              <a:avLst>
                <a:gd name="adj" fmla="val 5815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0E128FB-B68E-45AD-A7F6-A8F4F514B952}"/>
                </a:ext>
              </a:extLst>
            </p:cNvPr>
            <p:cNvSpPr txBox="1"/>
            <p:nvPr/>
          </p:nvSpPr>
          <p:spPr>
            <a:xfrm>
              <a:off x="5260306" y="3265501"/>
              <a:ext cx="2009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4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Cater Dinner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D6C5DC8-AADF-4706-8A43-480CDF47775B}"/>
                </a:ext>
              </a:extLst>
            </p:cNvPr>
            <p:cNvSpPr txBox="1"/>
            <p:nvPr/>
          </p:nvSpPr>
          <p:spPr>
            <a:xfrm>
              <a:off x="8886155" y="3287603"/>
              <a:ext cx="4121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0/3</a:t>
              </a:r>
            </a:p>
          </p:txBody>
        </p:sp>
        <p:sp>
          <p:nvSpPr>
            <p:cNvPr id="246" name="Flowchart: Connector 245">
              <a:extLst>
                <a:ext uri="{FF2B5EF4-FFF2-40B4-BE49-F238E27FC236}">
                  <a16:creationId xmlns:a16="http://schemas.microsoft.com/office/drawing/2014/main" id="{6FDF8954-79F5-451F-B44C-AEEAB8F98A4D}"/>
                </a:ext>
              </a:extLst>
            </p:cNvPr>
            <p:cNvSpPr/>
            <p:nvPr/>
          </p:nvSpPr>
          <p:spPr>
            <a:xfrm>
              <a:off x="4708516" y="3267267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190BC58A-6CB0-4938-BC7F-AA16492A103B}"/>
                </a:ext>
              </a:extLst>
            </p:cNvPr>
            <p:cNvSpPr/>
            <p:nvPr/>
          </p:nvSpPr>
          <p:spPr>
            <a:xfrm>
              <a:off x="4771513" y="3334555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8" name="Picture 247" descr="A close up of a logo&#10;&#10;Description automatically generated">
              <a:extLst>
                <a:ext uri="{FF2B5EF4-FFF2-40B4-BE49-F238E27FC236}">
                  <a16:creationId xmlns:a16="http://schemas.microsoft.com/office/drawing/2014/main" id="{34F0C7F3-D753-4E4D-A8D9-A7EAAD7D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4" y="3407295"/>
              <a:ext cx="203803" cy="203803"/>
            </a:xfrm>
            <a:prstGeom prst="rect">
              <a:avLst/>
            </a:prstGeom>
          </p:spPr>
        </p:pic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DF8DEF8-2A52-4B50-B241-D91E1E227874}"/>
                </a:ext>
              </a:extLst>
            </p:cNvPr>
            <p:cNvSpPr txBox="1"/>
            <p:nvPr/>
          </p:nvSpPr>
          <p:spPr>
            <a:xfrm>
              <a:off x="5265458" y="3506678"/>
              <a:ext cx="201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+ Add subtask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516F9DAC-F04E-47EF-8F15-6FC8FD7E08A1}"/>
                </a:ext>
              </a:extLst>
            </p:cNvPr>
            <p:cNvSpPr/>
            <p:nvPr/>
          </p:nvSpPr>
          <p:spPr>
            <a:xfrm>
              <a:off x="4721346" y="3817280"/>
              <a:ext cx="4634178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8BCE7497-7D84-49AE-9C71-FA731CEB5456}"/>
                </a:ext>
              </a:extLst>
            </p:cNvPr>
            <p:cNvSpPr/>
            <p:nvPr/>
          </p:nvSpPr>
          <p:spPr>
            <a:xfrm>
              <a:off x="4720495" y="3818121"/>
              <a:ext cx="1037020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91B4157-CAA7-4E4F-BA62-9CADB3B393B6}"/>
                </a:ext>
              </a:extLst>
            </p:cNvPr>
            <p:cNvSpPr txBox="1"/>
            <p:nvPr/>
          </p:nvSpPr>
          <p:spPr>
            <a:xfrm>
              <a:off x="5098368" y="3911253"/>
              <a:ext cx="651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Poll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E8B3D7B-975B-4828-9340-0187DA2F23E9}"/>
                </a:ext>
              </a:extLst>
            </p:cNvPr>
            <p:cNvSpPr txBox="1"/>
            <p:nvPr/>
          </p:nvSpPr>
          <p:spPr>
            <a:xfrm>
              <a:off x="6128363" y="3919991"/>
              <a:ext cx="1297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Contact Caterer</a:t>
              </a:r>
            </a:p>
          </p:txBody>
        </p:sp>
        <p:sp>
          <p:nvSpPr>
            <p:cNvPr id="254" name="Flowchart: Connector 253">
              <a:extLst>
                <a:ext uri="{FF2B5EF4-FFF2-40B4-BE49-F238E27FC236}">
                  <a16:creationId xmlns:a16="http://schemas.microsoft.com/office/drawing/2014/main" id="{17580159-A423-4A5E-B130-1C3DFB54893D}"/>
                </a:ext>
              </a:extLst>
            </p:cNvPr>
            <p:cNvSpPr/>
            <p:nvPr/>
          </p:nvSpPr>
          <p:spPr>
            <a:xfrm>
              <a:off x="5841142" y="3900258"/>
              <a:ext cx="291825" cy="29182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C183A49B-FB75-40FC-8247-DB4F0D368E21}"/>
                </a:ext>
              </a:extLst>
            </p:cNvPr>
            <p:cNvSpPr/>
            <p:nvPr/>
          </p:nvSpPr>
          <p:spPr>
            <a:xfrm>
              <a:off x="5879137" y="3940841"/>
              <a:ext cx="215835" cy="21583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6" name="Picture 255" descr="A close up of a logo&#10;&#10;Description automatically generated">
              <a:extLst>
                <a:ext uri="{FF2B5EF4-FFF2-40B4-BE49-F238E27FC236}">
                  <a16:creationId xmlns:a16="http://schemas.microsoft.com/office/drawing/2014/main" id="{72A555A0-8E32-4F99-B941-94621ECC7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775" y="3985993"/>
              <a:ext cx="124743" cy="124743"/>
            </a:xfrm>
            <a:prstGeom prst="rect">
              <a:avLst/>
            </a:prstGeom>
          </p:spPr>
        </p:pic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E2AE8B05-A78D-4439-AF68-01A1730AE28A}"/>
                </a:ext>
              </a:extLst>
            </p:cNvPr>
            <p:cNvSpPr/>
            <p:nvPr/>
          </p:nvSpPr>
          <p:spPr>
            <a:xfrm>
              <a:off x="4804599" y="3898205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B7E9B3F8-2512-4B86-9B1E-F38A8D728E2C}"/>
                </a:ext>
              </a:extLst>
            </p:cNvPr>
            <p:cNvSpPr/>
            <p:nvPr/>
          </p:nvSpPr>
          <p:spPr>
            <a:xfrm>
              <a:off x="4843699" y="3939969"/>
              <a:ext cx="222117" cy="222117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9" name="Picture 258" descr="A close up of a logo&#10;&#10;Description automatically generated">
              <a:extLst>
                <a:ext uri="{FF2B5EF4-FFF2-40B4-BE49-F238E27FC236}">
                  <a16:creationId xmlns:a16="http://schemas.microsoft.com/office/drawing/2014/main" id="{5AA05CF1-B015-4FB0-8CCF-8E3664706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510" y="3985116"/>
              <a:ext cx="126494" cy="126494"/>
            </a:xfrm>
            <a:prstGeom prst="rect">
              <a:avLst/>
            </a:prstGeom>
          </p:spPr>
        </p:pic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35B9BAA2-B6EE-4EB2-AE05-B51633A2A0B5}"/>
                </a:ext>
              </a:extLst>
            </p:cNvPr>
            <p:cNvSpPr/>
            <p:nvPr/>
          </p:nvSpPr>
          <p:spPr>
            <a:xfrm>
              <a:off x="5157304" y="4361559"/>
              <a:ext cx="2401712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1" name="Flowchart: Connector 260">
              <a:extLst>
                <a:ext uri="{FF2B5EF4-FFF2-40B4-BE49-F238E27FC236}">
                  <a16:creationId xmlns:a16="http://schemas.microsoft.com/office/drawing/2014/main" id="{B4D06766-A80B-4E27-B47F-3AC178853408}"/>
                </a:ext>
              </a:extLst>
            </p:cNvPr>
            <p:cNvSpPr/>
            <p:nvPr/>
          </p:nvSpPr>
          <p:spPr>
            <a:xfrm>
              <a:off x="5242768" y="4443430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027FA5D4-2AFF-49FB-A140-8F6434FE4691}"/>
                </a:ext>
              </a:extLst>
            </p:cNvPr>
            <p:cNvSpPr/>
            <p:nvPr/>
          </p:nvSpPr>
          <p:spPr>
            <a:xfrm>
              <a:off x="5281868" y="4485197"/>
              <a:ext cx="222117" cy="22211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63" name="Picture 262" descr="A close up of a logo&#10;&#10;Description automatically generated">
              <a:extLst>
                <a:ext uri="{FF2B5EF4-FFF2-40B4-BE49-F238E27FC236}">
                  <a16:creationId xmlns:a16="http://schemas.microsoft.com/office/drawing/2014/main" id="{8014F0C9-4CDD-48E4-BAC2-B6CBC2D7D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679" y="4530341"/>
              <a:ext cx="126494" cy="126494"/>
            </a:xfrm>
            <a:prstGeom prst="rect">
              <a:avLst/>
            </a:prstGeom>
          </p:spPr>
        </p:pic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F23D1AA-95B4-4C93-B358-F30229E4550B}"/>
                </a:ext>
              </a:extLst>
            </p:cNvPr>
            <p:cNvSpPr txBox="1"/>
            <p:nvPr/>
          </p:nvSpPr>
          <p:spPr>
            <a:xfrm>
              <a:off x="5545255" y="4471049"/>
              <a:ext cx="1493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Send Reminder</a:t>
              </a:r>
            </a:p>
          </p:txBody>
        </p:sp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55C6CB29-5B1C-4B30-A9B7-5818E58574B7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C60BD75-DF73-47BC-AC26-66D8849BE1DC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This is the main view</a:t>
            </a:r>
          </a:p>
        </p:txBody>
      </p:sp>
    </p:spTree>
    <p:extLst>
      <p:ext uri="{BB962C8B-B14F-4D97-AF65-F5344CB8AC3E}">
        <p14:creationId xmlns:p14="http://schemas.microsoft.com/office/powerpoint/2010/main" val="4086993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237" name="Picture 236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0955CEE4-2805-40C4-A436-73EDF45CF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5B16C70B-6361-4506-9E06-9F3531E96885}"/>
              </a:ext>
            </a:extLst>
          </p:cNvPr>
          <p:cNvSpPr/>
          <p:nvPr/>
        </p:nvSpPr>
        <p:spPr>
          <a:xfrm>
            <a:off x="4038434" y="193493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Partial Circle 187">
            <a:extLst>
              <a:ext uri="{FF2B5EF4-FFF2-40B4-BE49-F238E27FC236}">
                <a16:creationId xmlns:a16="http://schemas.microsoft.com/office/drawing/2014/main" id="{851C27E3-EA40-4BF8-9AB8-5C661DB1F620}"/>
              </a:ext>
            </a:extLst>
          </p:cNvPr>
          <p:cNvSpPr/>
          <p:nvPr/>
        </p:nvSpPr>
        <p:spPr>
          <a:xfrm>
            <a:off x="4041935" y="1934937"/>
            <a:ext cx="480359" cy="483860"/>
          </a:xfrm>
          <a:prstGeom prst="pie">
            <a:avLst>
              <a:gd name="adj1" fmla="val 16195282"/>
              <a:gd name="adj2" fmla="val 5368162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294CFC7F-FFE3-4065-AE16-C28CDEFFB979}"/>
              </a:ext>
            </a:extLst>
          </p:cNvPr>
          <p:cNvSpPr/>
          <p:nvPr/>
        </p:nvSpPr>
        <p:spPr>
          <a:xfrm>
            <a:off x="4101431" y="200222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CF5E64D8-9A26-499F-AC96-29F8EE005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8" y="2081918"/>
            <a:ext cx="206831" cy="20683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C7A8338-F902-4785-A27D-BCFCD7AFD84D}"/>
              </a:ext>
            </a:extLst>
          </p:cNvPr>
          <p:cNvSpPr/>
          <p:nvPr/>
        </p:nvSpPr>
        <p:spPr>
          <a:xfrm>
            <a:off x="6362075" y="3502030"/>
            <a:ext cx="3619046" cy="652007"/>
          </a:xfrm>
          <a:prstGeom prst="roundRect">
            <a:avLst>
              <a:gd name="adj" fmla="val 1460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3A6161-D6C3-43E3-A922-A525741ECBC5}"/>
              </a:ext>
            </a:extLst>
          </p:cNvPr>
          <p:cNvSpPr txBox="1"/>
          <p:nvPr/>
        </p:nvSpPr>
        <p:spPr>
          <a:xfrm>
            <a:off x="6992811" y="3570757"/>
            <a:ext cx="25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8EF3C0B8-64F0-4587-9588-00E2FF4B2E1C}"/>
              </a:ext>
            </a:extLst>
          </p:cNvPr>
          <p:cNvSpPr/>
          <p:nvPr/>
        </p:nvSpPr>
        <p:spPr>
          <a:xfrm>
            <a:off x="6441021" y="357252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6088C24D-71D4-431F-8317-4687D81B12F8}"/>
              </a:ext>
            </a:extLst>
          </p:cNvPr>
          <p:cNvSpPr/>
          <p:nvPr/>
        </p:nvSpPr>
        <p:spPr>
          <a:xfrm>
            <a:off x="6504018" y="363981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9E8D277-80CC-46DA-800E-160D6973E698}"/>
              </a:ext>
            </a:extLst>
          </p:cNvPr>
          <p:cNvSpPr txBox="1"/>
          <p:nvPr/>
        </p:nvSpPr>
        <p:spPr>
          <a:xfrm>
            <a:off x="6997963" y="381193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2F6D7D9A-44F4-4EAB-BC51-03EFEE22C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08" y="3716784"/>
            <a:ext cx="206831" cy="206831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2737F96-E14A-4E16-AA26-7ED365A399D5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6A705CD5-3D9C-44FD-AF2D-ED49FDEF6FE0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46C4162-856C-4F71-A2D7-96C6E262E27F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439BA286-976A-4389-99EA-FEB29AA8050A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3BD756F0-6A37-4CDD-8026-7F2F085A2B47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9" name="Picture 138" descr="A close up of a logo&#10;&#10;Description automatically generated">
            <a:extLst>
              <a:ext uri="{FF2B5EF4-FFF2-40B4-BE49-F238E27FC236}">
                <a16:creationId xmlns:a16="http://schemas.microsoft.com/office/drawing/2014/main" id="{3A296755-8589-4138-8B51-1E7AA925B59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81A0092A-E7B7-4684-B7B8-F441D1F4F928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98" name="Speech Bubble: Rectangle with Corners Rounded 97">
            <a:extLst>
              <a:ext uri="{FF2B5EF4-FFF2-40B4-BE49-F238E27FC236}">
                <a16:creationId xmlns:a16="http://schemas.microsoft.com/office/drawing/2014/main" id="{C5B5A884-E744-4B5B-84A9-F8486CE3F2CD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Adding “Start-end” dependency</a:t>
            </a:r>
          </a:p>
        </p:txBody>
      </p:sp>
    </p:spTree>
    <p:extLst>
      <p:ext uri="{BB962C8B-B14F-4D97-AF65-F5344CB8AC3E}">
        <p14:creationId xmlns:p14="http://schemas.microsoft.com/office/powerpoint/2010/main" val="447628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237" name="Picture 236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0955CEE4-2805-40C4-A436-73EDF45CF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5B16C70B-6361-4506-9E06-9F3531E96885}"/>
              </a:ext>
            </a:extLst>
          </p:cNvPr>
          <p:cNvSpPr/>
          <p:nvPr/>
        </p:nvSpPr>
        <p:spPr>
          <a:xfrm>
            <a:off x="4038434" y="193493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Partial Circle 187">
            <a:extLst>
              <a:ext uri="{FF2B5EF4-FFF2-40B4-BE49-F238E27FC236}">
                <a16:creationId xmlns:a16="http://schemas.microsoft.com/office/drawing/2014/main" id="{851C27E3-EA40-4BF8-9AB8-5C661DB1F620}"/>
              </a:ext>
            </a:extLst>
          </p:cNvPr>
          <p:cNvSpPr/>
          <p:nvPr/>
        </p:nvSpPr>
        <p:spPr>
          <a:xfrm>
            <a:off x="4041935" y="1934937"/>
            <a:ext cx="480359" cy="483860"/>
          </a:xfrm>
          <a:prstGeom prst="pie">
            <a:avLst>
              <a:gd name="adj1" fmla="val 16195282"/>
              <a:gd name="adj2" fmla="val 5368162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294CFC7F-FFE3-4065-AE16-C28CDEFFB979}"/>
              </a:ext>
            </a:extLst>
          </p:cNvPr>
          <p:cNvSpPr/>
          <p:nvPr/>
        </p:nvSpPr>
        <p:spPr>
          <a:xfrm>
            <a:off x="4101431" y="200222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CF5E64D8-9A26-499F-AC96-29F8EE005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8" y="2081918"/>
            <a:ext cx="206831" cy="20683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C7A8338-F902-4785-A27D-BCFCD7AFD84D}"/>
              </a:ext>
            </a:extLst>
          </p:cNvPr>
          <p:cNvSpPr/>
          <p:nvPr/>
        </p:nvSpPr>
        <p:spPr>
          <a:xfrm>
            <a:off x="6362075" y="3502030"/>
            <a:ext cx="3619046" cy="652007"/>
          </a:xfrm>
          <a:prstGeom prst="roundRect">
            <a:avLst>
              <a:gd name="adj" fmla="val 1460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3A6161-D6C3-43E3-A922-A525741ECBC5}"/>
              </a:ext>
            </a:extLst>
          </p:cNvPr>
          <p:cNvSpPr txBox="1"/>
          <p:nvPr/>
        </p:nvSpPr>
        <p:spPr>
          <a:xfrm>
            <a:off x="6992811" y="3570757"/>
            <a:ext cx="25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8EF3C0B8-64F0-4587-9588-00E2FF4B2E1C}"/>
              </a:ext>
            </a:extLst>
          </p:cNvPr>
          <p:cNvSpPr/>
          <p:nvPr/>
        </p:nvSpPr>
        <p:spPr>
          <a:xfrm>
            <a:off x="6441021" y="357252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6088C24D-71D4-431F-8317-4687D81B12F8}"/>
              </a:ext>
            </a:extLst>
          </p:cNvPr>
          <p:cNvSpPr/>
          <p:nvPr/>
        </p:nvSpPr>
        <p:spPr>
          <a:xfrm>
            <a:off x="6504018" y="363981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9E8D277-80CC-46DA-800E-160D6973E698}"/>
              </a:ext>
            </a:extLst>
          </p:cNvPr>
          <p:cNvSpPr txBox="1"/>
          <p:nvPr/>
        </p:nvSpPr>
        <p:spPr>
          <a:xfrm>
            <a:off x="6997963" y="381193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2F6D7D9A-44F4-4EAB-BC51-03EFEE22C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08" y="3716784"/>
            <a:ext cx="206831" cy="206831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2737F96-E14A-4E16-AA26-7ED365A399D5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6A705CD5-3D9C-44FD-AF2D-ED49FDEF6FE0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46C4162-856C-4F71-A2D7-96C6E262E27F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439BA286-976A-4389-99EA-FEB29AA8050A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3BD756F0-6A37-4CDD-8026-7F2F085A2B47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9" name="Picture 138" descr="A close up of a logo&#10;&#10;Description automatically generated">
            <a:extLst>
              <a:ext uri="{FF2B5EF4-FFF2-40B4-BE49-F238E27FC236}">
                <a16:creationId xmlns:a16="http://schemas.microsoft.com/office/drawing/2014/main" id="{3A296755-8589-4138-8B51-1E7AA925B59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81A0092A-E7B7-4684-B7B8-F441D1F4F928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686D9962-0C63-4903-8ADF-213D3A9CE066}"/>
              </a:ext>
            </a:extLst>
          </p:cNvPr>
          <p:cNvSpPr/>
          <p:nvPr/>
        </p:nvSpPr>
        <p:spPr>
          <a:xfrm>
            <a:off x="3883287" y="1292729"/>
            <a:ext cx="127272" cy="12727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1D60D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Speech Bubble: Rectangle with Corners Rounded 92">
            <a:extLst>
              <a:ext uri="{FF2B5EF4-FFF2-40B4-BE49-F238E27FC236}">
                <a16:creationId xmlns:a16="http://schemas.microsoft.com/office/drawing/2014/main" id="{1BD0C5C3-A57E-4C4E-ABB1-1113A271A4FF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Click on the start of a task</a:t>
            </a:r>
          </a:p>
        </p:txBody>
      </p:sp>
      <p:pic>
        <p:nvPicPr>
          <p:cNvPr id="98" name="Picture 97" descr="A close up of a logo&#10;&#10;Description automatically generated">
            <a:extLst>
              <a:ext uri="{FF2B5EF4-FFF2-40B4-BE49-F238E27FC236}">
                <a16:creationId xmlns:a16="http://schemas.microsoft.com/office/drawing/2014/main" id="{ED40B021-6C1C-4A58-8D07-FB2B26151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867" y="1358989"/>
            <a:ext cx="227915" cy="2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18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237" name="Picture 236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0955CEE4-2805-40C4-A436-73EDF45CF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5B16C70B-6361-4506-9E06-9F3531E96885}"/>
              </a:ext>
            </a:extLst>
          </p:cNvPr>
          <p:cNvSpPr/>
          <p:nvPr/>
        </p:nvSpPr>
        <p:spPr>
          <a:xfrm>
            <a:off x="4038434" y="193493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Partial Circle 187">
            <a:extLst>
              <a:ext uri="{FF2B5EF4-FFF2-40B4-BE49-F238E27FC236}">
                <a16:creationId xmlns:a16="http://schemas.microsoft.com/office/drawing/2014/main" id="{851C27E3-EA40-4BF8-9AB8-5C661DB1F620}"/>
              </a:ext>
            </a:extLst>
          </p:cNvPr>
          <p:cNvSpPr/>
          <p:nvPr/>
        </p:nvSpPr>
        <p:spPr>
          <a:xfrm>
            <a:off x="4041935" y="1934937"/>
            <a:ext cx="480359" cy="483860"/>
          </a:xfrm>
          <a:prstGeom prst="pie">
            <a:avLst>
              <a:gd name="adj1" fmla="val 16195282"/>
              <a:gd name="adj2" fmla="val 5368162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294CFC7F-FFE3-4065-AE16-C28CDEFFB979}"/>
              </a:ext>
            </a:extLst>
          </p:cNvPr>
          <p:cNvSpPr/>
          <p:nvPr/>
        </p:nvSpPr>
        <p:spPr>
          <a:xfrm>
            <a:off x="4101431" y="200222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CF5E64D8-9A26-499F-AC96-29F8EE005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8" y="2081918"/>
            <a:ext cx="206831" cy="20683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C7A8338-F902-4785-A27D-BCFCD7AFD84D}"/>
              </a:ext>
            </a:extLst>
          </p:cNvPr>
          <p:cNvSpPr/>
          <p:nvPr/>
        </p:nvSpPr>
        <p:spPr>
          <a:xfrm>
            <a:off x="6362075" y="3502030"/>
            <a:ext cx="3619046" cy="652007"/>
          </a:xfrm>
          <a:prstGeom prst="roundRect">
            <a:avLst>
              <a:gd name="adj" fmla="val 1460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3A6161-D6C3-43E3-A922-A525741ECBC5}"/>
              </a:ext>
            </a:extLst>
          </p:cNvPr>
          <p:cNvSpPr txBox="1"/>
          <p:nvPr/>
        </p:nvSpPr>
        <p:spPr>
          <a:xfrm>
            <a:off x="6992811" y="3570757"/>
            <a:ext cx="25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8EF3C0B8-64F0-4587-9588-00E2FF4B2E1C}"/>
              </a:ext>
            </a:extLst>
          </p:cNvPr>
          <p:cNvSpPr/>
          <p:nvPr/>
        </p:nvSpPr>
        <p:spPr>
          <a:xfrm>
            <a:off x="6441021" y="357252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6088C24D-71D4-431F-8317-4687D81B12F8}"/>
              </a:ext>
            </a:extLst>
          </p:cNvPr>
          <p:cNvSpPr/>
          <p:nvPr/>
        </p:nvSpPr>
        <p:spPr>
          <a:xfrm>
            <a:off x="6504018" y="363981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9E8D277-80CC-46DA-800E-160D6973E698}"/>
              </a:ext>
            </a:extLst>
          </p:cNvPr>
          <p:cNvSpPr txBox="1"/>
          <p:nvPr/>
        </p:nvSpPr>
        <p:spPr>
          <a:xfrm>
            <a:off x="6997963" y="381193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2F6D7D9A-44F4-4EAB-BC51-03EFEE22C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08" y="3716784"/>
            <a:ext cx="206831" cy="206831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2737F96-E14A-4E16-AA26-7ED365A399D5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6A705CD5-3D9C-44FD-AF2D-ED49FDEF6FE0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46C4162-856C-4F71-A2D7-96C6E262E27F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439BA286-976A-4389-99EA-FEB29AA8050A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3BD756F0-6A37-4CDD-8026-7F2F085A2B47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9" name="Picture 138" descr="A close up of a logo&#10;&#10;Description automatically generated">
            <a:extLst>
              <a:ext uri="{FF2B5EF4-FFF2-40B4-BE49-F238E27FC236}">
                <a16:creationId xmlns:a16="http://schemas.microsoft.com/office/drawing/2014/main" id="{3A296755-8589-4138-8B51-1E7AA925B59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81A0092A-E7B7-4684-B7B8-F441D1F4F928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686D9962-0C63-4903-8ADF-213D3A9CE066}"/>
              </a:ext>
            </a:extLst>
          </p:cNvPr>
          <p:cNvSpPr/>
          <p:nvPr/>
        </p:nvSpPr>
        <p:spPr>
          <a:xfrm>
            <a:off x="3883287" y="1292729"/>
            <a:ext cx="127272" cy="127272"/>
          </a:xfrm>
          <a:prstGeom prst="flowChartConnector">
            <a:avLst/>
          </a:prstGeom>
          <a:solidFill>
            <a:srgbClr val="1D60D9"/>
          </a:solidFill>
          <a:ln>
            <a:solidFill>
              <a:srgbClr val="1D6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7C42F680-58EE-4A77-A9C8-6190EC771556}"/>
              </a:ext>
            </a:extLst>
          </p:cNvPr>
          <p:cNvSpPr/>
          <p:nvPr/>
        </p:nvSpPr>
        <p:spPr>
          <a:xfrm>
            <a:off x="9915317" y="3764397"/>
            <a:ext cx="127272" cy="12727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1D60D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0FA6E7AD-14EB-4DB7-B129-9C02FF7E8C12}"/>
              </a:ext>
            </a:extLst>
          </p:cNvPr>
          <p:cNvCxnSpPr>
            <a:cxnSpLocks/>
            <a:stCxn id="92" idx="2"/>
            <a:endCxn id="93" idx="6"/>
          </p:cNvCxnSpPr>
          <p:nvPr/>
        </p:nvCxnSpPr>
        <p:spPr>
          <a:xfrm rot="10800000" flipH="1" flipV="1">
            <a:off x="3883287" y="1356365"/>
            <a:ext cx="6159302" cy="2471668"/>
          </a:xfrm>
          <a:prstGeom prst="curvedConnector5">
            <a:avLst>
              <a:gd name="adj1" fmla="val -3711"/>
              <a:gd name="adj2" fmla="val 50000"/>
              <a:gd name="adj3" fmla="val 103711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Speech Bubble: Rectangle with Corners Rounded 130">
            <a:extLst>
              <a:ext uri="{FF2B5EF4-FFF2-40B4-BE49-F238E27FC236}">
                <a16:creationId xmlns:a16="http://schemas.microsoft.com/office/drawing/2014/main" id="{3A92D331-2F37-4E37-8272-264A573014CB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Click on the end of another task</a:t>
            </a:r>
          </a:p>
        </p:txBody>
      </p:sp>
      <p:pic>
        <p:nvPicPr>
          <p:cNvPr id="132" name="Picture 131" descr="A close up of a logo&#10;&#10;Description automatically generated">
            <a:extLst>
              <a:ext uri="{FF2B5EF4-FFF2-40B4-BE49-F238E27FC236}">
                <a16:creationId xmlns:a16="http://schemas.microsoft.com/office/drawing/2014/main" id="{DAC0F444-174B-4724-8E7B-27093046EC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273" y="3847189"/>
            <a:ext cx="227915" cy="2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56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0FA6E7AD-14EB-4DB7-B129-9C02FF7E8C12}"/>
              </a:ext>
            </a:extLst>
          </p:cNvPr>
          <p:cNvCxnSpPr>
            <a:cxnSpLocks/>
            <a:stCxn id="92" idx="2"/>
            <a:endCxn id="93" idx="6"/>
          </p:cNvCxnSpPr>
          <p:nvPr/>
        </p:nvCxnSpPr>
        <p:spPr>
          <a:xfrm rot="10800000" flipH="1" flipV="1">
            <a:off x="3883287" y="1356365"/>
            <a:ext cx="6159302" cy="2471668"/>
          </a:xfrm>
          <a:prstGeom prst="curvedConnector5">
            <a:avLst>
              <a:gd name="adj1" fmla="val -3711"/>
              <a:gd name="adj2" fmla="val 50000"/>
              <a:gd name="adj3" fmla="val 103711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237" name="Picture 236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0955CEE4-2805-40C4-A436-73EDF45CF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3735DE12-F5ED-45A5-9FDC-7B320C243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973" y="1481002"/>
            <a:ext cx="201839" cy="201839"/>
          </a:xfrm>
          <a:prstGeom prst="rect">
            <a:avLst/>
          </a:prstGeom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0C01FE6-F5CA-428C-A308-0B1B9B71DCE3}"/>
              </a:ext>
            </a:extLst>
          </p:cNvPr>
          <p:cNvSpPr/>
          <p:nvPr/>
        </p:nvSpPr>
        <p:spPr>
          <a:xfrm>
            <a:off x="3949828" y="1857800"/>
            <a:ext cx="4224698" cy="652007"/>
          </a:xfrm>
          <a:prstGeom prst="roundRect">
            <a:avLst>
              <a:gd name="adj" fmla="val 1197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5B16C70B-6361-4506-9E06-9F3531E96885}"/>
              </a:ext>
            </a:extLst>
          </p:cNvPr>
          <p:cNvSpPr/>
          <p:nvPr/>
        </p:nvSpPr>
        <p:spPr>
          <a:xfrm>
            <a:off x="4038434" y="193493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Partial Circle 187">
            <a:extLst>
              <a:ext uri="{FF2B5EF4-FFF2-40B4-BE49-F238E27FC236}">
                <a16:creationId xmlns:a16="http://schemas.microsoft.com/office/drawing/2014/main" id="{851C27E3-EA40-4BF8-9AB8-5C661DB1F620}"/>
              </a:ext>
            </a:extLst>
          </p:cNvPr>
          <p:cNvSpPr/>
          <p:nvPr/>
        </p:nvSpPr>
        <p:spPr>
          <a:xfrm>
            <a:off x="4041935" y="1934937"/>
            <a:ext cx="480359" cy="483860"/>
          </a:xfrm>
          <a:prstGeom prst="pie">
            <a:avLst>
              <a:gd name="adj1" fmla="val 16195282"/>
              <a:gd name="adj2" fmla="val 5368162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294CFC7F-FFE3-4065-AE16-C28CDEFFB979}"/>
              </a:ext>
            </a:extLst>
          </p:cNvPr>
          <p:cNvSpPr/>
          <p:nvPr/>
        </p:nvSpPr>
        <p:spPr>
          <a:xfrm>
            <a:off x="4101431" y="200222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3" name="Picture 192" descr="A close up of a logo&#10;&#10;Description automatically generated">
            <a:extLst>
              <a:ext uri="{FF2B5EF4-FFF2-40B4-BE49-F238E27FC236}">
                <a16:creationId xmlns:a16="http://schemas.microsoft.com/office/drawing/2014/main" id="{CF5E64D8-9A26-499F-AC96-29F8EE005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48" y="2081918"/>
            <a:ext cx="206831" cy="20683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4D9BE23-F9FB-4AE2-9303-D6D541EA81C1}"/>
              </a:ext>
            </a:extLst>
          </p:cNvPr>
          <p:cNvSpPr txBox="1"/>
          <p:nvPr/>
        </p:nvSpPr>
        <p:spPr>
          <a:xfrm>
            <a:off x="4585958" y="1924122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1EFCC9E-BCEB-4AC2-8F00-92CB9DF25AD4}"/>
              </a:ext>
            </a:extLst>
          </p:cNvPr>
          <p:cNvSpPr txBox="1"/>
          <p:nvPr/>
        </p:nvSpPr>
        <p:spPr>
          <a:xfrm>
            <a:off x="4584709" y="2172578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6BC29A-3F87-43DA-A135-C2EBC5146A52}"/>
              </a:ext>
            </a:extLst>
          </p:cNvPr>
          <p:cNvSpPr txBox="1"/>
          <p:nvPr/>
        </p:nvSpPr>
        <p:spPr>
          <a:xfrm>
            <a:off x="7653809" y="1971540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D8E246E-840E-467B-9841-D5ABAF6A3F5A}"/>
              </a:ext>
            </a:extLst>
          </p:cNvPr>
          <p:cNvSpPr/>
          <p:nvPr/>
        </p:nvSpPr>
        <p:spPr>
          <a:xfrm>
            <a:off x="4629570" y="2678740"/>
            <a:ext cx="4787997" cy="652007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65DD370-FF85-40A8-BBBA-50D108A0DB25}"/>
              </a:ext>
            </a:extLst>
          </p:cNvPr>
          <p:cNvSpPr txBox="1"/>
          <p:nvPr/>
        </p:nvSpPr>
        <p:spPr>
          <a:xfrm>
            <a:off x="5260306" y="2747467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6A46E3-00A4-4173-882E-A039346F53A5}"/>
              </a:ext>
            </a:extLst>
          </p:cNvPr>
          <p:cNvSpPr txBox="1"/>
          <p:nvPr/>
        </p:nvSpPr>
        <p:spPr>
          <a:xfrm>
            <a:off x="8886155" y="27695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0/3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C4200533-14C7-49D5-93BF-15B2C86E3985}"/>
              </a:ext>
            </a:extLst>
          </p:cNvPr>
          <p:cNvSpPr/>
          <p:nvPr/>
        </p:nvSpPr>
        <p:spPr>
          <a:xfrm>
            <a:off x="4708516" y="274923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179161D6-E72F-4E11-8DBF-C52CC56334F8}"/>
              </a:ext>
            </a:extLst>
          </p:cNvPr>
          <p:cNvSpPr/>
          <p:nvPr/>
        </p:nvSpPr>
        <p:spPr>
          <a:xfrm>
            <a:off x="4771513" y="281652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A10C00B0-9D6C-46A8-8DAA-40D0E1034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2889261"/>
            <a:ext cx="203803" cy="203803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866EAAA-0AA5-444B-B4BA-5DEA5D33AD89}"/>
              </a:ext>
            </a:extLst>
          </p:cNvPr>
          <p:cNvSpPr txBox="1"/>
          <p:nvPr/>
        </p:nvSpPr>
        <p:spPr>
          <a:xfrm>
            <a:off x="5265458" y="298864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C7A8338-F902-4785-A27D-BCFCD7AFD84D}"/>
              </a:ext>
            </a:extLst>
          </p:cNvPr>
          <p:cNvSpPr/>
          <p:nvPr/>
        </p:nvSpPr>
        <p:spPr>
          <a:xfrm>
            <a:off x="6362075" y="3502030"/>
            <a:ext cx="3619046" cy="652007"/>
          </a:xfrm>
          <a:prstGeom prst="roundRect">
            <a:avLst>
              <a:gd name="adj" fmla="val 1460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3A6161-D6C3-43E3-A922-A525741ECBC5}"/>
              </a:ext>
            </a:extLst>
          </p:cNvPr>
          <p:cNvSpPr txBox="1"/>
          <p:nvPr/>
        </p:nvSpPr>
        <p:spPr>
          <a:xfrm>
            <a:off x="6992811" y="3570757"/>
            <a:ext cx="25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8EF3C0B8-64F0-4587-9588-00E2FF4B2E1C}"/>
              </a:ext>
            </a:extLst>
          </p:cNvPr>
          <p:cNvSpPr/>
          <p:nvPr/>
        </p:nvSpPr>
        <p:spPr>
          <a:xfrm>
            <a:off x="6441021" y="3572523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6088C24D-71D4-431F-8317-4687D81B12F8}"/>
              </a:ext>
            </a:extLst>
          </p:cNvPr>
          <p:cNvSpPr/>
          <p:nvPr/>
        </p:nvSpPr>
        <p:spPr>
          <a:xfrm>
            <a:off x="6504018" y="3639811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9E8D277-80CC-46DA-800E-160D6973E698}"/>
              </a:ext>
            </a:extLst>
          </p:cNvPr>
          <p:cNvSpPr txBox="1"/>
          <p:nvPr/>
        </p:nvSpPr>
        <p:spPr>
          <a:xfrm>
            <a:off x="6997963" y="3811934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2F6D7D9A-44F4-4EAB-BC51-03EFEE22C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08" y="3716784"/>
            <a:ext cx="206831" cy="206831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2737F96-E14A-4E16-AA26-7ED365A399D5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6A705CD5-3D9C-44FD-AF2D-ED49FDEF6FE0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46C4162-856C-4F71-A2D7-96C6E262E27F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439BA286-976A-4389-99EA-FEB29AA8050A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3BD756F0-6A37-4CDD-8026-7F2F085A2B47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9" name="Picture 138" descr="A close up of a logo&#10;&#10;Description automatically generated">
            <a:extLst>
              <a:ext uri="{FF2B5EF4-FFF2-40B4-BE49-F238E27FC236}">
                <a16:creationId xmlns:a16="http://schemas.microsoft.com/office/drawing/2014/main" id="{3A296755-8589-4138-8B51-1E7AA925B59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81A0092A-E7B7-4684-B7B8-F441D1F4F928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686D9962-0C63-4903-8ADF-213D3A9CE066}"/>
              </a:ext>
            </a:extLst>
          </p:cNvPr>
          <p:cNvSpPr/>
          <p:nvPr/>
        </p:nvSpPr>
        <p:spPr>
          <a:xfrm>
            <a:off x="3883287" y="1292729"/>
            <a:ext cx="127272" cy="127272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7C42F680-58EE-4A77-A9C8-6190EC771556}"/>
              </a:ext>
            </a:extLst>
          </p:cNvPr>
          <p:cNvSpPr/>
          <p:nvPr/>
        </p:nvSpPr>
        <p:spPr>
          <a:xfrm>
            <a:off x="9915317" y="3764397"/>
            <a:ext cx="127272" cy="127272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69FA935-8D2E-41FA-968A-1095EAA088B9}"/>
              </a:ext>
            </a:extLst>
          </p:cNvPr>
          <p:cNvSpPr/>
          <p:nvPr/>
        </p:nvSpPr>
        <p:spPr>
          <a:xfrm>
            <a:off x="9362727" y="5393875"/>
            <a:ext cx="2275798" cy="10003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E51DD10-8C54-412A-B776-E79937ED010C}"/>
              </a:ext>
            </a:extLst>
          </p:cNvPr>
          <p:cNvSpPr txBox="1"/>
          <p:nvPr/>
        </p:nvSpPr>
        <p:spPr>
          <a:xfrm>
            <a:off x="9797378" y="5519276"/>
            <a:ext cx="1378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Dependency added</a:t>
            </a:r>
          </a:p>
        </p:txBody>
      </p:sp>
      <p:pic>
        <p:nvPicPr>
          <p:cNvPr id="132" name="Picture 131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51F5FA9-6071-4201-A142-0A91FBA034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74" y="5538636"/>
            <a:ext cx="207503" cy="207503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EAC1ED46-44DF-4B32-97D4-24680454F83E}"/>
              </a:ext>
            </a:extLst>
          </p:cNvPr>
          <p:cNvSpPr txBox="1"/>
          <p:nvPr/>
        </p:nvSpPr>
        <p:spPr>
          <a:xfrm>
            <a:off x="9799798" y="5764966"/>
            <a:ext cx="183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Start-end dependency added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E8BD05-1784-4189-986C-6B26885D53BC}"/>
              </a:ext>
            </a:extLst>
          </p:cNvPr>
          <p:cNvSpPr txBox="1"/>
          <p:nvPr/>
        </p:nvSpPr>
        <p:spPr>
          <a:xfrm>
            <a:off x="9797378" y="6011187"/>
            <a:ext cx="175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747A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Undo</a:t>
            </a:r>
          </a:p>
        </p:txBody>
      </p:sp>
      <p:sp>
        <p:nvSpPr>
          <p:cNvPr id="140" name="Speech Bubble: Rectangle with Corners Rounded 139">
            <a:extLst>
              <a:ext uri="{FF2B5EF4-FFF2-40B4-BE49-F238E27FC236}">
                <a16:creationId xmlns:a16="http://schemas.microsoft.com/office/drawing/2014/main" id="{47A5C0E8-8C8A-44CD-83A7-DFA5FBAEBF56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Dependency successfully added</a:t>
            </a:r>
          </a:p>
        </p:txBody>
      </p:sp>
    </p:spTree>
    <p:extLst>
      <p:ext uri="{BB962C8B-B14F-4D97-AF65-F5344CB8AC3E}">
        <p14:creationId xmlns:p14="http://schemas.microsoft.com/office/powerpoint/2010/main" val="574613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C9F2940F-14FC-498E-AF86-48FF977A7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A17DE64E-080E-419C-9F45-2A19BAACFBB8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BB52930-D6AC-44D0-84DA-64A4C11F84F9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8E5BE8C7-F7AA-4876-8EBC-1B4E89B1BDEE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Partial Circle 223">
              <a:extLst>
                <a:ext uri="{FF2B5EF4-FFF2-40B4-BE49-F238E27FC236}">
                  <a16:creationId xmlns:a16="http://schemas.microsoft.com/office/drawing/2014/main" id="{C5785A8C-7B6B-47A9-9711-B7BBF94FF435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908DCE11-7990-4D16-9739-37A84EA30C2D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6" name="Picture 225" descr="A close up of a logo&#10;&#10;Description automatically generated">
              <a:extLst>
                <a:ext uri="{FF2B5EF4-FFF2-40B4-BE49-F238E27FC236}">
                  <a16:creationId xmlns:a16="http://schemas.microsoft.com/office/drawing/2014/main" id="{503A9F08-0F8B-434D-A966-E059BB3BE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A64F84A5-C842-4F6B-B024-DAF2AD509464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A4503FC-7992-487F-9C0E-D020DA5888F8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F943558-42C5-4CAC-935D-16064B6932C5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18AADAE2-D9DA-4EAB-8B6C-A92A3E718C88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1FFC6AB1-600C-4D54-9C9E-550BE9726EED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D46CF2-42A5-40FD-B060-6163575EA779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77A1974-8C81-49C5-AD82-EDDFB15AEB65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5672740E-6501-4F5D-BB4F-0F9D9274C431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998FEF11-EF1C-45A5-981D-DDEEEC08589A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36" name="Picture 235" descr="A close up of a logo&#10;&#10;Description automatically generated">
              <a:extLst>
                <a:ext uri="{FF2B5EF4-FFF2-40B4-BE49-F238E27FC236}">
                  <a16:creationId xmlns:a16="http://schemas.microsoft.com/office/drawing/2014/main" id="{0A617A68-740D-4527-B0B6-4E67D4F8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9604AB60-AE5E-4E36-8EBE-F7F6D21759E8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CDB0AB0-DDC9-4DBE-88D9-4222649210A5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40BA05AA-4902-4592-B005-4D4BCAB68E7B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0" name="Flowchart: Connector 239">
              <a:extLst>
                <a:ext uri="{FF2B5EF4-FFF2-40B4-BE49-F238E27FC236}">
                  <a16:creationId xmlns:a16="http://schemas.microsoft.com/office/drawing/2014/main" id="{D94EA924-1592-4995-8A96-82E687D5091E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3538C3E9-A081-490A-8D2D-B318F5C3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DA6BDF3-E1C1-4FE9-BB84-7995E0F0E3FE}"/>
              </a:ext>
            </a:extLst>
          </p:cNvPr>
          <p:cNvGrpSpPr/>
          <p:nvPr/>
        </p:nvGrpSpPr>
        <p:grpSpPr>
          <a:xfrm>
            <a:off x="4629570" y="3196774"/>
            <a:ext cx="4787997" cy="1701416"/>
            <a:chOff x="4629570" y="3196774"/>
            <a:chExt cx="4787997" cy="1701416"/>
          </a:xfrm>
        </p:grpSpPr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477A1B57-9671-4C43-B5C3-E31EE12B168D}"/>
                </a:ext>
              </a:extLst>
            </p:cNvPr>
            <p:cNvSpPr/>
            <p:nvPr/>
          </p:nvSpPr>
          <p:spPr>
            <a:xfrm>
              <a:off x="4629570" y="3196774"/>
              <a:ext cx="4787997" cy="1701416"/>
            </a:xfrm>
            <a:prstGeom prst="roundRect">
              <a:avLst>
                <a:gd name="adj" fmla="val 5815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0E128FB-B68E-45AD-A7F6-A8F4F514B952}"/>
                </a:ext>
              </a:extLst>
            </p:cNvPr>
            <p:cNvSpPr txBox="1"/>
            <p:nvPr/>
          </p:nvSpPr>
          <p:spPr>
            <a:xfrm>
              <a:off x="5260306" y="3265501"/>
              <a:ext cx="2009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4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Cater Dinner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D6C5DC8-AADF-4706-8A43-480CDF47775B}"/>
                </a:ext>
              </a:extLst>
            </p:cNvPr>
            <p:cNvSpPr txBox="1"/>
            <p:nvPr/>
          </p:nvSpPr>
          <p:spPr>
            <a:xfrm>
              <a:off x="8886155" y="3287603"/>
              <a:ext cx="4121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0/3</a:t>
              </a:r>
            </a:p>
          </p:txBody>
        </p:sp>
        <p:sp>
          <p:nvSpPr>
            <p:cNvPr id="246" name="Flowchart: Connector 245">
              <a:extLst>
                <a:ext uri="{FF2B5EF4-FFF2-40B4-BE49-F238E27FC236}">
                  <a16:creationId xmlns:a16="http://schemas.microsoft.com/office/drawing/2014/main" id="{6FDF8954-79F5-451F-B44C-AEEAB8F98A4D}"/>
                </a:ext>
              </a:extLst>
            </p:cNvPr>
            <p:cNvSpPr/>
            <p:nvPr/>
          </p:nvSpPr>
          <p:spPr>
            <a:xfrm>
              <a:off x="4708516" y="3267267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190BC58A-6CB0-4938-BC7F-AA16492A103B}"/>
                </a:ext>
              </a:extLst>
            </p:cNvPr>
            <p:cNvSpPr/>
            <p:nvPr/>
          </p:nvSpPr>
          <p:spPr>
            <a:xfrm>
              <a:off x="4771513" y="3334555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8" name="Picture 247" descr="A close up of a logo&#10;&#10;Description automatically generated">
              <a:extLst>
                <a:ext uri="{FF2B5EF4-FFF2-40B4-BE49-F238E27FC236}">
                  <a16:creationId xmlns:a16="http://schemas.microsoft.com/office/drawing/2014/main" id="{34F0C7F3-D753-4E4D-A8D9-A7EAAD7D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4" y="3407295"/>
              <a:ext cx="203803" cy="203803"/>
            </a:xfrm>
            <a:prstGeom prst="rect">
              <a:avLst/>
            </a:prstGeom>
          </p:spPr>
        </p:pic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DF8DEF8-2A52-4B50-B241-D91E1E227874}"/>
                </a:ext>
              </a:extLst>
            </p:cNvPr>
            <p:cNvSpPr txBox="1"/>
            <p:nvPr/>
          </p:nvSpPr>
          <p:spPr>
            <a:xfrm>
              <a:off x="5265458" y="3506678"/>
              <a:ext cx="201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+ Add subtask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516F9DAC-F04E-47EF-8F15-6FC8FD7E08A1}"/>
                </a:ext>
              </a:extLst>
            </p:cNvPr>
            <p:cNvSpPr/>
            <p:nvPr/>
          </p:nvSpPr>
          <p:spPr>
            <a:xfrm>
              <a:off x="4721346" y="3817280"/>
              <a:ext cx="4634178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8BCE7497-7D84-49AE-9C71-FA731CEB5456}"/>
                </a:ext>
              </a:extLst>
            </p:cNvPr>
            <p:cNvSpPr/>
            <p:nvPr/>
          </p:nvSpPr>
          <p:spPr>
            <a:xfrm>
              <a:off x="4720495" y="3818121"/>
              <a:ext cx="1037020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91B4157-CAA7-4E4F-BA62-9CADB3B393B6}"/>
                </a:ext>
              </a:extLst>
            </p:cNvPr>
            <p:cNvSpPr txBox="1"/>
            <p:nvPr/>
          </p:nvSpPr>
          <p:spPr>
            <a:xfrm>
              <a:off x="5098368" y="3911253"/>
              <a:ext cx="651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Poll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E8B3D7B-975B-4828-9340-0187DA2F23E9}"/>
                </a:ext>
              </a:extLst>
            </p:cNvPr>
            <p:cNvSpPr txBox="1"/>
            <p:nvPr/>
          </p:nvSpPr>
          <p:spPr>
            <a:xfrm>
              <a:off x="6128363" y="3919991"/>
              <a:ext cx="1297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Contact Caterer</a:t>
              </a:r>
            </a:p>
          </p:txBody>
        </p:sp>
        <p:sp>
          <p:nvSpPr>
            <p:cNvPr id="254" name="Flowchart: Connector 253">
              <a:extLst>
                <a:ext uri="{FF2B5EF4-FFF2-40B4-BE49-F238E27FC236}">
                  <a16:creationId xmlns:a16="http://schemas.microsoft.com/office/drawing/2014/main" id="{17580159-A423-4A5E-B130-1C3DFB54893D}"/>
                </a:ext>
              </a:extLst>
            </p:cNvPr>
            <p:cNvSpPr/>
            <p:nvPr/>
          </p:nvSpPr>
          <p:spPr>
            <a:xfrm>
              <a:off x="5841142" y="3900258"/>
              <a:ext cx="291825" cy="29182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C183A49B-FB75-40FC-8247-DB4F0D368E21}"/>
                </a:ext>
              </a:extLst>
            </p:cNvPr>
            <p:cNvSpPr/>
            <p:nvPr/>
          </p:nvSpPr>
          <p:spPr>
            <a:xfrm>
              <a:off x="5879137" y="3940841"/>
              <a:ext cx="215835" cy="21583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6" name="Picture 255" descr="A close up of a logo&#10;&#10;Description automatically generated">
              <a:extLst>
                <a:ext uri="{FF2B5EF4-FFF2-40B4-BE49-F238E27FC236}">
                  <a16:creationId xmlns:a16="http://schemas.microsoft.com/office/drawing/2014/main" id="{72A555A0-8E32-4F99-B941-94621ECC7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775" y="3985993"/>
              <a:ext cx="124743" cy="124743"/>
            </a:xfrm>
            <a:prstGeom prst="rect">
              <a:avLst/>
            </a:prstGeom>
          </p:spPr>
        </p:pic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E2AE8B05-A78D-4439-AF68-01A1730AE28A}"/>
                </a:ext>
              </a:extLst>
            </p:cNvPr>
            <p:cNvSpPr/>
            <p:nvPr/>
          </p:nvSpPr>
          <p:spPr>
            <a:xfrm>
              <a:off x="4804599" y="3898205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B7E9B3F8-2512-4B86-9B1E-F38A8D728E2C}"/>
                </a:ext>
              </a:extLst>
            </p:cNvPr>
            <p:cNvSpPr/>
            <p:nvPr/>
          </p:nvSpPr>
          <p:spPr>
            <a:xfrm>
              <a:off x="4843699" y="3939969"/>
              <a:ext cx="222117" cy="222117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9" name="Picture 258" descr="A close up of a logo&#10;&#10;Description automatically generated">
              <a:extLst>
                <a:ext uri="{FF2B5EF4-FFF2-40B4-BE49-F238E27FC236}">
                  <a16:creationId xmlns:a16="http://schemas.microsoft.com/office/drawing/2014/main" id="{5AA05CF1-B015-4FB0-8CCF-8E3664706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510" y="3985116"/>
              <a:ext cx="126494" cy="126494"/>
            </a:xfrm>
            <a:prstGeom prst="rect">
              <a:avLst/>
            </a:prstGeom>
          </p:spPr>
        </p:pic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35B9BAA2-B6EE-4EB2-AE05-B51633A2A0B5}"/>
                </a:ext>
              </a:extLst>
            </p:cNvPr>
            <p:cNvSpPr/>
            <p:nvPr/>
          </p:nvSpPr>
          <p:spPr>
            <a:xfrm>
              <a:off x="5157304" y="4361559"/>
              <a:ext cx="2401712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1" name="Flowchart: Connector 260">
              <a:extLst>
                <a:ext uri="{FF2B5EF4-FFF2-40B4-BE49-F238E27FC236}">
                  <a16:creationId xmlns:a16="http://schemas.microsoft.com/office/drawing/2014/main" id="{B4D06766-A80B-4E27-B47F-3AC178853408}"/>
                </a:ext>
              </a:extLst>
            </p:cNvPr>
            <p:cNvSpPr/>
            <p:nvPr/>
          </p:nvSpPr>
          <p:spPr>
            <a:xfrm>
              <a:off x="5242768" y="4443430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027FA5D4-2AFF-49FB-A140-8F6434FE4691}"/>
                </a:ext>
              </a:extLst>
            </p:cNvPr>
            <p:cNvSpPr/>
            <p:nvPr/>
          </p:nvSpPr>
          <p:spPr>
            <a:xfrm>
              <a:off x="5281868" y="4485197"/>
              <a:ext cx="222117" cy="22211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63" name="Picture 262" descr="A close up of a logo&#10;&#10;Description automatically generated">
              <a:extLst>
                <a:ext uri="{FF2B5EF4-FFF2-40B4-BE49-F238E27FC236}">
                  <a16:creationId xmlns:a16="http://schemas.microsoft.com/office/drawing/2014/main" id="{8014F0C9-4CDD-48E4-BAC2-B6CBC2D7D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679" y="4530341"/>
              <a:ext cx="126494" cy="126494"/>
            </a:xfrm>
            <a:prstGeom prst="rect">
              <a:avLst/>
            </a:prstGeom>
          </p:spPr>
        </p:pic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F23D1AA-95B4-4C93-B358-F30229E4550B}"/>
                </a:ext>
              </a:extLst>
            </p:cNvPr>
            <p:cNvSpPr txBox="1"/>
            <p:nvPr/>
          </p:nvSpPr>
          <p:spPr>
            <a:xfrm>
              <a:off x="5545255" y="4471049"/>
              <a:ext cx="1493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Send Reminder</a:t>
              </a:r>
            </a:p>
          </p:txBody>
        </p:sp>
      </p:grp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2894176-B6BA-4569-9AD4-DF8E3A630069}"/>
              </a:ext>
            </a:extLst>
          </p:cNvPr>
          <p:cNvSpPr/>
          <p:nvPr/>
        </p:nvSpPr>
        <p:spPr>
          <a:xfrm>
            <a:off x="6362075" y="5083146"/>
            <a:ext cx="3619046" cy="652007"/>
          </a:xfrm>
          <a:prstGeom prst="roundRect">
            <a:avLst>
              <a:gd name="adj" fmla="val 1460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1AA61BA-DD21-40F1-A516-C5619B411344}"/>
              </a:ext>
            </a:extLst>
          </p:cNvPr>
          <p:cNvSpPr txBox="1"/>
          <p:nvPr/>
        </p:nvSpPr>
        <p:spPr>
          <a:xfrm>
            <a:off x="6992811" y="5151873"/>
            <a:ext cx="25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94DD2E51-BADC-439F-84E3-301FFF9C0C5C}"/>
              </a:ext>
            </a:extLst>
          </p:cNvPr>
          <p:cNvSpPr/>
          <p:nvPr/>
        </p:nvSpPr>
        <p:spPr>
          <a:xfrm>
            <a:off x="6441021" y="5153639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3E9C17F5-3521-439A-A572-1AA51B7800F5}"/>
              </a:ext>
            </a:extLst>
          </p:cNvPr>
          <p:cNvSpPr/>
          <p:nvPr/>
        </p:nvSpPr>
        <p:spPr>
          <a:xfrm>
            <a:off x="6504018" y="5220927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19CF79F-6843-462B-8B76-E9B9458738AC}"/>
              </a:ext>
            </a:extLst>
          </p:cNvPr>
          <p:cNvSpPr txBox="1"/>
          <p:nvPr/>
        </p:nvSpPr>
        <p:spPr>
          <a:xfrm>
            <a:off x="6997963" y="5393050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3229A47A-2BE5-4AF1-9069-DEE892812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08" y="5297900"/>
            <a:ext cx="206831" cy="206831"/>
          </a:xfrm>
          <a:prstGeom prst="rect">
            <a:avLst/>
          </a:prstGeom>
        </p:spPr>
      </p:pic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2002839-1A75-4861-A94F-5BAE820DC586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BD26C1-1791-40B0-94A7-EEF134640ED8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B56809F7-CF2B-4F9B-B3BB-D268532E93A3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6ABC5C8-EF23-4C1D-B050-D9D6B813672C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0" name="Picture 139" descr="A close up of a logo&#10;&#10;Description automatically generated">
            <a:extLst>
              <a:ext uri="{FF2B5EF4-FFF2-40B4-BE49-F238E27FC236}">
                <a16:creationId xmlns:a16="http://schemas.microsoft.com/office/drawing/2014/main" id="{5B8E0C17-1066-4B04-BEAA-FB4BFBDC1FB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BC335D88-3C63-40D7-9C39-B0157A742E06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05F551A-A871-4DF4-B003-75BAEA24A630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D55B05B-72D7-47A5-B8B1-9D22D4F71497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D251AC-E4C0-4A60-BFAA-C8D17835EBB2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3A1BD8D-DEF3-4E30-A634-62D58674CC48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1934AFA-9516-494E-8416-1B9C5B8F8438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F0D459E-C964-4860-B048-F01425B54512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80025C5-ED4B-4E72-84BE-64DB9F9C42FF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9" name="Picture 14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24682773-6C8E-4DB7-A985-E9BA4A5FC9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150" name="Picture 14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C6530931-D829-4DF1-8263-76B922077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93072E2-52FC-4DF5-90F5-178900346E9F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7BAA077-5DBA-4BC8-AC8B-F1F52B0F9123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4D7DAD7-73F7-4FA2-91C9-E64C1912969D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809632-ADE5-4A2B-BB8C-66DE5F9D5908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17115F-D0C4-422A-A9F7-5DE3E1F98DF9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B074B510-4264-4FD8-8D7F-EE9CA6202415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E867B214-E163-47AA-974B-EC9B4B9D12A9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3B40728C-2F44-489C-BE9E-8A3EC7E8BEE7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5067596-28A2-4F27-B3BA-9454D707FA34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3479EC27-CBA5-4B5E-A15A-3B0C7815D8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AB52440-6DCD-47A4-B50B-25E2C5EA3F3D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Speech Bubble: Rectangle with Corners Rounded 162">
            <a:extLst>
              <a:ext uri="{FF2B5EF4-FFF2-40B4-BE49-F238E27FC236}">
                <a16:creationId xmlns:a16="http://schemas.microsoft.com/office/drawing/2014/main" id="{C6B54C29-3A46-4DAC-8054-30429612EBD2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Adding “Start-start” and “end-end” dependency </a:t>
            </a:r>
          </a:p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(Parent/ sub task)</a:t>
            </a:r>
          </a:p>
        </p:txBody>
      </p:sp>
    </p:spTree>
    <p:extLst>
      <p:ext uri="{BB962C8B-B14F-4D97-AF65-F5344CB8AC3E}">
        <p14:creationId xmlns:p14="http://schemas.microsoft.com/office/powerpoint/2010/main" val="3633175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C9F2940F-14FC-498E-AF86-48FF977A7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A17DE64E-080E-419C-9F45-2A19BAACFBB8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BB52930-D6AC-44D0-84DA-64A4C11F84F9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8E5BE8C7-F7AA-4876-8EBC-1B4E89B1BDEE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Partial Circle 223">
              <a:extLst>
                <a:ext uri="{FF2B5EF4-FFF2-40B4-BE49-F238E27FC236}">
                  <a16:creationId xmlns:a16="http://schemas.microsoft.com/office/drawing/2014/main" id="{C5785A8C-7B6B-47A9-9711-B7BBF94FF435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908DCE11-7990-4D16-9739-37A84EA30C2D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6" name="Picture 225" descr="A close up of a logo&#10;&#10;Description automatically generated">
              <a:extLst>
                <a:ext uri="{FF2B5EF4-FFF2-40B4-BE49-F238E27FC236}">
                  <a16:creationId xmlns:a16="http://schemas.microsoft.com/office/drawing/2014/main" id="{503A9F08-0F8B-434D-A966-E059BB3BE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A64F84A5-C842-4F6B-B024-DAF2AD509464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A4503FC-7992-487F-9C0E-D020DA5888F8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F943558-42C5-4CAC-935D-16064B6932C5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18AADAE2-D9DA-4EAB-8B6C-A92A3E718C88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1FFC6AB1-600C-4D54-9C9E-550BE9726EED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D46CF2-42A5-40FD-B060-6163575EA779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77A1974-8C81-49C5-AD82-EDDFB15AEB65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5672740E-6501-4F5D-BB4F-0F9D9274C431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998FEF11-EF1C-45A5-981D-DDEEEC08589A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36" name="Picture 235" descr="A close up of a logo&#10;&#10;Description automatically generated">
              <a:extLst>
                <a:ext uri="{FF2B5EF4-FFF2-40B4-BE49-F238E27FC236}">
                  <a16:creationId xmlns:a16="http://schemas.microsoft.com/office/drawing/2014/main" id="{0A617A68-740D-4527-B0B6-4E67D4F8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9604AB60-AE5E-4E36-8EBE-F7F6D21759E8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CDB0AB0-DDC9-4DBE-88D9-4222649210A5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40BA05AA-4902-4592-B005-4D4BCAB68E7B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0" name="Flowchart: Connector 239">
              <a:extLst>
                <a:ext uri="{FF2B5EF4-FFF2-40B4-BE49-F238E27FC236}">
                  <a16:creationId xmlns:a16="http://schemas.microsoft.com/office/drawing/2014/main" id="{D94EA924-1592-4995-8A96-82E687D5091E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3538C3E9-A081-490A-8D2D-B318F5C3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DA6BDF3-E1C1-4FE9-BB84-7995E0F0E3FE}"/>
              </a:ext>
            </a:extLst>
          </p:cNvPr>
          <p:cNvGrpSpPr/>
          <p:nvPr/>
        </p:nvGrpSpPr>
        <p:grpSpPr>
          <a:xfrm>
            <a:off x="4629570" y="3196774"/>
            <a:ext cx="4787997" cy="1701416"/>
            <a:chOff x="4629570" y="3196774"/>
            <a:chExt cx="4787997" cy="1701416"/>
          </a:xfrm>
        </p:grpSpPr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477A1B57-9671-4C43-B5C3-E31EE12B168D}"/>
                </a:ext>
              </a:extLst>
            </p:cNvPr>
            <p:cNvSpPr/>
            <p:nvPr/>
          </p:nvSpPr>
          <p:spPr>
            <a:xfrm>
              <a:off x="4629570" y="3196774"/>
              <a:ext cx="4787997" cy="1701416"/>
            </a:xfrm>
            <a:prstGeom prst="roundRect">
              <a:avLst>
                <a:gd name="adj" fmla="val 5815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0E128FB-B68E-45AD-A7F6-A8F4F514B952}"/>
                </a:ext>
              </a:extLst>
            </p:cNvPr>
            <p:cNvSpPr txBox="1"/>
            <p:nvPr/>
          </p:nvSpPr>
          <p:spPr>
            <a:xfrm>
              <a:off x="5260306" y="3265501"/>
              <a:ext cx="2009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4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Cater Dinner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D6C5DC8-AADF-4706-8A43-480CDF47775B}"/>
                </a:ext>
              </a:extLst>
            </p:cNvPr>
            <p:cNvSpPr txBox="1"/>
            <p:nvPr/>
          </p:nvSpPr>
          <p:spPr>
            <a:xfrm>
              <a:off x="8886155" y="3287603"/>
              <a:ext cx="4121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0/3</a:t>
              </a:r>
            </a:p>
          </p:txBody>
        </p:sp>
        <p:sp>
          <p:nvSpPr>
            <p:cNvPr id="246" name="Flowchart: Connector 245">
              <a:extLst>
                <a:ext uri="{FF2B5EF4-FFF2-40B4-BE49-F238E27FC236}">
                  <a16:creationId xmlns:a16="http://schemas.microsoft.com/office/drawing/2014/main" id="{6FDF8954-79F5-451F-B44C-AEEAB8F98A4D}"/>
                </a:ext>
              </a:extLst>
            </p:cNvPr>
            <p:cNvSpPr/>
            <p:nvPr/>
          </p:nvSpPr>
          <p:spPr>
            <a:xfrm>
              <a:off x="4708516" y="3267267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190BC58A-6CB0-4938-BC7F-AA16492A103B}"/>
                </a:ext>
              </a:extLst>
            </p:cNvPr>
            <p:cNvSpPr/>
            <p:nvPr/>
          </p:nvSpPr>
          <p:spPr>
            <a:xfrm>
              <a:off x="4771513" y="3334555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8" name="Picture 247" descr="A close up of a logo&#10;&#10;Description automatically generated">
              <a:extLst>
                <a:ext uri="{FF2B5EF4-FFF2-40B4-BE49-F238E27FC236}">
                  <a16:creationId xmlns:a16="http://schemas.microsoft.com/office/drawing/2014/main" id="{34F0C7F3-D753-4E4D-A8D9-A7EAAD7D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4" y="3407295"/>
              <a:ext cx="203803" cy="203803"/>
            </a:xfrm>
            <a:prstGeom prst="rect">
              <a:avLst/>
            </a:prstGeom>
          </p:spPr>
        </p:pic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DF8DEF8-2A52-4B50-B241-D91E1E227874}"/>
                </a:ext>
              </a:extLst>
            </p:cNvPr>
            <p:cNvSpPr txBox="1"/>
            <p:nvPr/>
          </p:nvSpPr>
          <p:spPr>
            <a:xfrm>
              <a:off x="5265458" y="3506678"/>
              <a:ext cx="201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+ Add subtask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516F9DAC-F04E-47EF-8F15-6FC8FD7E08A1}"/>
                </a:ext>
              </a:extLst>
            </p:cNvPr>
            <p:cNvSpPr/>
            <p:nvPr/>
          </p:nvSpPr>
          <p:spPr>
            <a:xfrm>
              <a:off x="4721346" y="3817280"/>
              <a:ext cx="4634178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8BCE7497-7D84-49AE-9C71-FA731CEB5456}"/>
                </a:ext>
              </a:extLst>
            </p:cNvPr>
            <p:cNvSpPr/>
            <p:nvPr/>
          </p:nvSpPr>
          <p:spPr>
            <a:xfrm>
              <a:off x="4720495" y="3818121"/>
              <a:ext cx="1037020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91B4157-CAA7-4E4F-BA62-9CADB3B393B6}"/>
                </a:ext>
              </a:extLst>
            </p:cNvPr>
            <p:cNvSpPr txBox="1"/>
            <p:nvPr/>
          </p:nvSpPr>
          <p:spPr>
            <a:xfrm>
              <a:off x="5098368" y="3911253"/>
              <a:ext cx="651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Poll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E8B3D7B-975B-4828-9340-0187DA2F23E9}"/>
                </a:ext>
              </a:extLst>
            </p:cNvPr>
            <p:cNvSpPr txBox="1"/>
            <p:nvPr/>
          </p:nvSpPr>
          <p:spPr>
            <a:xfrm>
              <a:off x="6128363" y="3919991"/>
              <a:ext cx="1297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Contact Caterer</a:t>
              </a:r>
            </a:p>
          </p:txBody>
        </p:sp>
        <p:sp>
          <p:nvSpPr>
            <p:cNvPr id="254" name="Flowchart: Connector 253">
              <a:extLst>
                <a:ext uri="{FF2B5EF4-FFF2-40B4-BE49-F238E27FC236}">
                  <a16:creationId xmlns:a16="http://schemas.microsoft.com/office/drawing/2014/main" id="{17580159-A423-4A5E-B130-1C3DFB54893D}"/>
                </a:ext>
              </a:extLst>
            </p:cNvPr>
            <p:cNvSpPr/>
            <p:nvPr/>
          </p:nvSpPr>
          <p:spPr>
            <a:xfrm>
              <a:off x="5841142" y="3900258"/>
              <a:ext cx="291825" cy="29182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C183A49B-FB75-40FC-8247-DB4F0D368E21}"/>
                </a:ext>
              </a:extLst>
            </p:cNvPr>
            <p:cNvSpPr/>
            <p:nvPr/>
          </p:nvSpPr>
          <p:spPr>
            <a:xfrm>
              <a:off x="5879137" y="3940841"/>
              <a:ext cx="215835" cy="21583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6" name="Picture 255" descr="A close up of a logo&#10;&#10;Description automatically generated">
              <a:extLst>
                <a:ext uri="{FF2B5EF4-FFF2-40B4-BE49-F238E27FC236}">
                  <a16:creationId xmlns:a16="http://schemas.microsoft.com/office/drawing/2014/main" id="{72A555A0-8E32-4F99-B941-94621ECC7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775" y="3985993"/>
              <a:ext cx="124743" cy="124743"/>
            </a:xfrm>
            <a:prstGeom prst="rect">
              <a:avLst/>
            </a:prstGeom>
          </p:spPr>
        </p:pic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E2AE8B05-A78D-4439-AF68-01A1730AE28A}"/>
                </a:ext>
              </a:extLst>
            </p:cNvPr>
            <p:cNvSpPr/>
            <p:nvPr/>
          </p:nvSpPr>
          <p:spPr>
            <a:xfrm>
              <a:off x="4804599" y="3898205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B7E9B3F8-2512-4B86-9B1E-F38A8D728E2C}"/>
                </a:ext>
              </a:extLst>
            </p:cNvPr>
            <p:cNvSpPr/>
            <p:nvPr/>
          </p:nvSpPr>
          <p:spPr>
            <a:xfrm>
              <a:off x="4843699" y="3939969"/>
              <a:ext cx="222117" cy="222117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9" name="Picture 258" descr="A close up of a logo&#10;&#10;Description automatically generated">
              <a:extLst>
                <a:ext uri="{FF2B5EF4-FFF2-40B4-BE49-F238E27FC236}">
                  <a16:creationId xmlns:a16="http://schemas.microsoft.com/office/drawing/2014/main" id="{5AA05CF1-B015-4FB0-8CCF-8E3664706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510" y="3985116"/>
              <a:ext cx="126494" cy="126494"/>
            </a:xfrm>
            <a:prstGeom prst="rect">
              <a:avLst/>
            </a:prstGeom>
          </p:spPr>
        </p:pic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35B9BAA2-B6EE-4EB2-AE05-B51633A2A0B5}"/>
                </a:ext>
              </a:extLst>
            </p:cNvPr>
            <p:cNvSpPr/>
            <p:nvPr/>
          </p:nvSpPr>
          <p:spPr>
            <a:xfrm>
              <a:off x="5157304" y="4361559"/>
              <a:ext cx="2401712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1" name="Flowchart: Connector 260">
              <a:extLst>
                <a:ext uri="{FF2B5EF4-FFF2-40B4-BE49-F238E27FC236}">
                  <a16:creationId xmlns:a16="http://schemas.microsoft.com/office/drawing/2014/main" id="{B4D06766-A80B-4E27-B47F-3AC178853408}"/>
                </a:ext>
              </a:extLst>
            </p:cNvPr>
            <p:cNvSpPr/>
            <p:nvPr/>
          </p:nvSpPr>
          <p:spPr>
            <a:xfrm>
              <a:off x="5242768" y="4443430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027FA5D4-2AFF-49FB-A140-8F6434FE4691}"/>
                </a:ext>
              </a:extLst>
            </p:cNvPr>
            <p:cNvSpPr/>
            <p:nvPr/>
          </p:nvSpPr>
          <p:spPr>
            <a:xfrm>
              <a:off x="5281868" y="4485197"/>
              <a:ext cx="222117" cy="22211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63" name="Picture 262" descr="A close up of a logo&#10;&#10;Description automatically generated">
              <a:extLst>
                <a:ext uri="{FF2B5EF4-FFF2-40B4-BE49-F238E27FC236}">
                  <a16:creationId xmlns:a16="http://schemas.microsoft.com/office/drawing/2014/main" id="{8014F0C9-4CDD-48E4-BAC2-B6CBC2D7D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679" y="4530341"/>
              <a:ext cx="126494" cy="126494"/>
            </a:xfrm>
            <a:prstGeom prst="rect">
              <a:avLst/>
            </a:prstGeom>
          </p:spPr>
        </p:pic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F23D1AA-95B4-4C93-B358-F30229E4550B}"/>
                </a:ext>
              </a:extLst>
            </p:cNvPr>
            <p:cNvSpPr txBox="1"/>
            <p:nvPr/>
          </p:nvSpPr>
          <p:spPr>
            <a:xfrm>
              <a:off x="5545255" y="4471049"/>
              <a:ext cx="1493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Send Reminder</a:t>
              </a:r>
            </a:p>
          </p:txBody>
        </p:sp>
      </p:grp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2894176-B6BA-4569-9AD4-DF8E3A630069}"/>
              </a:ext>
            </a:extLst>
          </p:cNvPr>
          <p:cNvSpPr/>
          <p:nvPr/>
        </p:nvSpPr>
        <p:spPr>
          <a:xfrm>
            <a:off x="6362075" y="5083146"/>
            <a:ext cx="3619046" cy="652007"/>
          </a:xfrm>
          <a:prstGeom prst="roundRect">
            <a:avLst>
              <a:gd name="adj" fmla="val 1460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1AA61BA-DD21-40F1-A516-C5619B411344}"/>
              </a:ext>
            </a:extLst>
          </p:cNvPr>
          <p:cNvSpPr txBox="1"/>
          <p:nvPr/>
        </p:nvSpPr>
        <p:spPr>
          <a:xfrm>
            <a:off x="6992811" y="5151873"/>
            <a:ext cx="25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94DD2E51-BADC-439F-84E3-301FFF9C0C5C}"/>
              </a:ext>
            </a:extLst>
          </p:cNvPr>
          <p:cNvSpPr/>
          <p:nvPr/>
        </p:nvSpPr>
        <p:spPr>
          <a:xfrm>
            <a:off x="6441021" y="5153639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3E9C17F5-3521-439A-A572-1AA51B7800F5}"/>
              </a:ext>
            </a:extLst>
          </p:cNvPr>
          <p:cNvSpPr/>
          <p:nvPr/>
        </p:nvSpPr>
        <p:spPr>
          <a:xfrm>
            <a:off x="6504018" y="5220927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19CF79F-6843-462B-8B76-E9B9458738AC}"/>
              </a:ext>
            </a:extLst>
          </p:cNvPr>
          <p:cNvSpPr txBox="1"/>
          <p:nvPr/>
        </p:nvSpPr>
        <p:spPr>
          <a:xfrm>
            <a:off x="6997963" y="5393050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3229A47A-2BE5-4AF1-9069-DEE892812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08" y="5297900"/>
            <a:ext cx="206831" cy="206831"/>
          </a:xfrm>
          <a:prstGeom prst="rect">
            <a:avLst/>
          </a:prstGeom>
        </p:spPr>
      </p:pic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2002839-1A75-4861-A94F-5BAE820DC586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BD26C1-1791-40B0-94A7-EEF134640ED8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B56809F7-CF2B-4F9B-B3BB-D268532E93A3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6ABC5C8-EF23-4C1D-B050-D9D6B813672C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0" name="Picture 139" descr="A close up of a logo&#10;&#10;Description automatically generated">
            <a:extLst>
              <a:ext uri="{FF2B5EF4-FFF2-40B4-BE49-F238E27FC236}">
                <a16:creationId xmlns:a16="http://schemas.microsoft.com/office/drawing/2014/main" id="{5B8E0C17-1066-4B04-BEAA-FB4BFBDC1FB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BC335D88-3C63-40D7-9C39-B0157A742E06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05F551A-A871-4DF4-B003-75BAEA24A630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D55B05B-72D7-47A5-B8B1-9D22D4F71497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D251AC-E4C0-4A60-BFAA-C8D17835EBB2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3A1BD8D-DEF3-4E30-A634-62D58674CC48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1934AFA-9516-494E-8416-1B9C5B8F8438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F0D459E-C964-4860-B048-F01425B54512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80025C5-ED4B-4E72-84BE-64DB9F9C42FF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9" name="Picture 14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24682773-6C8E-4DB7-A985-E9BA4A5FC9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150" name="Picture 14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C6530931-D829-4DF1-8263-76B922077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93072E2-52FC-4DF5-90F5-178900346E9F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7BAA077-5DBA-4BC8-AC8B-F1F52B0F9123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4D7DAD7-73F7-4FA2-91C9-E64C1912969D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809632-ADE5-4A2B-BB8C-66DE5F9D5908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17115F-D0C4-422A-A9F7-5DE3E1F98DF9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B074B510-4264-4FD8-8D7F-EE9CA6202415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E867B214-E163-47AA-974B-EC9B4B9D12A9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3B40728C-2F44-489C-BE9E-8A3EC7E8BEE7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5067596-28A2-4F27-B3BA-9454D707FA34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3479EC27-CBA5-4B5E-A15A-3B0C7815D8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AB52440-6DCD-47A4-B50B-25E2C5EA3F3D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Speech Bubble: Rectangle with Corners Rounded 162">
            <a:extLst>
              <a:ext uri="{FF2B5EF4-FFF2-40B4-BE49-F238E27FC236}">
                <a16:creationId xmlns:a16="http://schemas.microsoft.com/office/drawing/2014/main" id="{C6B54C29-3A46-4DAC-8054-30429612EBD2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Click on the task to be added as sub-task</a:t>
            </a:r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4EDA6C36-81D5-449F-A2A5-1BE63DB217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897" y="5611661"/>
            <a:ext cx="227915" cy="2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6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C9F2940F-14FC-498E-AF86-48FF977A7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A17DE64E-080E-419C-9F45-2A19BAACFBB8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BB52930-D6AC-44D0-84DA-64A4C11F84F9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8E5BE8C7-F7AA-4876-8EBC-1B4E89B1BDEE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Partial Circle 223">
              <a:extLst>
                <a:ext uri="{FF2B5EF4-FFF2-40B4-BE49-F238E27FC236}">
                  <a16:creationId xmlns:a16="http://schemas.microsoft.com/office/drawing/2014/main" id="{C5785A8C-7B6B-47A9-9711-B7BBF94FF435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908DCE11-7990-4D16-9739-37A84EA30C2D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6" name="Picture 225" descr="A close up of a logo&#10;&#10;Description automatically generated">
              <a:extLst>
                <a:ext uri="{FF2B5EF4-FFF2-40B4-BE49-F238E27FC236}">
                  <a16:creationId xmlns:a16="http://schemas.microsoft.com/office/drawing/2014/main" id="{503A9F08-0F8B-434D-A966-E059BB3BE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A64F84A5-C842-4F6B-B024-DAF2AD509464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A4503FC-7992-487F-9C0E-D020DA5888F8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F943558-42C5-4CAC-935D-16064B6932C5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18AADAE2-D9DA-4EAB-8B6C-A92A3E718C88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1FFC6AB1-600C-4D54-9C9E-550BE9726EED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D46CF2-42A5-40FD-B060-6163575EA779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77A1974-8C81-49C5-AD82-EDDFB15AEB65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5672740E-6501-4F5D-BB4F-0F9D9274C431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998FEF11-EF1C-45A5-981D-DDEEEC08589A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36" name="Picture 235" descr="A close up of a logo&#10;&#10;Description automatically generated">
              <a:extLst>
                <a:ext uri="{FF2B5EF4-FFF2-40B4-BE49-F238E27FC236}">
                  <a16:creationId xmlns:a16="http://schemas.microsoft.com/office/drawing/2014/main" id="{0A617A68-740D-4527-B0B6-4E67D4F8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9604AB60-AE5E-4E36-8EBE-F7F6D21759E8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CDB0AB0-DDC9-4DBE-88D9-4222649210A5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40BA05AA-4902-4592-B005-4D4BCAB68E7B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0" name="Flowchart: Connector 239">
              <a:extLst>
                <a:ext uri="{FF2B5EF4-FFF2-40B4-BE49-F238E27FC236}">
                  <a16:creationId xmlns:a16="http://schemas.microsoft.com/office/drawing/2014/main" id="{D94EA924-1592-4995-8A96-82E687D5091E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3538C3E9-A081-490A-8D2D-B318F5C3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DA6BDF3-E1C1-4FE9-BB84-7995E0F0E3FE}"/>
              </a:ext>
            </a:extLst>
          </p:cNvPr>
          <p:cNvGrpSpPr/>
          <p:nvPr/>
        </p:nvGrpSpPr>
        <p:grpSpPr>
          <a:xfrm>
            <a:off x="4629570" y="3196774"/>
            <a:ext cx="4787997" cy="1701416"/>
            <a:chOff x="4629570" y="3196774"/>
            <a:chExt cx="4787997" cy="1701416"/>
          </a:xfrm>
        </p:grpSpPr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477A1B57-9671-4C43-B5C3-E31EE12B168D}"/>
                </a:ext>
              </a:extLst>
            </p:cNvPr>
            <p:cNvSpPr/>
            <p:nvPr/>
          </p:nvSpPr>
          <p:spPr>
            <a:xfrm>
              <a:off x="4629570" y="3196774"/>
              <a:ext cx="4787997" cy="1701416"/>
            </a:xfrm>
            <a:prstGeom prst="roundRect">
              <a:avLst>
                <a:gd name="adj" fmla="val 5815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0E128FB-B68E-45AD-A7F6-A8F4F514B952}"/>
                </a:ext>
              </a:extLst>
            </p:cNvPr>
            <p:cNvSpPr txBox="1"/>
            <p:nvPr/>
          </p:nvSpPr>
          <p:spPr>
            <a:xfrm>
              <a:off x="5260306" y="3265501"/>
              <a:ext cx="2009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4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Cater Dinner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D6C5DC8-AADF-4706-8A43-480CDF47775B}"/>
                </a:ext>
              </a:extLst>
            </p:cNvPr>
            <p:cNvSpPr txBox="1"/>
            <p:nvPr/>
          </p:nvSpPr>
          <p:spPr>
            <a:xfrm>
              <a:off x="8886155" y="3287603"/>
              <a:ext cx="4121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0/3</a:t>
              </a:r>
            </a:p>
          </p:txBody>
        </p:sp>
        <p:sp>
          <p:nvSpPr>
            <p:cNvPr id="246" name="Flowchart: Connector 245">
              <a:extLst>
                <a:ext uri="{FF2B5EF4-FFF2-40B4-BE49-F238E27FC236}">
                  <a16:creationId xmlns:a16="http://schemas.microsoft.com/office/drawing/2014/main" id="{6FDF8954-79F5-451F-B44C-AEEAB8F98A4D}"/>
                </a:ext>
              </a:extLst>
            </p:cNvPr>
            <p:cNvSpPr/>
            <p:nvPr/>
          </p:nvSpPr>
          <p:spPr>
            <a:xfrm>
              <a:off x="4708516" y="3267267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190BC58A-6CB0-4938-BC7F-AA16492A103B}"/>
                </a:ext>
              </a:extLst>
            </p:cNvPr>
            <p:cNvSpPr/>
            <p:nvPr/>
          </p:nvSpPr>
          <p:spPr>
            <a:xfrm>
              <a:off x="4771513" y="3334555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8" name="Picture 247" descr="A close up of a logo&#10;&#10;Description automatically generated">
              <a:extLst>
                <a:ext uri="{FF2B5EF4-FFF2-40B4-BE49-F238E27FC236}">
                  <a16:creationId xmlns:a16="http://schemas.microsoft.com/office/drawing/2014/main" id="{34F0C7F3-D753-4E4D-A8D9-A7EAAD7D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4" y="3407295"/>
              <a:ext cx="203803" cy="203803"/>
            </a:xfrm>
            <a:prstGeom prst="rect">
              <a:avLst/>
            </a:prstGeom>
          </p:spPr>
        </p:pic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DF8DEF8-2A52-4B50-B241-D91E1E227874}"/>
                </a:ext>
              </a:extLst>
            </p:cNvPr>
            <p:cNvSpPr txBox="1"/>
            <p:nvPr/>
          </p:nvSpPr>
          <p:spPr>
            <a:xfrm>
              <a:off x="5265458" y="3506678"/>
              <a:ext cx="201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+ Add subtask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516F9DAC-F04E-47EF-8F15-6FC8FD7E08A1}"/>
                </a:ext>
              </a:extLst>
            </p:cNvPr>
            <p:cNvSpPr/>
            <p:nvPr/>
          </p:nvSpPr>
          <p:spPr>
            <a:xfrm>
              <a:off x="4721346" y="3817280"/>
              <a:ext cx="4634178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8BCE7497-7D84-49AE-9C71-FA731CEB5456}"/>
                </a:ext>
              </a:extLst>
            </p:cNvPr>
            <p:cNvSpPr/>
            <p:nvPr/>
          </p:nvSpPr>
          <p:spPr>
            <a:xfrm>
              <a:off x="4720495" y="3818121"/>
              <a:ext cx="1037020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91B4157-CAA7-4E4F-BA62-9CADB3B393B6}"/>
                </a:ext>
              </a:extLst>
            </p:cNvPr>
            <p:cNvSpPr txBox="1"/>
            <p:nvPr/>
          </p:nvSpPr>
          <p:spPr>
            <a:xfrm>
              <a:off x="5098368" y="3911253"/>
              <a:ext cx="651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Poll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E8B3D7B-975B-4828-9340-0187DA2F23E9}"/>
                </a:ext>
              </a:extLst>
            </p:cNvPr>
            <p:cNvSpPr txBox="1"/>
            <p:nvPr/>
          </p:nvSpPr>
          <p:spPr>
            <a:xfrm>
              <a:off x="6128363" y="3919991"/>
              <a:ext cx="1297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Contact Caterer</a:t>
              </a:r>
            </a:p>
          </p:txBody>
        </p:sp>
        <p:sp>
          <p:nvSpPr>
            <p:cNvPr id="254" name="Flowchart: Connector 253">
              <a:extLst>
                <a:ext uri="{FF2B5EF4-FFF2-40B4-BE49-F238E27FC236}">
                  <a16:creationId xmlns:a16="http://schemas.microsoft.com/office/drawing/2014/main" id="{17580159-A423-4A5E-B130-1C3DFB54893D}"/>
                </a:ext>
              </a:extLst>
            </p:cNvPr>
            <p:cNvSpPr/>
            <p:nvPr/>
          </p:nvSpPr>
          <p:spPr>
            <a:xfrm>
              <a:off x="5841142" y="3900258"/>
              <a:ext cx="291825" cy="29182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C183A49B-FB75-40FC-8247-DB4F0D368E21}"/>
                </a:ext>
              </a:extLst>
            </p:cNvPr>
            <p:cNvSpPr/>
            <p:nvPr/>
          </p:nvSpPr>
          <p:spPr>
            <a:xfrm>
              <a:off x="5879137" y="3940841"/>
              <a:ext cx="215835" cy="21583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6" name="Picture 255" descr="A close up of a logo&#10;&#10;Description automatically generated">
              <a:extLst>
                <a:ext uri="{FF2B5EF4-FFF2-40B4-BE49-F238E27FC236}">
                  <a16:creationId xmlns:a16="http://schemas.microsoft.com/office/drawing/2014/main" id="{72A555A0-8E32-4F99-B941-94621ECC7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775" y="3985993"/>
              <a:ext cx="124743" cy="124743"/>
            </a:xfrm>
            <a:prstGeom prst="rect">
              <a:avLst/>
            </a:prstGeom>
          </p:spPr>
        </p:pic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E2AE8B05-A78D-4439-AF68-01A1730AE28A}"/>
                </a:ext>
              </a:extLst>
            </p:cNvPr>
            <p:cNvSpPr/>
            <p:nvPr/>
          </p:nvSpPr>
          <p:spPr>
            <a:xfrm>
              <a:off x="4804599" y="3898205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B7E9B3F8-2512-4B86-9B1E-F38A8D728E2C}"/>
                </a:ext>
              </a:extLst>
            </p:cNvPr>
            <p:cNvSpPr/>
            <p:nvPr/>
          </p:nvSpPr>
          <p:spPr>
            <a:xfrm>
              <a:off x="4843699" y="3939969"/>
              <a:ext cx="222117" cy="222117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9" name="Picture 258" descr="A close up of a logo&#10;&#10;Description automatically generated">
              <a:extLst>
                <a:ext uri="{FF2B5EF4-FFF2-40B4-BE49-F238E27FC236}">
                  <a16:creationId xmlns:a16="http://schemas.microsoft.com/office/drawing/2014/main" id="{5AA05CF1-B015-4FB0-8CCF-8E3664706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510" y="3985116"/>
              <a:ext cx="126494" cy="126494"/>
            </a:xfrm>
            <a:prstGeom prst="rect">
              <a:avLst/>
            </a:prstGeom>
          </p:spPr>
        </p:pic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35B9BAA2-B6EE-4EB2-AE05-B51633A2A0B5}"/>
                </a:ext>
              </a:extLst>
            </p:cNvPr>
            <p:cNvSpPr/>
            <p:nvPr/>
          </p:nvSpPr>
          <p:spPr>
            <a:xfrm>
              <a:off x="5157304" y="4361559"/>
              <a:ext cx="2401712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1" name="Flowchart: Connector 260">
              <a:extLst>
                <a:ext uri="{FF2B5EF4-FFF2-40B4-BE49-F238E27FC236}">
                  <a16:creationId xmlns:a16="http://schemas.microsoft.com/office/drawing/2014/main" id="{B4D06766-A80B-4E27-B47F-3AC178853408}"/>
                </a:ext>
              </a:extLst>
            </p:cNvPr>
            <p:cNvSpPr/>
            <p:nvPr/>
          </p:nvSpPr>
          <p:spPr>
            <a:xfrm>
              <a:off x="5242768" y="4443430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027FA5D4-2AFF-49FB-A140-8F6434FE4691}"/>
                </a:ext>
              </a:extLst>
            </p:cNvPr>
            <p:cNvSpPr/>
            <p:nvPr/>
          </p:nvSpPr>
          <p:spPr>
            <a:xfrm>
              <a:off x="5281868" y="4485197"/>
              <a:ext cx="222117" cy="22211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63" name="Picture 262" descr="A close up of a logo&#10;&#10;Description automatically generated">
              <a:extLst>
                <a:ext uri="{FF2B5EF4-FFF2-40B4-BE49-F238E27FC236}">
                  <a16:creationId xmlns:a16="http://schemas.microsoft.com/office/drawing/2014/main" id="{8014F0C9-4CDD-48E4-BAC2-B6CBC2D7D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679" y="4530341"/>
              <a:ext cx="126494" cy="126494"/>
            </a:xfrm>
            <a:prstGeom prst="rect">
              <a:avLst/>
            </a:prstGeom>
          </p:spPr>
        </p:pic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F23D1AA-95B4-4C93-B358-F30229E4550B}"/>
                </a:ext>
              </a:extLst>
            </p:cNvPr>
            <p:cNvSpPr txBox="1"/>
            <p:nvPr/>
          </p:nvSpPr>
          <p:spPr>
            <a:xfrm>
              <a:off x="5545255" y="4471049"/>
              <a:ext cx="1493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Send Reminder</a:t>
              </a:r>
            </a:p>
          </p:txBody>
        </p:sp>
      </p:grp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2894176-B6BA-4569-9AD4-DF8E3A630069}"/>
              </a:ext>
            </a:extLst>
          </p:cNvPr>
          <p:cNvSpPr/>
          <p:nvPr/>
        </p:nvSpPr>
        <p:spPr>
          <a:xfrm>
            <a:off x="6057774" y="4406655"/>
            <a:ext cx="3619046" cy="652007"/>
          </a:xfrm>
          <a:prstGeom prst="roundRect">
            <a:avLst>
              <a:gd name="adj" fmla="val 1460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1AA61BA-DD21-40F1-A516-C5619B411344}"/>
              </a:ext>
            </a:extLst>
          </p:cNvPr>
          <p:cNvSpPr txBox="1"/>
          <p:nvPr/>
        </p:nvSpPr>
        <p:spPr>
          <a:xfrm>
            <a:off x="6688510" y="4475382"/>
            <a:ext cx="25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94DD2E51-BADC-439F-84E3-301FFF9C0C5C}"/>
              </a:ext>
            </a:extLst>
          </p:cNvPr>
          <p:cNvSpPr/>
          <p:nvPr/>
        </p:nvSpPr>
        <p:spPr>
          <a:xfrm>
            <a:off x="6136720" y="447714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3E9C17F5-3521-439A-A572-1AA51B7800F5}"/>
              </a:ext>
            </a:extLst>
          </p:cNvPr>
          <p:cNvSpPr/>
          <p:nvPr/>
        </p:nvSpPr>
        <p:spPr>
          <a:xfrm>
            <a:off x="6199717" y="454443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19CF79F-6843-462B-8B76-E9B9458738AC}"/>
              </a:ext>
            </a:extLst>
          </p:cNvPr>
          <p:cNvSpPr txBox="1"/>
          <p:nvPr/>
        </p:nvSpPr>
        <p:spPr>
          <a:xfrm>
            <a:off x="6693662" y="4716559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3229A47A-2BE5-4AF1-9069-DEE892812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407" y="4621409"/>
            <a:ext cx="206831" cy="206831"/>
          </a:xfrm>
          <a:prstGeom prst="rect">
            <a:avLst/>
          </a:prstGeom>
        </p:spPr>
      </p:pic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2002839-1A75-4861-A94F-5BAE820DC586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BD26C1-1791-40B0-94A7-EEF134640ED8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B56809F7-CF2B-4F9B-B3BB-D268532E93A3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6ABC5C8-EF23-4C1D-B050-D9D6B813672C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0" name="Picture 139" descr="A close up of a logo&#10;&#10;Description automatically generated">
            <a:extLst>
              <a:ext uri="{FF2B5EF4-FFF2-40B4-BE49-F238E27FC236}">
                <a16:creationId xmlns:a16="http://schemas.microsoft.com/office/drawing/2014/main" id="{5B8E0C17-1066-4B04-BEAA-FB4BFBDC1FB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BC335D88-3C63-40D7-9C39-B0157A742E06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05F551A-A871-4DF4-B003-75BAEA24A630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D55B05B-72D7-47A5-B8B1-9D22D4F71497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D251AC-E4C0-4A60-BFAA-C8D17835EBB2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3A1BD8D-DEF3-4E30-A634-62D58674CC48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1934AFA-9516-494E-8416-1B9C5B8F8438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F0D459E-C964-4860-B048-F01425B54512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80025C5-ED4B-4E72-84BE-64DB9F9C42FF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9" name="Picture 14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24682773-6C8E-4DB7-A985-E9BA4A5FC9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150" name="Picture 14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C6530931-D829-4DF1-8263-76B922077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93072E2-52FC-4DF5-90F5-178900346E9F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7BAA077-5DBA-4BC8-AC8B-F1F52B0F9123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4D7DAD7-73F7-4FA2-91C9-E64C1912969D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809632-ADE5-4A2B-BB8C-66DE5F9D5908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17115F-D0C4-422A-A9F7-5DE3E1F98DF9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B074B510-4264-4FD8-8D7F-EE9CA6202415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E867B214-E163-47AA-974B-EC9B4B9D12A9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3B40728C-2F44-489C-BE9E-8A3EC7E8BEE7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5067596-28A2-4F27-B3BA-9454D707FA34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3479EC27-CBA5-4B5E-A15A-3B0C7815D8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AB52440-6DCD-47A4-B50B-25E2C5EA3F3D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Speech Bubble: Rectangle with Corners Rounded 125">
            <a:extLst>
              <a:ext uri="{FF2B5EF4-FFF2-40B4-BE49-F238E27FC236}">
                <a16:creationId xmlns:a16="http://schemas.microsoft.com/office/drawing/2014/main" id="{6A8E9F28-DE29-44C9-8CF5-9667E62C78A5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Drag it to the desired parent task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46E06F79-E12A-4675-B678-5A787747CF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880" y="4812750"/>
            <a:ext cx="227167" cy="2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6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C9F2940F-14FC-498E-AF86-48FF977A7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A17DE64E-080E-419C-9F45-2A19BAACFBB8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BB52930-D6AC-44D0-84DA-64A4C11F84F9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8E5BE8C7-F7AA-4876-8EBC-1B4E89B1BDEE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Partial Circle 223">
              <a:extLst>
                <a:ext uri="{FF2B5EF4-FFF2-40B4-BE49-F238E27FC236}">
                  <a16:creationId xmlns:a16="http://schemas.microsoft.com/office/drawing/2014/main" id="{C5785A8C-7B6B-47A9-9711-B7BBF94FF435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908DCE11-7990-4D16-9739-37A84EA30C2D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6" name="Picture 225" descr="A close up of a logo&#10;&#10;Description automatically generated">
              <a:extLst>
                <a:ext uri="{FF2B5EF4-FFF2-40B4-BE49-F238E27FC236}">
                  <a16:creationId xmlns:a16="http://schemas.microsoft.com/office/drawing/2014/main" id="{503A9F08-0F8B-434D-A966-E059BB3BE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A64F84A5-C842-4F6B-B024-DAF2AD509464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A4503FC-7992-487F-9C0E-D020DA5888F8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F943558-42C5-4CAC-935D-16064B6932C5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18AADAE2-D9DA-4EAB-8B6C-A92A3E718C88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1FFC6AB1-600C-4D54-9C9E-550BE9726EED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D46CF2-42A5-40FD-B060-6163575EA779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77A1974-8C81-49C5-AD82-EDDFB15AEB65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5672740E-6501-4F5D-BB4F-0F9D9274C431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998FEF11-EF1C-45A5-981D-DDEEEC08589A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36" name="Picture 235" descr="A close up of a logo&#10;&#10;Description automatically generated">
              <a:extLst>
                <a:ext uri="{FF2B5EF4-FFF2-40B4-BE49-F238E27FC236}">
                  <a16:creationId xmlns:a16="http://schemas.microsoft.com/office/drawing/2014/main" id="{0A617A68-740D-4527-B0B6-4E67D4F8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9604AB60-AE5E-4E36-8EBE-F7F6D21759E8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CDB0AB0-DDC9-4DBE-88D9-4222649210A5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40BA05AA-4902-4592-B005-4D4BCAB68E7B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0" name="Flowchart: Connector 239">
              <a:extLst>
                <a:ext uri="{FF2B5EF4-FFF2-40B4-BE49-F238E27FC236}">
                  <a16:creationId xmlns:a16="http://schemas.microsoft.com/office/drawing/2014/main" id="{D94EA924-1592-4995-8A96-82E687D5091E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3538C3E9-A081-490A-8D2D-B318F5C3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DA6BDF3-E1C1-4FE9-BB84-7995E0F0E3FE}"/>
              </a:ext>
            </a:extLst>
          </p:cNvPr>
          <p:cNvGrpSpPr/>
          <p:nvPr/>
        </p:nvGrpSpPr>
        <p:grpSpPr>
          <a:xfrm>
            <a:off x="4629570" y="3196774"/>
            <a:ext cx="4787997" cy="2373516"/>
            <a:chOff x="4629570" y="3196774"/>
            <a:chExt cx="4787997" cy="2373516"/>
          </a:xfrm>
          <a:solidFill>
            <a:schemeClr val="bg1">
              <a:lumMod val="85000"/>
            </a:schemeClr>
          </a:solidFill>
        </p:grpSpPr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477A1B57-9671-4C43-B5C3-E31EE12B168D}"/>
                </a:ext>
              </a:extLst>
            </p:cNvPr>
            <p:cNvSpPr/>
            <p:nvPr/>
          </p:nvSpPr>
          <p:spPr>
            <a:xfrm>
              <a:off x="4629570" y="3196774"/>
              <a:ext cx="4787997" cy="2373516"/>
            </a:xfrm>
            <a:prstGeom prst="roundRect">
              <a:avLst>
                <a:gd name="adj" fmla="val 4048"/>
              </a:avLst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0E128FB-B68E-45AD-A7F6-A8F4F514B952}"/>
                </a:ext>
              </a:extLst>
            </p:cNvPr>
            <p:cNvSpPr txBox="1"/>
            <p:nvPr/>
          </p:nvSpPr>
          <p:spPr>
            <a:xfrm>
              <a:off x="5260306" y="3265501"/>
              <a:ext cx="200922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4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Cater Dinner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D6C5DC8-AADF-4706-8A43-480CDF47775B}"/>
                </a:ext>
              </a:extLst>
            </p:cNvPr>
            <p:cNvSpPr txBox="1"/>
            <p:nvPr/>
          </p:nvSpPr>
          <p:spPr>
            <a:xfrm>
              <a:off x="8886155" y="3287603"/>
              <a:ext cx="41212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0/3</a:t>
              </a:r>
            </a:p>
          </p:txBody>
        </p:sp>
        <p:sp>
          <p:nvSpPr>
            <p:cNvPr id="246" name="Flowchart: Connector 245">
              <a:extLst>
                <a:ext uri="{FF2B5EF4-FFF2-40B4-BE49-F238E27FC236}">
                  <a16:creationId xmlns:a16="http://schemas.microsoft.com/office/drawing/2014/main" id="{6FDF8954-79F5-451F-B44C-AEEAB8F98A4D}"/>
                </a:ext>
              </a:extLst>
            </p:cNvPr>
            <p:cNvSpPr/>
            <p:nvPr/>
          </p:nvSpPr>
          <p:spPr>
            <a:xfrm>
              <a:off x="4708516" y="3267267"/>
              <a:ext cx="483861" cy="483861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190BC58A-6CB0-4938-BC7F-AA16492A103B}"/>
                </a:ext>
              </a:extLst>
            </p:cNvPr>
            <p:cNvSpPr/>
            <p:nvPr/>
          </p:nvSpPr>
          <p:spPr>
            <a:xfrm>
              <a:off x="4771513" y="3334555"/>
              <a:ext cx="357866" cy="357866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8" name="Picture 247" descr="A close up of a logo&#10;&#10;Description automatically generated">
              <a:extLst>
                <a:ext uri="{FF2B5EF4-FFF2-40B4-BE49-F238E27FC236}">
                  <a16:creationId xmlns:a16="http://schemas.microsoft.com/office/drawing/2014/main" id="{34F0C7F3-D753-4E4D-A8D9-A7EAAD7D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4" y="3407295"/>
              <a:ext cx="203803" cy="203803"/>
            </a:xfrm>
            <a:prstGeom prst="rect">
              <a:avLst/>
            </a:prstGeom>
            <a:grpFill/>
          </p:spPr>
        </p:pic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DF8DEF8-2A52-4B50-B241-D91E1E227874}"/>
                </a:ext>
              </a:extLst>
            </p:cNvPr>
            <p:cNvSpPr txBox="1"/>
            <p:nvPr/>
          </p:nvSpPr>
          <p:spPr>
            <a:xfrm>
              <a:off x="5265458" y="3506678"/>
              <a:ext cx="2016144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+ Add subtask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516F9DAC-F04E-47EF-8F15-6FC8FD7E08A1}"/>
                </a:ext>
              </a:extLst>
            </p:cNvPr>
            <p:cNvSpPr/>
            <p:nvPr/>
          </p:nvSpPr>
          <p:spPr>
            <a:xfrm>
              <a:off x="4721346" y="3817280"/>
              <a:ext cx="4634178" cy="464061"/>
            </a:xfrm>
            <a:prstGeom prst="roundRect">
              <a:avLst>
                <a:gd name="adj" fmla="val 17699"/>
              </a:avLst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8BCE7497-7D84-49AE-9C71-FA731CEB5456}"/>
                </a:ext>
              </a:extLst>
            </p:cNvPr>
            <p:cNvSpPr/>
            <p:nvPr/>
          </p:nvSpPr>
          <p:spPr>
            <a:xfrm>
              <a:off x="4720495" y="3818121"/>
              <a:ext cx="1037020" cy="464061"/>
            </a:xfrm>
            <a:prstGeom prst="roundRect">
              <a:avLst>
                <a:gd name="adj" fmla="val 17699"/>
              </a:avLst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91B4157-CAA7-4E4F-BA62-9CADB3B393B6}"/>
                </a:ext>
              </a:extLst>
            </p:cNvPr>
            <p:cNvSpPr txBox="1"/>
            <p:nvPr/>
          </p:nvSpPr>
          <p:spPr>
            <a:xfrm>
              <a:off x="5098368" y="3911253"/>
              <a:ext cx="651864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Poll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E8B3D7B-975B-4828-9340-0187DA2F23E9}"/>
                </a:ext>
              </a:extLst>
            </p:cNvPr>
            <p:cNvSpPr txBox="1"/>
            <p:nvPr/>
          </p:nvSpPr>
          <p:spPr>
            <a:xfrm>
              <a:off x="6128363" y="3919991"/>
              <a:ext cx="1297678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Contact Caterer</a:t>
              </a:r>
            </a:p>
          </p:txBody>
        </p:sp>
        <p:sp>
          <p:nvSpPr>
            <p:cNvPr id="254" name="Flowchart: Connector 253">
              <a:extLst>
                <a:ext uri="{FF2B5EF4-FFF2-40B4-BE49-F238E27FC236}">
                  <a16:creationId xmlns:a16="http://schemas.microsoft.com/office/drawing/2014/main" id="{17580159-A423-4A5E-B130-1C3DFB54893D}"/>
                </a:ext>
              </a:extLst>
            </p:cNvPr>
            <p:cNvSpPr/>
            <p:nvPr/>
          </p:nvSpPr>
          <p:spPr>
            <a:xfrm>
              <a:off x="5841142" y="3900258"/>
              <a:ext cx="291825" cy="291825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C183A49B-FB75-40FC-8247-DB4F0D368E21}"/>
                </a:ext>
              </a:extLst>
            </p:cNvPr>
            <p:cNvSpPr/>
            <p:nvPr/>
          </p:nvSpPr>
          <p:spPr>
            <a:xfrm>
              <a:off x="5879137" y="3940841"/>
              <a:ext cx="215835" cy="215835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6" name="Picture 255" descr="A close up of a logo&#10;&#10;Description automatically generated">
              <a:extLst>
                <a:ext uri="{FF2B5EF4-FFF2-40B4-BE49-F238E27FC236}">
                  <a16:creationId xmlns:a16="http://schemas.microsoft.com/office/drawing/2014/main" id="{72A555A0-8E32-4F99-B941-94621ECC7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775" y="3985993"/>
              <a:ext cx="124743" cy="124743"/>
            </a:xfrm>
            <a:prstGeom prst="rect">
              <a:avLst/>
            </a:prstGeom>
            <a:grpFill/>
          </p:spPr>
        </p:pic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E2AE8B05-A78D-4439-AF68-01A1730AE28A}"/>
                </a:ext>
              </a:extLst>
            </p:cNvPr>
            <p:cNvSpPr/>
            <p:nvPr/>
          </p:nvSpPr>
          <p:spPr>
            <a:xfrm>
              <a:off x="4804599" y="3898205"/>
              <a:ext cx="300318" cy="300318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B7E9B3F8-2512-4B86-9B1E-F38A8D728E2C}"/>
                </a:ext>
              </a:extLst>
            </p:cNvPr>
            <p:cNvSpPr/>
            <p:nvPr/>
          </p:nvSpPr>
          <p:spPr>
            <a:xfrm>
              <a:off x="4843699" y="3939969"/>
              <a:ext cx="222117" cy="222117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9" name="Picture 258" descr="A close up of a logo&#10;&#10;Description automatically generated">
              <a:extLst>
                <a:ext uri="{FF2B5EF4-FFF2-40B4-BE49-F238E27FC236}">
                  <a16:creationId xmlns:a16="http://schemas.microsoft.com/office/drawing/2014/main" id="{5AA05CF1-B015-4FB0-8CCF-8E3664706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510" y="3985116"/>
              <a:ext cx="126494" cy="126494"/>
            </a:xfrm>
            <a:prstGeom prst="rect">
              <a:avLst/>
            </a:prstGeom>
            <a:grpFill/>
          </p:spPr>
        </p:pic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35B9BAA2-B6EE-4EB2-AE05-B51633A2A0B5}"/>
                </a:ext>
              </a:extLst>
            </p:cNvPr>
            <p:cNvSpPr/>
            <p:nvPr/>
          </p:nvSpPr>
          <p:spPr>
            <a:xfrm>
              <a:off x="5157304" y="4361559"/>
              <a:ext cx="2401712" cy="464061"/>
            </a:xfrm>
            <a:prstGeom prst="roundRect">
              <a:avLst>
                <a:gd name="adj" fmla="val 17699"/>
              </a:avLst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1" name="Flowchart: Connector 260">
              <a:extLst>
                <a:ext uri="{FF2B5EF4-FFF2-40B4-BE49-F238E27FC236}">
                  <a16:creationId xmlns:a16="http://schemas.microsoft.com/office/drawing/2014/main" id="{B4D06766-A80B-4E27-B47F-3AC178853408}"/>
                </a:ext>
              </a:extLst>
            </p:cNvPr>
            <p:cNvSpPr/>
            <p:nvPr/>
          </p:nvSpPr>
          <p:spPr>
            <a:xfrm>
              <a:off x="5242768" y="4443430"/>
              <a:ext cx="300318" cy="300318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027FA5D4-2AFF-49FB-A140-8F6434FE4691}"/>
                </a:ext>
              </a:extLst>
            </p:cNvPr>
            <p:cNvSpPr/>
            <p:nvPr/>
          </p:nvSpPr>
          <p:spPr>
            <a:xfrm>
              <a:off x="5281868" y="4485197"/>
              <a:ext cx="222117" cy="222116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63" name="Picture 262" descr="A close up of a logo&#10;&#10;Description automatically generated">
              <a:extLst>
                <a:ext uri="{FF2B5EF4-FFF2-40B4-BE49-F238E27FC236}">
                  <a16:creationId xmlns:a16="http://schemas.microsoft.com/office/drawing/2014/main" id="{8014F0C9-4CDD-48E4-BAC2-B6CBC2D7D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679" y="4530341"/>
              <a:ext cx="126494" cy="126494"/>
            </a:xfrm>
            <a:prstGeom prst="rect">
              <a:avLst/>
            </a:prstGeom>
            <a:grpFill/>
          </p:spPr>
        </p:pic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F23D1AA-95B4-4C93-B358-F30229E4550B}"/>
                </a:ext>
              </a:extLst>
            </p:cNvPr>
            <p:cNvSpPr txBox="1"/>
            <p:nvPr/>
          </p:nvSpPr>
          <p:spPr>
            <a:xfrm>
              <a:off x="5545255" y="4471049"/>
              <a:ext cx="149318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Send Reminder</a:t>
              </a:r>
            </a:p>
          </p:txBody>
        </p:sp>
      </p:grp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2894176-B6BA-4569-9AD4-DF8E3A630069}"/>
              </a:ext>
            </a:extLst>
          </p:cNvPr>
          <p:cNvSpPr/>
          <p:nvPr/>
        </p:nvSpPr>
        <p:spPr>
          <a:xfrm>
            <a:off x="6057774" y="4406655"/>
            <a:ext cx="3619046" cy="652007"/>
          </a:xfrm>
          <a:prstGeom prst="roundRect">
            <a:avLst>
              <a:gd name="adj" fmla="val 1460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1AA61BA-DD21-40F1-A516-C5619B411344}"/>
              </a:ext>
            </a:extLst>
          </p:cNvPr>
          <p:cNvSpPr txBox="1"/>
          <p:nvPr/>
        </p:nvSpPr>
        <p:spPr>
          <a:xfrm>
            <a:off x="6688510" y="4475382"/>
            <a:ext cx="25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94DD2E51-BADC-439F-84E3-301FFF9C0C5C}"/>
              </a:ext>
            </a:extLst>
          </p:cNvPr>
          <p:cNvSpPr/>
          <p:nvPr/>
        </p:nvSpPr>
        <p:spPr>
          <a:xfrm>
            <a:off x="6136720" y="4477148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3E9C17F5-3521-439A-A572-1AA51B7800F5}"/>
              </a:ext>
            </a:extLst>
          </p:cNvPr>
          <p:cNvSpPr/>
          <p:nvPr/>
        </p:nvSpPr>
        <p:spPr>
          <a:xfrm>
            <a:off x="6199717" y="4544436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19CF79F-6843-462B-8B76-E9B9458738AC}"/>
              </a:ext>
            </a:extLst>
          </p:cNvPr>
          <p:cNvSpPr txBox="1"/>
          <p:nvPr/>
        </p:nvSpPr>
        <p:spPr>
          <a:xfrm>
            <a:off x="6693662" y="4716559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pic>
        <p:nvPicPr>
          <p:cNvPr id="134" name="Picture 133" descr="A close up of a logo&#10;&#10;Description automatically generated">
            <a:extLst>
              <a:ext uri="{FF2B5EF4-FFF2-40B4-BE49-F238E27FC236}">
                <a16:creationId xmlns:a16="http://schemas.microsoft.com/office/drawing/2014/main" id="{3229A47A-2BE5-4AF1-9069-DEE892812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407" y="4621409"/>
            <a:ext cx="206831" cy="206831"/>
          </a:xfrm>
          <a:prstGeom prst="rect">
            <a:avLst/>
          </a:prstGeom>
        </p:spPr>
      </p:pic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2002839-1A75-4861-A94F-5BAE820DC586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BD26C1-1791-40B0-94A7-EEF134640ED8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B56809F7-CF2B-4F9B-B3BB-D268532E93A3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6ABC5C8-EF23-4C1D-B050-D9D6B813672C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0" name="Picture 139" descr="A close up of a logo&#10;&#10;Description automatically generated">
            <a:extLst>
              <a:ext uri="{FF2B5EF4-FFF2-40B4-BE49-F238E27FC236}">
                <a16:creationId xmlns:a16="http://schemas.microsoft.com/office/drawing/2014/main" id="{5B8E0C17-1066-4B04-BEAA-FB4BFBDC1FB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BC335D88-3C63-40D7-9C39-B0157A742E06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05F551A-A871-4DF4-B003-75BAEA24A630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D55B05B-72D7-47A5-B8B1-9D22D4F71497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D251AC-E4C0-4A60-BFAA-C8D17835EBB2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3A1BD8D-DEF3-4E30-A634-62D58674CC48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1934AFA-9516-494E-8416-1B9C5B8F8438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F0D459E-C964-4860-B048-F01425B54512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80025C5-ED4B-4E72-84BE-64DB9F9C42FF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9" name="Picture 14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24682773-6C8E-4DB7-A985-E9BA4A5FC9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150" name="Picture 14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C6530931-D829-4DF1-8263-76B922077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93072E2-52FC-4DF5-90F5-178900346E9F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7BAA077-5DBA-4BC8-AC8B-F1F52B0F9123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4D7DAD7-73F7-4FA2-91C9-E64C1912969D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809632-ADE5-4A2B-BB8C-66DE5F9D5908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17115F-D0C4-422A-A9F7-5DE3E1F98DF9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B074B510-4264-4FD8-8D7F-EE9CA6202415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E867B214-E163-47AA-974B-EC9B4B9D12A9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3B40728C-2F44-489C-BE9E-8A3EC7E8BEE7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5067596-28A2-4F27-B3BA-9454D707FA34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3479EC27-CBA5-4B5E-A15A-3B0C7815D8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AB52440-6DCD-47A4-B50B-25E2C5EA3F3D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Speech Bubble: Rectangle with Corners Rounded 125">
            <a:extLst>
              <a:ext uri="{FF2B5EF4-FFF2-40B4-BE49-F238E27FC236}">
                <a16:creationId xmlns:a16="http://schemas.microsoft.com/office/drawing/2014/main" id="{9F861D23-AC54-4CF1-B895-E3FCFC012767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Release your mouse to drop the task into the desired parent task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23C58496-E5BF-4C12-B015-3A5DB9B64B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111" y="4855663"/>
            <a:ext cx="227167" cy="2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15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C9F2940F-14FC-498E-AF86-48FF977A7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A17DE64E-080E-419C-9F45-2A19BAACFBB8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BB52930-D6AC-44D0-84DA-64A4C11F84F9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8E5BE8C7-F7AA-4876-8EBC-1B4E89B1BDEE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Partial Circle 223">
              <a:extLst>
                <a:ext uri="{FF2B5EF4-FFF2-40B4-BE49-F238E27FC236}">
                  <a16:creationId xmlns:a16="http://schemas.microsoft.com/office/drawing/2014/main" id="{C5785A8C-7B6B-47A9-9711-B7BBF94FF435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908DCE11-7990-4D16-9739-37A84EA30C2D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6" name="Picture 225" descr="A close up of a logo&#10;&#10;Description automatically generated">
              <a:extLst>
                <a:ext uri="{FF2B5EF4-FFF2-40B4-BE49-F238E27FC236}">
                  <a16:creationId xmlns:a16="http://schemas.microsoft.com/office/drawing/2014/main" id="{503A9F08-0F8B-434D-A966-E059BB3BE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A64F84A5-C842-4F6B-B024-DAF2AD509464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A4503FC-7992-487F-9C0E-D020DA5888F8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F943558-42C5-4CAC-935D-16064B6932C5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18AADAE2-D9DA-4EAB-8B6C-A92A3E718C88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1FFC6AB1-600C-4D54-9C9E-550BE9726EED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D46CF2-42A5-40FD-B060-6163575EA779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77A1974-8C81-49C5-AD82-EDDFB15AEB65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5672740E-6501-4F5D-BB4F-0F9D9274C431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998FEF11-EF1C-45A5-981D-DDEEEC08589A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36" name="Picture 235" descr="A close up of a logo&#10;&#10;Description automatically generated">
              <a:extLst>
                <a:ext uri="{FF2B5EF4-FFF2-40B4-BE49-F238E27FC236}">
                  <a16:creationId xmlns:a16="http://schemas.microsoft.com/office/drawing/2014/main" id="{0A617A68-740D-4527-B0B6-4E67D4F8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9604AB60-AE5E-4E36-8EBE-F7F6D21759E8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CDB0AB0-DDC9-4DBE-88D9-4222649210A5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40BA05AA-4902-4592-B005-4D4BCAB68E7B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0" name="Flowchart: Connector 239">
              <a:extLst>
                <a:ext uri="{FF2B5EF4-FFF2-40B4-BE49-F238E27FC236}">
                  <a16:creationId xmlns:a16="http://schemas.microsoft.com/office/drawing/2014/main" id="{D94EA924-1592-4995-8A96-82E687D5091E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3538C3E9-A081-490A-8D2D-B318F5C3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DA6BDF3-E1C1-4FE9-BB84-7995E0F0E3FE}"/>
              </a:ext>
            </a:extLst>
          </p:cNvPr>
          <p:cNvGrpSpPr/>
          <p:nvPr/>
        </p:nvGrpSpPr>
        <p:grpSpPr>
          <a:xfrm>
            <a:off x="4629570" y="3196774"/>
            <a:ext cx="4787997" cy="2373516"/>
            <a:chOff x="4629570" y="3196774"/>
            <a:chExt cx="4787997" cy="2373516"/>
          </a:xfrm>
          <a:solidFill>
            <a:schemeClr val="bg1"/>
          </a:solidFill>
        </p:grpSpPr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477A1B57-9671-4C43-B5C3-E31EE12B168D}"/>
                </a:ext>
              </a:extLst>
            </p:cNvPr>
            <p:cNvSpPr/>
            <p:nvPr/>
          </p:nvSpPr>
          <p:spPr>
            <a:xfrm>
              <a:off x="4629570" y="3196774"/>
              <a:ext cx="4787997" cy="2373516"/>
            </a:xfrm>
            <a:prstGeom prst="roundRect">
              <a:avLst>
                <a:gd name="adj" fmla="val 4048"/>
              </a:avLst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0E128FB-B68E-45AD-A7F6-A8F4F514B952}"/>
                </a:ext>
              </a:extLst>
            </p:cNvPr>
            <p:cNvSpPr txBox="1"/>
            <p:nvPr/>
          </p:nvSpPr>
          <p:spPr>
            <a:xfrm>
              <a:off x="5260306" y="3265501"/>
              <a:ext cx="200922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4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Cater Dinner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D6C5DC8-AADF-4706-8A43-480CDF47775B}"/>
                </a:ext>
              </a:extLst>
            </p:cNvPr>
            <p:cNvSpPr txBox="1"/>
            <p:nvPr/>
          </p:nvSpPr>
          <p:spPr>
            <a:xfrm>
              <a:off x="8886155" y="3287603"/>
              <a:ext cx="41212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0/4</a:t>
              </a:r>
            </a:p>
          </p:txBody>
        </p:sp>
        <p:sp>
          <p:nvSpPr>
            <p:cNvPr id="246" name="Flowchart: Connector 245">
              <a:extLst>
                <a:ext uri="{FF2B5EF4-FFF2-40B4-BE49-F238E27FC236}">
                  <a16:creationId xmlns:a16="http://schemas.microsoft.com/office/drawing/2014/main" id="{6FDF8954-79F5-451F-B44C-AEEAB8F98A4D}"/>
                </a:ext>
              </a:extLst>
            </p:cNvPr>
            <p:cNvSpPr/>
            <p:nvPr/>
          </p:nvSpPr>
          <p:spPr>
            <a:xfrm>
              <a:off x="4708516" y="3267267"/>
              <a:ext cx="483861" cy="483861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190BC58A-6CB0-4938-BC7F-AA16492A103B}"/>
                </a:ext>
              </a:extLst>
            </p:cNvPr>
            <p:cNvSpPr/>
            <p:nvPr/>
          </p:nvSpPr>
          <p:spPr>
            <a:xfrm>
              <a:off x="4771513" y="3334555"/>
              <a:ext cx="357866" cy="357866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8" name="Picture 247" descr="A close up of a logo&#10;&#10;Description automatically generated">
              <a:extLst>
                <a:ext uri="{FF2B5EF4-FFF2-40B4-BE49-F238E27FC236}">
                  <a16:creationId xmlns:a16="http://schemas.microsoft.com/office/drawing/2014/main" id="{34F0C7F3-D753-4E4D-A8D9-A7EAAD7D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4" y="3407295"/>
              <a:ext cx="203803" cy="203803"/>
            </a:xfrm>
            <a:prstGeom prst="rect">
              <a:avLst/>
            </a:prstGeom>
            <a:grpFill/>
          </p:spPr>
        </p:pic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DF8DEF8-2A52-4B50-B241-D91E1E227874}"/>
                </a:ext>
              </a:extLst>
            </p:cNvPr>
            <p:cNvSpPr txBox="1"/>
            <p:nvPr/>
          </p:nvSpPr>
          <p:spPr>
            <a:xfrm>
              <a:off x="5265458" y="3506678"/>
              <a:ext cx="2016144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+ Add subtask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516F9DAC-F04E-47EF-8F15-6FC8FD7E08A1}"/>
                </a:ext>
              </a:extLst>
            </p:cNvPr>
            <p:cNvSpPr/>
            <p:nvPr/>
          </p:nvSpPr>
          <p:spPr>
            <a:xfrm>
              <a:off x="4721346" y="3817280"/>
              <a:ext cx="4634178" cy="464061"/>
            </a:xfrm>
            <a:prstGeom prst="roundRect">
              <a:avLst>
                <a:gd name="adj" fmla="val 17699"/>
              </a:avLst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8BCE7497-7D84-49AE-9C71-FA731CEB5456}"/>
                </a:ext>
              </a:extLst>
            </p:cNvPr>
            <p:cNvSpPr/>
            <p:nvPr/>
          </p:nvSpPr>
          <p:spPr>
            <a:xfrm>
              <a:off x="4720495" y="3818121"/>
              <a:ext cx="1037020" cy="464061"/>
            </a:xfrm>
            <a:prstGeom prst="roundRect">
              <a:avLst>
                <a:gd name="adj" fmla="val 17699"/>
              </a:avLst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91B4157-CAA7-4E4F-BA62-9CADB3B393B6}"/>
                </a:ext>
              </a:extLst>
            </p:cNvPr>
            <p:cNvSpPr txBox="1"/>
            <p:nvPr/>
          </p:nvSpPr>
          <p:spPr>
            <a:xfrm>
              <a:off x="5098368" y="3911253"/>
              <a:ext cx="651864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Poll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E8B3D7B-975B-4828-9340-0187DA2F23E9}"/>
                </a:ext>
              </a:extLst>
            </p:cNvPr>
            <p:cNvSpPr txBox="1"/>
            <p:nvPr/>
          </p:nvSpPr>
          <p:spPr>
            <a:xfrm>
              <a:off x="6128363" y="3919991"/>
              <a:ext cx="1297678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Contact Caterer</a:t>
              </a:r>
            </a:p>
          </p:txBody>
        </p:sp>
        <p:sp>
          <p:nvSpPr>
            <p:cNvPr id="254" name="Flowchart: Connector 253">
              <a:extLst>
                <a:ext uri="{FF2B5EF4-FFF2-40B4-BE49-F238E27FC236}">
                  <a16:creationId xmlns:a16="http://schemas.microsoft.com/office/drawing/2014/main" id="{17580159-A423-4A5E-B130-1C3DFB54893D}"/>
                </a:ext>
              </a:extLst>
            </p:cNvPr>
            <p:cNvSpPr/>
            <p:nvPr/>
          </p:nvSpPr>
          <p:spPr>
            <a:xfrm>
              <a:off x="5841142" y="3900258"/>
              <a:ext cx="291825" cy="291825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C183A49B-FB75-40FC-8247-DB4F0D368E21}"/>
                </a:ext>
              </a:extLst>
            </p:cNvPr>
            <p:cNvSpPr/>
            <p:nvPr/>
          </p:nvSpPr>
          <p:spPr>
            <a:xfrm>
              <a:off x="5879137" y="3940841"/>
              <a:ext cx="215835" cy="215835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6" name="Picture 255" descr="A close up of a logo&#10;&#10;Description automatically generated">
              <a:extLst>
                <a:ext uri="{FF2B5EF4-FFF2-40B4-BE49-F238E27FC236}">
                  <a16:creationId xmlns:a16="http://schemas.microsoft.com/office/drawing/2014/main" id="{72A555A0-8E32-4F99-B941-94621ECC7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775" y="3985993"/>
              <a:ext cx="124743" cy="124743"/>
            </a:xfrm>
            <a:prstGeom prst="rect">
              <a:avLst/>
            </a:prstGeom>
            <a:grpFill/>
          </p:spPr>
        </p:pic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E2AE8B05-A78D-4439-AF68-01A1730AE28A}"/>
                </a:ext>
              </a:extLst>
            </p:cNvPr>
            <p:cNvSpPr/>
            <p:nvPr/>
          </p:nvSpPr>
          <p:spPr>
            <a:xfrm>
              <a:off x="4804599" y="3898205"/>
              <a:ext cx="300318" cy="300318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B7E9B3F8-2512-4B86-9B1E-F38A8D728E2C}"/>
                </a:ext>
              </a:extLst>
            </p:cNvPr>
            <p:cNvSpPr/>
            <p:nvPr/>
          </p:nvSpPr>
          <p:spPr>
            <a:xfrm>
              <a:off x="4843699" y="3939969"/>
              <a:ext cx="222117" cy="222117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9" name="Picture 258" descr="A close up of a logo&#10;&#10;Description automatically generated">
              <a:extLst>
                <a:ext uri="{FF2B5EF4-FFF2-40B4-BE49-F238E27FC236}">
                  <a16:creationId xmlns:a16="http://schemas.microsoft.com/office/drawing/2014/main" id="{5AA05CF1-B015-4FB0-8CCF-8E3664706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510" y="3985116"/>
              <a:ext cx="126494" cy="126494"/>
            </a:xfrm>
            <a:prstGeom prst="rect">
              <a:avLst/>
            </a:prstGeom>
            <a:grpFill/>
          </p:spPr>
        </p:pic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35B9BAA2-B6EE-4EB2-AE05-B51633A2A0B5}"/>
                </a:ext>
              </a:extLst>
            </p:cNvPr>
            <p:cNvSpPr/>
            <p:nvPr/>
          </p:nvSpPr>
          <p:spPr>
            <a:xfrm>
              <a:off x="5157304" y="4361559"/>
              <a:ext cx="2401712" cy="464061"/>
            </a:xfrm>
            <a:prstGeom prst="roundRect">
              <a:avLst>
                <a:gd name="adj" fmla="val 17699"/>
              </a:avLst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1" name="Flowchart: Connector 260">
              <a:extLst>
                <a:ext uri="{FF2B5EF4-FFF2-40B4-BE49-F238E27FC236}">
                  <a16:creationId xmlns:a16="http://schemas.microsoft.com/office/drawing/2014/main" id="{B4D06766-A80B-4E27-B47F-3AC178853408}"/>
                </a:ext>
              </a:extLst>
            </p:cNvPr>
            <p:cNvSpPr/>
            <p:nvPr/>
          </p:nvSpPr>
          <p:spPr>
            <a:xfrm>
              <a:off x="5242768" y="4443430"/>
              <a:ext cx="300318" cy="300318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027FA5D4-2AFF-49FB-A140-8F6434FE4691}"/>
                </a:ext>
              </a:extLst>
            </p:cNvPr>
            <p:cNvSpPr/>
            <p:nvPr/>
          </p:nvSpPr>
          <p:spPr>
            <a:xfrm>
              <a:off x="5281868" y="4485197"/>
              <a:ext cx="222117" cy="222116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63" name="Picture 262" descr="A close up of a logo&#10;&#10;Description automatically generated">
              <a:extLst>
                <a:ext uri="{FF2B5EF4-FFF2-40B4-BE49-F238E27FC236}">
                  <a16:creationId xmlns:a16="http://schemas.microsoft.com/office/drawing/2014/main" id="{8014F0C9-4CDD-48E4-BAC2-B6CBC2D7D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679" y="4530341"/>
              <a:ext cx="126494" cy="126494"/>
            </a:xfrm>
            <a:prstGeom prst="rect">
              <a:avLst/>
            </a:prstGeom>
            <a:grpFill/>
          </p:spPr>
        </p:pic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F23D1AA-95B4-4C93-B358-F30229E4550B}"/>
                </a:ext>
              </a:extLst>
            </p:cNvPr>
            <p:cNvSpPr txBox="1"/>
            <p:nvPr/>
          </p:nvSpPr>
          <p:spPr>
            <a:xfrm>
              <a:off x="5545255" y="4471049"/>
              <a:ext cx="149318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Send Reminder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DC89B52E-4B17-4AEA-82C4-5CA9CC0DB430}"/>
                </a:ext>
              </a:extLst>
            </p:cNvPr>
            <p:cNvSpPr/>
            <p:nvPr/>
          </p:nvSpPr>
          <p:spPr>
            <a:xfrm>
              <a:off x="4718800" y="4903552"/>
              <a:ext cx="4634178" cy="464061"/>
            </a:xfrm>
            <a:prstGeom prst="roundRect">
              <a:avLst>
                <a:gd name="adj" fmla="val 1769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BE326EB-CA10-47CE-BC52-B0A15901C80C}"/>
                </a:ext>
              </a:extLst>
            </p:cNvPr>
            <p:cNvSpPr txBox="1"/>
            <p:nvPr/>
          </p:nvSpPr>
          <p:spPr>
            <a:xfrm>
              <a:off x="5106750" y="5013042"/>
              <a:ext cx="26698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00206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Seek Approval of Finance</a:t>
              </a:r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514360F-2D3A-4DE6-B816-244ABB7983B4}"/>
                </a:ext>
              </a:extLst>
            </p:cNvPr>
            <p:cNvSpPr/>
            <p:nvPr/>
          </p:nvSpPr>
          <p:spPr>
            <a:xfrm>
              <a:off x="4807278" y="4990646"/>
              <a:ext cx="300318" cy="300318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C494BCB3-DF86-4F93-8AAE-418D9340DC50}"/>
                </a:ext>
              </a:extLst>
            </p:cNvPr>
            <p:cNvSpPr/>
            <p:nvPr/>
          </p:nvSpPr>
          <p:spPr>
            <a:xfrm>
              <a:off x="4846378" y="5032413"/>
              <a:ext cx="222117" cy="222116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1" name="Picture 130" descr="A close up of a logo&#10;&#10;Description automatically generated">
              <a:extLst>
                <a:ext uri="{FF2B5EF4-FFF2-40B4-BE49-F238E27FC236}">
                  <a16:creationId xmlns:a16="http://schemas.microsoft.com/office/drawing/2014/main" id="{094BD246-5C55-4930-90C4-D6206D087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189" y="5077557"/>
              <a:ext cx="126494" cy="126494"/>
            </a:xfrm>
            <a:prstGeom prst="rect">
              <a:avLst/>
            </a:prstGeom>
            <a:grpFill/>
          </p:spPr>
        </p:pic>
      </p:grp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2002839-1A75-4861-A94F-5BAE820DC586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BD26C1-1791-40B0-94A7-EEF134640ED8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B56809F7-CF2B-4F9B-B3BB-D268532E93A3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6ABC5C8-EF23-4C1D-B050-D9D6B813672C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0" name="Picture 139" descr="A close up of a logo&#10;&#10;Description automatically generated">
            <a:extLst>
              <a:ext uri="{FF2B5EF4-FFF2-40B4-BE49-F238E27FC236}">
                <a16:creationId xmlns:a16="http://schemas.microsoft.com/office/drawing/2014/main" id="{5B8E0C17-1066-4B04-BEAA-FB4BFBDC1FB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BC335D88-3C63-40D7-9C39-B0157A742E06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05F551A-A871-4DF4-B003-75BAEA24A630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D55B05B-72D7-47A5-B8B1-9D22D4F71497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D251AC-E4C0-4A60-BFAA-C8D17835EBB2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3A1BD8D-DEF3-4E30-A634-62D58674CC48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1934AFA-9516-494E-8416-1B9C5B8F8438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F0D459E-C964-4860-B048-F01425B54512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80025C5-ED4B-4E72-84BE-64DB9F9C42FF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9" name="Picture 14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24682773-6C8E-4DB7-A985-E9BA4A5FC9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150" name="Picture 14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C6530931-D829-4DF1-8263-76B922077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93072E2-52FC-4DF5-90F5-178900346E9F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7BAA077-5DBA-4BC8-AC8B-F1F52B0F9123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4D7DAD7-73F7-4FA2-91C9-E64C1912969D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809632-ADE5-4A2B-BB8C-66DE5F9D5908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17115F-D0C4-422A-A9F7-5DE3E1F98DF9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B074B510-4264-4FD8-8D7F-EE9CA6202415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E867B214-E163-47AA-974B-EC9B4B9D12A9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3B40728C-2F44-489C-BE9E-8A3EC7E8BEE7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5067596-28A2-4F27-B3BA-9454D707FA34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3479EC27-CBA5-4B5E-A15A-3B0C7815D8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AB52440-6DCD-47A4-B50B-25E2C5EA3F3D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9BC65FC-9CCD-4FFA-B3F1-00F9C46D4B1F}"/>
              </a:ext>
            </a:extLst>
          </p:cNvPr>
          <p:cNvSpPr/>
          <p:nvPr/>
        </p:nvSpPr>
        <p:spPr>
          <a:xfrm>
            <a:off x="9362727" y="5393875"/>
            <a:ext cx="2275798" cy="10003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9F8722F-B0BE-4A56-AC0A-68F0B83B2D7C}"/>
              </a:ext>
            </a:extLst>
          </p:cNvPr>
          <p:cNvSpPr txBox="1"/>
          <p:nvPr/>
        </p:nvSpPr>
        <p:spPr>
          <a:xfrm>
            <a:off x="9797378" y="5519276"/>
            <a:ext cx="1378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Dependency added</a:t>
            </a:r>
          </a:p>
        </p:txBody>
      </p:sp>
      <p:pic>
        <p:nvPicPr>
          <p:cNvPr id="163" name="Picture 16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1083057-4D0B-4638-A9ED-438D8203C7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74" y="5538636"/>
            <a:ext cx="207503" cy="207503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791A8D5E-B54D-4A01-9400-2276BBA84491}"/>
              </a:ext>
            </a:extLst>
          </p:cNvPr>
          <p:cNvSpPr txBox="1"/>
          <p:nvPr/>
        </p:nvSpPr>
        <p:spPr>
          <a:xfrm>
            <a:off x="9799798" y="5764966"/>
            <a:ext cx="183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Sub-task added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0BD6937-7073-4B5F-A59F-69C2E3D4AA67}"/>
              </a:ext>
            </a:extLst>
          </p:cNvPr>
          <p:cNvSpPr txBox="1"/>
          <p:nvPr/>
        </p:nvSpPr>
        <p:spPr>
          <a:xfrm>
            <a:off x="9797378" y="6011187"/>
            <a:ext cx="175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747A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Undo</a:t>
            </a:r>
          </a:p>
        </p:txBody>
      </p:sp>
      <p:sp>
        <p:nvSpPr>
          <p:cNvPr id="167" name="Speech Bubble: Rectangle with Corners Rounded 166">
            <a:extLst>
              <a:ext uri="{FF2B5EF4-FFF2-40B4-BE49-F238E27FC236}">
                <a16:creationId xmlns:a16="http://schemas.microsoft.com/office/drawing/2014/main" id="{A1FF98D3-9829-4842-BCE3-B61488397527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Dependency successfully added</a:t>
            </a:r>
          </a:p>
        </p:txBody>
      </p:sp>
    </p:spTree>
    <p:extLst>
      <p:ext uri="{BB962C8B-B14F-4D97-AF65-F5344CB8AC3E}">
        <p14:creationId xmlns:p14="http://schemas.microsoft.com/office/powerpoint/2010/main" val="1849731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C9F2940F-14FC-498E-AF86-48FF977A7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A17DE64E-080E-419C-9F45-2A19BAACFBB8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BB52930-D6AC-44D0-84DA-64A4C11F84F9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8E5BE8C7-F7AA-4876-8EBC-1B4E89B1BDEE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Partial Circle 223">
              <a:extLst>
                <a:ext uri="{FF2B5EF4-FFF2-40B4-BE49-F238E27FC236}">
                  <a16:creationId xmlns:a16="http://schemas.microsoft.com/office/drawing/2014/main" id="{C5785A8C-7B6B-47A9-9711-B7BBF94FF435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908DCE11-7990-4D16-9739-37A84EA30C2D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6" name="Picture 225" descr="A close up of a logo&#10;&#10;Description automatically generated">
              <a:extLst>
                <a:ext uri="{FF2B5EF4-FFF2-40B4-BE49-F238E27FC236}">
                  <a16:creationId xmlns:a16="http://schemas.microsoft.com/office/drawing/2014/main" id="{503A9F08-0F8B-434D-A966-E059BB3BE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A64F84A5-C842-4F6B-B024-DAF2AD509464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A4503FC-7992-487F-9C0E-D020DA5888F8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F943558-42C5-4CAC-935D-16064B6932C5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18AADAE2-D9DA-4EAB-8B6C-A92A3E718C88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1FFC6AB1-600C-4D54-9C9E-550BE9726EED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D46CF2-42A5-40FD-B060-6163575EA779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77A1974-8C81-49C5-AD82-EDDFB15AEB65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5672740E-6501-4F5D-BB4F-0F9D9274C431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998FEF11-EF1C-45A5-981D-DDEEEC08589A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36" name="Picture 235" descr="A close up of a logo&#10;&#10;Description automatically generated">
              <a:extLst>
                <a:ext uri="{FF2B5EF4-FFF2-40B4-BE49-F238E27FC236}">
                  <a16:creationId xmlns:a16="http://schemas.microsoft.com/office/drawing/2014/main" id="{0A617A68-740D-4527-B0B6-4E67D4F8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9604AB60-AE5E-4E36-8EBE-F7F6D21759E8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CDB0AB0-DDC9-4DBE-88D9-4222649210A5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40BA05AA-4902-4592-B005-4D4BCAB68E7B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0" name="Flowchart: Connector 239">
              <a:extLst>
                <a:ext uri="{FF2B5EF4-FFF2-40B4-BE49-F238E27FC236}">
                  <a16:creationId xmlns:a16="http://schemas.microsoft.com/office/drawing/2014/main" id="{D94EA924-1592-4995-8A96-82E687D5091E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3538C3E9-A081-490A-8D2D-B318F5C3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DA6BDF3-E1C1-4FE9-BB84-7995E0F0E3FE}"/>
              </a:ext>
            </a:extLst>
          </p:cNvPr>
          <p:cNvGrpSpPr/>
          <p:nvPr/>
        </p:nvGrpSpPr>
        <p:grpSpPr>
          <a:xfrm>
            <a:off x="4629570" y="3196774"/>
            <a:ext cx="4787997" cy="2373516"/>
            <a:chOff x="4629570" y="3196774"/>
            <a:chExt cx="4787997" cy="2373516"/>
          </a:xfrm>
          <a:solidFill>
            <a:schemeClr val="bg1"/>
          </a:solidFill>
        </p:grpSpPr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477A1B57-9671-4C43-B5C3-E31EE12B168D}"/>
                </a:ext>
              </a:extLst>
            </p:cNvPr>
            <p:cNvSpPr/>
            <p:nvPr/>
          </p:nvSpPr>
          <p:spPr>
            <a:xfrm>
              <a:off x="4629570" y="3196774"/>
              <a:ext cx="4787997" cy="2373516"/>
            </a:xfrm>
            <a:prstGeom prst="roundRect">
              <a:avLst>
                <a:gd name="adj" fmla="val 4048"/>
              </a:avLst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0E128FB-B68E-45AD-A7F6-A8F4F514B952}"/>
                </a:ext>
              </a:extLst>
            </p:cNvPr>
            <p:cNvSpPr txBox="1"/>
            <p:nvPr/>
          </p:nvSpPr>
          <p:spPr>
            <a:xfrm>
              <a:off x="5260306" y="3265501"/>
              <a:ext cx="200922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4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Cater Dinner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D6C5DC8-AADF-4706-8A43-480CDF47775B}"/>
                </a:ext>
              </a:extLst>
            </p:cNvPr>
            <p:cNvSpPr txBox="1"/>
            <p:nvPr/>
          </p:nvSpPr>
          <p:spPr>
            <a:xfrm>
              <a:off x="8886155" y="3287603"/>
              <a:ext cx="41212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0/4</a:t>
              </a:r>
            </a:p>
          </p:txBody>
        </p:sp>
        <p:sp>
          <p:nvSpPr>
            <p:cNvPr id="246" name="Flowchart: Connector 245">
              <a:extLst>
                <a:ext uri="{FF2B5EF4-FFF2-40B4-BE49-F238E27FC236}">
                  <a16:creationId xmlns:a16="http://schemas.microsoft.com/office/drawing/2014/main" id="{6FDF8954-79F5-451F-B44C-AEEAB8F98A4D}"/>
                </a:ext>
              </a:extLst>
            </p:cNvPr>
            <p:cNvSpPr/>
            <p:nvPr/>
          </p:nvSpPr>
          <p:spPr>
            <a:xfrm>
              <a:off x="4708516" y="3267267"/>
              <a:ext cx="483861" cy="483861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190BC58A-6CB0-4938-BC7F-AA16492A103B}"/>
                </a:ext>
              </a:extLst>
            </p:cNvPr>
            <p:cNvSpPr/>
            <p:nvPr/>
          </p:nvSpPr>
          <p:spPr>
            <a:xfrm>
              <a:off x="4771513" y="3334555"/>
              <a:ext cx="357866" cy="357866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8" name="Picture 247" descr="A close up of a logo&#10;&#10;Description automatically generated">
              <a:extLst>
                <a:ext uri="{FF2B5EF4-FFF2-40B4-BE49-F238E27FC236}">
                  <a16:creationId xmlns:a16="http://schemas.microsoft.com/office/drawing/2014/main" id="{34F0C7F3-D753-4E4D-A8D9-A7EAAD7D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4" y="3407295"/>
              <a:ext cx="203803" cy="203803"/>
            </a:xfrm>
            <a:prstGeom prst="rect">
              <a:avLst/>
            </a:prstGeom>
            <a:grpFill/>
          </p:spPr>
        </p:pic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DF8DEF8-2A52-4B50-B241-D91E1E227874}"/>
                </a:ext>
              </a:extLst>
            </p:cNvPr>
            <p:cNvSpPr txBox="1"/>
            <p:nvPr/>
          </p:nvSpPr>
          <p:spPr>
            <a:xfrm>
              <a:off x="5265458" y="3506678"/>
              <a:ext cx="2016144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+ Add subtask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516F9DAC-F04E-47EF-8F15-6FC8FD7E08A1}"/>
                </a:ext>
              </a:extLst>
            </p:cNvPr>
            <p:cNvSpPr/>
            <p:nvPr/>
          </p:nvSpPr>
          <p:spPr>
            <a:xfrm>
              <a:off x="4721346" y="3817280"/>
              <a:ext cx="4634178" cy="464061"/>
            </a:xfrm>
            <a:prstGeom prst="roundRect">
              <a:avLst>
                <a:gd name="adj" fmla="val 17699"/>
              </a:avLst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8BCE7497-7D84-49AE-9C71-FA731CEB5456}"/>
                </a:ext>
              </a:extLst>
            </p:cNvPr>
            <p:cNvSpPr/>
            <p:nvPr/>
          </p:nvSpPr>
          <p:spPr>
            <a:xfrm>
              <a:off x="4720495" y="3818121"/>
              <a:ext cx="1037020" cy="464061"/>
            </a:xfrm>
            <a:prstGeom prst="roundRect">
              <a:avLst>
                <a:gd name="adj" fmla="val 17699"/>
              </a:avLst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91B4157-CAA7-4E4F-BA62-9CADB3B393B6}"/>
                </a:ext>
              </a:extLst>
            </p:cNvPr>
            <p:cNvSpPr txBox="1"/>
            <p:nvPr/>
          </p:nvSpPr>
          <p:spPr>
            <a:xfrm>
              <a:off x="5098368" y="3911253"/>
              <a:ext cx="651864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Poll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E8B3D7B-975B-4828-9340-0187DA2F23E9}"/>
                </a:ext>
              </a:extLst>
            </p:cNvPr>
            <p:cNvSpPr txBox="1"/>
            <p:nvPr/>
          </p:nvSpPr>
          <p:spPr>
            <a:xfrm>
              <a:off x="6128363" y="3919991"/>
              <a:ext cx="1297678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Contact Caterer</a:t>
              </a:r>
            </a:p>
          </p:txBody>
        </p:sp>
        <p:sp>
          <p:nvSpPr>
            <p:cNvPr id="254" name="Flowchart: Connector 253">
              <a:extLst>
                <a:ext uri="{FF2B5EF4-FFF2-40B4-BE49-F238E27FC236}">
                  <a16:creationId xmlns:a16="http://schemas.microsoft.com/office/drawing/2014/main" id="{17580159-A423-4A5E-B130-1C3DFB54893D}"/>
                </a:ext>
              </a:extLst>
            </p:cNvPr>
            <p:cNvSpPr/>
            <p:nvPr/>
          </p:nvSpPr>
          <p:spPr>
            <a:xfrm>
              <a:off x="5841142" y="3900258"/>
              <a:ext cx="291825" cy="291825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C183A49B-FB75-40FC-8247-DB4F0D368E21}"/>
                </a:ext>
              </a:extLst>
            </p:cNvPr>
            <p:cNvSpPr/>
            <p:nvPr/>
          </p:nvSpPr>
          <p:spPr>
            <a:xfrm>
              <a:off x="5879137" y="3940841"/>
              <a:ext cx="215835" cy="215835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6" name="Picture 255" descr="A close up of a logo&#10;&#10;Description automatically generated">
              <a:extLst>
                <a:ext uri="{FF2B5EF4-FFF2-40B4-BE49-F238E27FC236}">
                  <a16:creationId xmlns:a16="http://schemas.microsoft.com/office/drawing/2014/main" id="{72A555A0-8E32-4F99-B941-94621ECC7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775" y="3985993"/>
              <a:ext cx="124743" cy="124743"/>
            </a:xfrm>
            <a:prstGeom prst="rect">
              <a:avLst/>
            </a:prstGeom>
            <a:grpFill/>
          </p:spPr>
        </p:pic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E2AE8B05-A78D-4439-AF68-01A1730AE28A}"/>
                </a:ext>
              </a:extLst>
            </p:cNvPr>
            <p:cNvSpPr/>
            <p:nvPr/>
          </p:nvSpPr>
          <p:spPr>
            <a:xfrm>
              <a:off x="4804599" y="3898205"/>
              <a:ext cx="300318" cy="300318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B7E9B3F8-2512-4B86-9B1E-F38A8D728E2C}"/>
                </a:ext>
              </a:extLst>
            </p:cNvPr>
            <p:cNvSpPr/>
            <p:nvPr/>
          </p:nvSpPr>
          <p:spPr>
            <a:xfrm>
              <a:off x="4843699" y="3939969"/>
              <a:ext cx="222117" cy="222117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9" name="Picture 258" descr="A close up of a logo&#10;&#10;Description automatically generated">
              <a:extLst>
                <a:ext uri="{FF2B5EF4-FFF2-40B4-BE49-F238E27FC236}">
                  <a16:creationId xmlns:a16="http://schemas.microsoft.com/office/drawing/2014/main" id="{5AA05CF1-B015-4FB0-8CCF-8E3664706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510" y="3985116"/>
              <a:ext cx="126494" cy="126494"/>
            </a:xfrm>
            <a:prstGeom prst="rect">
              <a:avLst/>
            </a:prstGeom>
            <a:grpFill/>
          </p:spPr>
        </p:pic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35B9BAA2-B6EE-4EB2-AE05-B51633A2A0B5}"/>
                </a:ext>
              </a:extLst>
            </p:cNvPr>
            <p:cNvSpPr/>
            <p:nvPr/>
          </p:nvSpPr>
          <p:spPr>
            <a:xfrm>
              <a:off x="5157304" y="4361559"/>
              <a:ext cx="2401712" cy="464061"/>
            </a:xfrm>
            <a:prstGeom prst="roundRect">
              <a:avLst>
                <a:gd name="adj" fmla="val 17699"/>
              </a:avLst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1" name="Flowchart: Connector 260">
              <a:extLst>
                <a:ext uri="{FF2B5EF4-FFF2-40B4-BE49-F238E27FC236}">
                  <a16:creationId xmlns:a16="http://schemas.microsoft.com/office/drawing/2014/main" id="{B4D06766-A80B-4E27-B47F-3AC178853408}"/>
                </a:ext>
              </a:extLst>
            </p:cNvPr>
            <p:cNvSpPr/>
            <p:nvPr/>
          </p:nvSpPr>
          <p:spPr>
            <a:xfrm>
              <a:off x="5242768" y="4443430"/>
              <a:ext cx="300318" cy="300318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027FA5D4-2AFF-49FB-A140-8F6434FE4691}"/>
                </a:ext>
              </a:extLst>
            </p:cNvPr>
            <p:cNvSpPr/>
            <p:nvPr/>
          </p:nvSpPr>
          <p:spPr>
            <a:xfrm>
              <a:off x="5281868" y="4485197"/>
              <a:ext cx="222117" cy="222116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63" name="Picture 262" descr="A close up of a logo&#10;&#10;Description automatically generated">
              <a:extLst>
                <a:ext uri="{FF2B5EF4-FFF2-40B4-BE49-F238E27FC236}">
                  <a16:creationId xmlns:a16="http://schemas.microsoft.com/office/drawing/2014/main" id="{8014F0C9-4CDD-48E4-BAC2-B6CBC2D7D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679" y="4530341"/>
              <a:ext cx="126494" cy="126494"/>
            </a:xfrm>
            <a:prstGeom prst="rect">
              <a:avLst/>
            </a:prstGeom>
            <a:grpFill/>
          </p:spPr>
        </p:pic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F23D1AA-95B4-4C93-B358-F30229E4550B}"/>
                </a:ext>
              </a:extLst>
            </p:cNvPr>
            <p:cNvSpPr txBox="1"/>
            <p:nvPr/>
          </p:nvSpPr>
          <p:spPr>
            <a:xfrm>
              <a:off x="5545255" y="4471049"/>
              <a:ext cx="149318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Send Reminder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DC89B52E-4B17-4AEA-82C4-5CA9CC0DB430}"/>
                </a:ext>
              </a:extLst>
            </p:cNvPr>
            <p:cNvSpPr/>
            <p:nvPr/>
          </p:nvSpPr>
          <p:spPr>
            <a:xfrm>
              <a:off x="4718800" y="4903552"/>
              <a:ext cx="4634178" cy="464061"/>
            </a:xfrm>
            <a:prstGeom prst="roundRect">
              <a:avLst>
                <a:gd name="adj" fmla="val 1769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BE326EB-CA10-47CE-BC52-B0A15901C80C}"/>
                </a:ext>
              </a:extLst>
            </p:cNvPr>
            <p:cNvSpPr txBox="1"/>
            <p:nvPr/>
          </p:nvSpPr>
          <p:spPr>
            <a:xfrm>
              <a:off x="5106750" y="5013042"/>
              <a:ext cx="26698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00206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Seek Approval of Finance</a:t>
              </a:r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514360F-2D3A-4DE6-B816-244ABB7983B4}"/>
                </a:ext>
              </a:extLst>
            </p:cNvPr>
            <p:cNvSpPr/>
            <p:nvPr/>
          </p:nvSpPr>
          <p:spPr>
            <a:xfrm>
              <a:off x="4807278" y="4990646"/>
              <a:ext cx="300318" cy="300318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C494BCB3-DF86-4F93-8AAE-418D9340DC50}"/>
                </a:ext>
              </a:extLst>
            </p:cNvPr>
            <p:cNvSpPr/>
            <p:nvPr/>
          </p:nvSpPr>
          <p:spPr>
            <a:xfrm>
              <a:off x="4846378" y="5032413"/>
              <a:ext cx="222117" cy="222116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1" name="Picture 130" descr="A close up of a logo&#10;&#10;Description automatically generated">
              <a:extLst>
                <a:ext uri="{FF2B5EF4-FFF2-40B4-BE49-F238E27FC236}">
                  <a16:creationId xmlns:a16="http://schemas.microsoft.com/office/drawing/2014/main" id="{094BD246-5C55-4930-90C4-D6206D087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189" y="5077557"/>
              <a:ext cx="126494" cy="126494"/>
            </a:xfrm>
            <a:prstGeom prst="rect">
              <a:avLst/>
            </a:prstGeom>
            <a:grpFill/>
          </p:spPr>
        </p:pic>
      </p:grp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2002839-1A75-4861-A94F-5BAE820DC586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BD26C1-1791-40B0-94A7-EEF134640ED8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B56809F7-CF2B-4F9B-B3BB-D268532E93A3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6ABC5C8-EF23-4C1D-B050-D9D6B813672C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0" name="Picture 139" descr="A close up of a logo&#10;&#10;Description automatically generated">
            <a:extLst>
              <a:ext uri="{FF2B5EF4-FFF2-40B4-BE49-F238E27FC236}">
                <a16:creationId xmlns:a16="http://schemas.microsoft.com/office/drawing/2014/main" id="{5B8E0C17-1066-4B04-BEAA-FB4BFBDC1FB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BC335D88-3C63-40D7-9C39-B0157A742E06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05F551A-A871-4DF4-B003-75BAEA24A630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D55B05B-72D7-47A5-B8B1-9D22D4F71497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D251AC-E4C0-4A60-BFAA-C8D17835EBB2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3A1BD8D-DEF3-4E30-A634-62D58674CC48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1934AFA-9516-494E-8416-1B9C5B8F8438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F0D459E-C964-4860-B048-F01425B54512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80025C5-ED4B-4E72-84BE-64DB9F9C42FF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9" name="Picture 14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24682773-6C8E-4DB7-A985-E9BA4A5FC9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150" name="Picture 14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C6530931-D829-4DF1-8263-76B922077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93072E2-52FC-4DF5-90F5-178900346E9F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7BAA077-5DBA-4BC8-AC8B-F1F52B0F9123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4D7DAD7-73F7-4FA2-91C9-E64C1912969D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809632-ADE5-4A2B-BB8C-66DE5F9D5908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17115F-D0C4-422A-A9F7-5DE3E1F98DF9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B074B510-4264-4FD8-8D7F-EE9CA6202415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E867B214-E163-47AA-974B-EC9B4B9D12A9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3B40728C-2F44-489C-BE9E-8A3EC7E8BEE7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5067596-28A2-4F27-B3BA-9454D707FA34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3479EC27-CBA5-4B5E-A15A-3B0C7815D8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AB52440-6DCD-47A4-B50B-25E2C5EA3F3D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Speech Bubble: Rectangle with Corners Rounded 133">
            <a:extLst>
              <a:ext uri="{FF2B5EF4-FFF2-40B4-BE49-F238E27FC236}">
                <a16:creationId xmlns:a16="http://schemas.microsoft.com/office/drawing/2014/main" id="{C6556C88-FBAF-4CB5-9185-9D14C324E6D2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To change the date of a task, you can also manually drag the start/end of the task</a:t>
            </a:r>
          </a:p>
        </p:txBody>
      </p:sp>
    </p:spTree>
    <p:extLst>
      <p:ext uri="{BB962C8B-B14F-4D97-AF65-F5344CB8AC3E}">
        <p14:creationId xmlns:p14="http://schemas.microsoft.com/office/powerpoint/2010/main" val="393609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" name="Picture 24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27151B6A-805F-4244-9BA5-20C5E1AC4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116565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732117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362786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1978337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363775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1972986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393576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008079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354572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 Sep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1977298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629587"/>
            <a:ext cx="23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Call Uncle Lim from Hock Lee Bus Company @ +65 1234 5678 to book a to-and-fro trip from NTU to Changi Airport on 14 Feb 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38871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CEE540-77FF-46F4-BD86-A0EBF2C83EA2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074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4BB8A43-9C9D-4F8C-A358-2F6DECBA5A35}"/>
              </a:ext>
            </a:extLst>
          </p:cNvPr>
          <p:cNvSpPr/>
          <p:nvPr/>
        </p:nvSpPr>
        <p:spPr>
          <a:xfrm>
            <a:off x="3944552" y="1034289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0918EC-3B79-4A66-9A32-727F7101C9E2}"/>
              </a:ext>
            </a:extLst>
          </p:cNvPr>
          <p:cNvSpPr txBox="1"/>
          <p:nvPr/>
        </p:nvSpPr>
        <p:spPr>
          <a:xfrm>
            <a:off x="4585308" y="1116564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6FC13B-39E4-4C8E-B590-194B421CB32F}"/>
              </a:ext>
            </a:extLst>
          </p:cNvPr>
          <p:cNvGrpSpPr/>
          <p:nvPr/>
        </p:nvGrpSpPr>
        <p:grpSpPr>
          <a:xfrm>
            <a:off x="4024688" y="1116564"/>
            <a:ext cx="483861" cy="483862"/>
            <a:chOff x="4053886" y="1116564"/>
            <a:chExt cx="483861" cy="483862"/>
          </a:xfrm>
        </p:grpSpPr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FC7E8E19-A284-478B-BED9-4460E7B939C6}"/>
                </a:ext>
              </a:extLst>
            </p:cNvPr>
            <p:cNvSpPr/>
            <p:nvPr/>
          </p:nvSpPr>
          <p:spPr>
            <a:xfrm>
              <a:off x="4053886" y="1116565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Partial Circle 130">
              <a:extLst>
                <a:ext uri="{FF2B5EF4-FFF2-40B4-BE49-F238E27FC236}">
                  <a16:creationId xmlns:a16="http://schemas.microsoft.com/office/drawing/2014/main" id="{D4B89695-90B0-49B7-83DF-8EE779398F04}"/>
                </a:ext>
              </a:extLst>
            </p:cNvPr>
            <p:cNvSpPr/>
            <p:nvPr/>
          </p:nvSpPr>
          <p:spPr>
            <a:xfrm>
              <a:off x="4057387" y="1116564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E52232F2-7247-49E6-B0BA-1986BC66617F}"/>
                </a:ext>
              </a:extLst>
            </p:cNvPr>
            <p:cNvSpPr/>
            <p:nvPr/>
          </p:nvSpPr>
          <p:spPr>
            <a:xfrm>
              <a:off x="4116883" y="1183853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3" name="Picture 132" descr="A close up of a logo&#10;&#10;Description automatically generated">
              <a:extLst>
                <a:ext uri="{FF2B5EF4-FFF2-40B4-BE49-F238E27FC236}">
                  <a16:creationId xmlns:a16="http://schemas.microsoft.com/office/drawing/2014/main" id="{742BDC84-DE2A-4587-B168-9CB77773B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400" y="1263545"/>
              <a:ext cx="206831" cy="206831"/>
            </a:xfrm>
            <a:prstGeom prst="rect">
              <a:avLst/>
            </a:prstGeom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C9F2940F-14FC-498E-AF86-48FF977A74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A17DE64E-080E-419C-9F45-2A19BAACFBB8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BB52930-D6AC-44D0-84DA-64A4C11F84F9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8E5BE8C7-F7AA-4876-8EBC-1B4E89B1BDEE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Partial Circle 223">
              <a:extLst>
                <a:ext uri="{FF2B5EF4-FFF2-40B4-BE49-F238E27FC236}">
                  <a16:creationId xmlns:a16="http://schemas.microsoft.com/office/drawing/2014/main" id="{C5785A8C-7B6B-47A9-9711-B7BBF94FF435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908DCE11-7990-4D16-9739-37A84EA30C2D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6" name="Picture 225" descr="A close up of a logo&#10;&#10;Description automatically generated">
              <a:extLst>
                <a:ext uri="{FF2B5EF4-FFF2-40B4-BE49-F238E27FC236}">
                  <a16:creationId xmlns:a16="http://schemas.microsoft.com/office/drawing/2014/main" id="{503A9F08-0F8B-434D-A966-E059BB3BE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A64F84A5-C842-4F6B-B024-DAF2AD509464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A4503FC-7992-487F-9C0E-D020DA5888F8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F943558-42C5-4CAC-935D-16064B6932C5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18AADAE2-D9DA-4EAB-8B6C-A92A3E718C88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1FFC6AB1-600C-4D54-9C9E-550BE9726EED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D46CF2-42A5-40FD-B060-6163575EA779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77A1974-8C81-49C5-AD82-EDDFB15AEB65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5672740E-6501-4F5D-BB4F-0F9D9274C431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998FEF11-EF1C-45A5-981D-DDEEEC08589A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36" name="Picture 235" descr="A close up of a logo&#10;&#10;Description automatically generated">
              <a:extLst>
                <a:ext uri="{FF2B5EF4-FFF2-40B4-BE49-F238E27FC236}">
                  <a16:creationId xmlns:a16="http://schemas.microsoft.com/office/drawing/2014/main" id="{0A617A68-740D-4527-B0B6-4E67D4F8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9604AB60-AE5E-4E36-8EBE-F7F6D21759E8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CDB0AB0-DDC9-4DBE-88D9-4222649210A5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40BA05AA-4902-4592-B005-4D4BCAB68E7B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0" name="Flowchart: Connector 239">
              <a:extLst>
                <a:ext uri="{FF2B5EF4-FFF2-40B4-BE49-F238E27FC236}">
                  <a16:creationId xmlns:a16="http://schemas.microsoft.com/office/drawing/2014/main" id="{D94EA924-1592-4995-8A96-82E687D5091E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3538C3E9-A081-490A-8D2D-B318F5C3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DA6BDF3-E1C1-4FE9-BB84-7995E0F0E3FE}"/>
              </a:ext>
            </a:extLst>
          </p:cNvPr>
          <p:cNvGrpSpPr/>
          <p:nvPr/>
        </p:nvGrpSpPr>
        <p:grpSpPr>
          <a:xfrm>
            <a:off x="4629570" y="3196774"/>
            <a:ext cx="4787997" cy="1701416"/>
            <a:chOff x="4629570" y="3196774"/>
            <a:chExt cx="4787997" cy="1701416"/>
          </a:xfrm>
        </p:grpSpPr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477A1B57-9671-4C43-B5C3-E31EE12B168D}"/>
                </a:ext>
              </a:extLst>
            </p:cNvPr>
            <p:cNvSpPr/>
            <p:nvPr/>
          </p:nvSpPr>
          <p:spPr>
            <a:xfrm>
              <a:off x="4629570" y="3196774"/>
              <a:ext cx="4787997" cy="1701416"/>
            </a:xfrm>
            <a:prstGeom prst="roundRect">
              <a:avLst>
                <a:gd name="adj" fmla="val 5815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0E128FB-B68E-45AD-A7F6-A8F4F514B952}"/>
                </a:ext>
              </a:extLst>
            </p:cNvPr>
            <p:cNvSpPr txBox="1"/>
            <p:nvPr/>
          </p:nvSpPr>
          <p:spPr>
            <a:xfrm>
              <a:off x="5260306" y="3265501"/>
              <a:ext cx="2009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4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Cater Dinner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D6C5DC8-AADF-4706-8A43-480CDF47775B}"/>
                </a:ext>
              </a:extLst>
            </p:cNvPr>
            <p:cNvSpPr txBox="1"/>
            <p:nvPr/>
          </p:nvSpPr>
          <p:spPr>
            <a:xfrm>
              <a:off x="8886155" y="3287603"/>
              <a:ext cx="4121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0/3</a:t>
              </a:r>
            </a:p>
          </p:txBody>
        </p:sp>
        <p:sp>
          <p:nvSpPr>
            <p:cNvPr id="246" name="Flowchart: Connector 245">
              <a:extLst>
                <a:ext uri="{FF2B5EF4-FFF2-40B4-BE49-F238E27FC236}">
                  <a16:creationId xmlns:a16="http://schemas.microsoft.com/office/drawing/2014/main" id="{6FDF8954-79F5-451F-B44C-AEEAB8F98A4D}"/>
                </a:ext>
              </a:extLst>
            </p:cNvPr>
            <p:cNvSpPr/>
            <p:nvPr/>
          </p:nvSpPr>
          <p:spPr>
            <a:xfrm>
              <a:off x="4708516" y="3267267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190BC58A-6CB0-4938-BC7F-AA16492A103B}"/>
                </a:ext>
              </a:extLst>
            </p:cNvPr>
            <p:cNvSpPr/>
            <p:nvPr/>
          </p:nvSpPr>
          <p:spPr>
            <a:xfrm>
              <a:off x="4771513" y="3334555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8" name="Picture 247" descr="A close up of a logo&#10;&#10;Description automatically generated">
              <a:extLst>
                <a:ext uri="{FF2B5EF4-FFF2-40B4-BE49-F238E27FC236}">
                  <a16:creationId xmlns:a16="http://schemas.microsoft.com/office/drawing/2014/main" id="{34F0C7F3-D753-4E4D-A8D9-A7EAAD7D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4" y="3407295"/>
              <a:ext cx="203803" cy="203803"/>
            </a:xfrm>
            <a:prstGeom prst="rect">
              <a:avLst/>
            </a:prstGeom>
          </p:spPr>
        </p:pic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DF8DEF8-2A52-4B50-B241-D91E1E227874}"/>
                </a:ext>
              </a:extLst>
            </p:cNvPr>
            <p:cNvSpPr txBox="1"/>
            <p:nvPr/>
          </p:nvSpPr>
          <p:spPr>
            <a:xfrm>
              <a:off x="5265458" y="3506678"/>
              <a:ext cx="201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+ Add subtask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516F9DAC-F04E-47EF-8F15-6FC8FD7E08A1}"/>
                </a:ext>
              </a:extLst>
            </p:cNvPr>
            <p:cNvSpPr/>
            <p:nvPr/>
          </p:nvSpPr>
          <p:spPr>
            <a:xfrm>
              <a:off x="4721346" y="3817280"/>
              <a:ext cx="4634178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8BCE7497-7D84-49AE-9C71-FA731CEB5456}"/>
                </a:ext>
              </a:extLst>
            </p:cNvPr>
            <p:cNvSpPr/>
            <p:nvPr/>
          </p:nvSpPr>
          <p:spPr>
            <a:xfrm>
              <a:off x="4720495" y="3818121"/>
              <a:ext cx="1037020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91B4157-CAA7-4E4F-BA62-9CADB3B393B6}"/>
                </a:ext>
              </a:extLst>
            </p:cNvPr>
            <p:cNvSpPr txBox="1"/>
            <p:nvPr/>
          </p:nvSpPr>
          <p:spPr>
            <a:xfrm>
              <a:off x="5098368" y="3911253"/>
              <a:ext cx="651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Poll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E8B3D7B-975B-4828-9340-0187DA2F23E9}"/>
                </a:ext>
              </a:extLst>
            </p:cNvPr>
            <p:cNvSpPr txBox="1"/>
            <p:nvPr/>
          </p:nvSpPr>
          <p:spPr>
            <a:xfrm>
              <a:off x="6128363" y="3919991"/>
              <a:ext cx="1297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Contact Caterer</a:t>
              </a:r>
            </a:p>
          </p:txBody>
        </p:sp>
        <p:sp>
          <p:nvSpPr>
            <p:cNvPr id="254" name="Flowchart: Connector 253">
              <a:extLst>
                <a:ext uri="{FF2B5EF4-FFF2-40B4-BE49-F238E27FC236}">
                  <a16:creationId xmlns:a16="http://schemas.microsoft.com/office/drawing/2014/main" id="{17580159-A423-4A5E-B130-1C3DFB54893D}"/>
                </a:ext>
              </a:extLst>
            </p:cNvPr>
            <p:cNvSpPr/>
            <p:nvPr/>
          </p:nvSpPr>
          <p:spPr>
            <a:xfrm>
              <a:off x="5841142" y="3900258"/>
              <a:ext cx="291825" cy="29182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C183A49B-FB75-40FC-8247-DB4F0D368E21}"/>
                </a:ext>
              </a:extLst>
            </p:cNvPr>
            <p:cNvSpPr/>
            <p:nvPr/>
          </p:nvSpPr>
          <p:spPr>
            <a:xfrm>
              <a:off x="5879137" y="3940841"/>
              <a:ext cx="215835" cy="21583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6" name="Picture 255" descr="A close up of a logo&#10;&#10;Description automatically generated">
              <a:extLst>
                <a:ext uri="{FF2B5EF4-FFF2-40B4-BE49-F238E27FC236}">
                  <a16:creationId xmlns:a16="http://schemas.microsoft.com/office/drawing/2014/main" id="{72A555A0-8E32-4F99-B941-94621ECC7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775" y="3985993"/>
              <a:ext cx="124743" cy="124743"/>
            </a:xfrm>
            <a:prstGeom prst="rect">
              <a:avLst/>
            </a:prstGeom>
          </p:spPr>
        </p:pic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E2AE8B05-A78D-4439-AF68-01A1730AE28A}"/>
                </a:ext>
              </a:extLst>
            </p:cNvPr>
            <p:cNvSpPr/>
            <p:nvPr/>
          </p:nvSpPr>
          <p:spPr>
            <a:xfrm>
              <a:off x="4804599" y="3898205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B7E9B3F8-2512-4B86-9B1E-F38A8D728E2C}"/>
                </a:ext>
              </a:extLst>
            </p:cNvPr>
            <p:cNvSpPr/>
            <p:nvPr/>
          </p:nvSpPr>
          <p:spPr>
            <a:xfrm>
              <a:off x="4843699" y="3939969"/>
              <a:ext cx="222117" cy="222117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9" name="Picture 258" descr="A close up of a logo&#10;&#10;Description automatically generated">
              <a:extLst>
                <a:ext uri="{FF2B5EF4-FFF2-40B4-BE49-F238E27FC236}">
                  <a16:creationId xmlns:a16="http://schemas.microsoft.com/office/drawing/2014/main" id="{5AA05CF1-B015-4FB0-8CCF-8E3664706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510" y="3985116"/>
              <a:ext cx="126494" cy="126494"/>
            </a:xfrm>
            <a:prstGeom prst="rect">
              <a:avLst/>
            </a:prstGeom>
          </p:spPr>
        </p:pic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35B9BAA2-B6EE-4EB2-AE05-B51633A2A0B5}"/>
                </a:ext>
              </a:extLst>
            </p:cNvPr>
            <p:cNvSpPr/>
            <p:nvPr/>
          </p:nvSpPr>
          <p:spPr>
            <a:xfrm>
              <a:off x="5157304" y="4361559"/>
              <a:ext cx="2401712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1" name="Flowchart: Connector 260">
              <a:extLst>
                <a:ext uri="{FF2B5EF4-FFF2-40B4-BE49-F238E27FC236}">
                  <a16:creationId xmlns:a16="http://schemas.microsoft.com/office/drawing/2014/main" id="{B4D06766-A80B-4E27-B47F-3AC178853408}"/>
                </a:ext>
              </a:extLst>
            </p:cNvPr>
            <p:cNvSpPr/>
            <p:nvPr/>
          </p:nvSpPr>
          <p:spPr>
            <a:xfrm>
              <a:off x="5242768" y="4443430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027FA5D4-2AFF-49FB-A140-8F6434FE4691}"/>
                </a:ext>
              </a:extLst>
            </p:cNvPr>
            <p:cNvSpPr/>
            <p:nvPr/>
          </p:nvSpPr>
          <p:spPr>
            <a:xfrm>
              <a:off x="5281868" y="4485197"/>
              <a:ext cx="222117" cy="22211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63" name="Picture 262" descr="A close up of a logo&#10;&#10;Description automatically generated">
              <a:extLst>
                <a:ext uri="{FF2B5EF4-FFF2-40B4-BE49-F238E27FC236}">
                  <a16:creationId xmlns:a16="http://schemas.microsoft.com/office/drawing/2014/main" id="{8014F0C9-4CDD-48E4-BAC2-B6CBC2D7D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679" y="4530341"/>
              <a:ext cx="126494" cy="126494"/>
            </a:xfrm>
            <a:prstGeom prst="rect">
              <a:avLst/>
            </a:prstGeom>
          </p:spPr>
        </p:pic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F23D1AA-95B4-4C93-B358-F30229E4550B}"/>
                </a:ext>
              </a:extLst>
            </p:cNvPr>
            <p:cNvSpPr txBox="1"/>
            <p:nvPr/>
          </p:nvSpPr>
          <p:spPr>
            <a:xfrm>
              <a:off x="5545255" y="4471049"/>
              <a:ext cx="1493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Send Reminder</a:t>
              </a:r>
            </a:p>
          </p:txBody>
        </p:sp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55C6CB29-5B1C-4B30-A9B7-5818E58574B7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C60BD75-DF73-47BC-AC26-66D8849BE1DC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To edit start date, click on the calendar icon</a:t>
            </a:r>
          </a:p>
        </p:txBody>
      </p:sp>
      <p:pic>
        <p:nvPicPr>
          <p:cNvPr id="122" name="Picture 121" descr="A close up of a logo&#10;&#10;Description automatically generated">
            <a:extLst>
              <a:ext uri="{FF2B5EF4-FFF2-40B4-BE49-F238E27FC236}">
                <a16:creationId xmlns:a16="http://schemas.microsoft.com/office/drawing/2014/main" id="{864609C2-8ED1-4220-B132-3BA6DBC7FC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86" y="1495417"/>
            <a:ext cx="227915" cy="2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92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C9F2940F-14FC-498E-AF86-48FF977A7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A17DE64E-080E-419C-9F45-2A19BAACFBB8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BB52930-D6AC-44D0-84DA-64A4C11F84F9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8E5BE8C7-F7AA-4876-8EBC-1B4E89B1BDEE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Partial Circle 223">
              <a:extLst>
                <a:ext uri="{FF2B5EF4-FFF2-40B4-BE49-F238E27FC236}">
                  <a16:creationId xmlns:a16="http://schemas.microsoft.com/office/drawing/2014/main" id="{C5785A8C-7B6B-47A9-9711-B7BBF94FF435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908DCE11-7990-4D16-9739-37A84EA30C2D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6" name="Picture 225" descr="A close up of a logo&#10;&#10;Description automatically generated">
              <a:extLst>
                <a:ext uri="{FF2B5EF4-FFF2-40B4-BE49-F238E27FC236}">
                  <a16:creationId xmlns:a16="http://schemas.microsoft.com/office/drawing/2014/main" id="{503A9F08-0F8B-434D-A966-E059BB3BE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A64F84A5-C842-4F6B-B024-DAF2AD509464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A4503FC-7992-487F-9C0E-D020DA5888F8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F943558-42C5-4CAC-935D-16064B6932C5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18AADAE2-D9DA-4EAB-8B6C-A92A3E718C88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1FFC6AB1-600C-4D54-9C9E-550BE9726EED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D46CF2-42A5-40FD-B060-6163575EA779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77A1974-8C81-49C5-AD82-EDDFB15AEB65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5672740E-6501-4F5D-BB4F-0F9D9274C431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998FEF11-EF1C-45A5-981D-DDEEEC08589A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36" name="Picture 235" descr="A close up of a logo&#10;&#10;Description automatically generated">
              <a:extLst>
                <a:ext uri="{FF2B5EF4-FFF2-40B4-BE49-F238E27FC236}">
                  <a16:creationId xmlns:a16="http://schemas.microsoft.com/office/drawing/2014/main" id="{0A617A68-740D-4527-B0B6-4E67D4F8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9604AB60-AE5E-4E36-8EBE-F7F6D21759E8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CDB0AB0-DDC9-4DBE-88D9-4222649210A5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40BA05AA-4902-4592-B005-4D4BCAB68E7B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0" name="Flowchart: Connector 239">
              <a:extLst>
                <a:ext uri="{FF2B5EF4-FFF2-40B4-BE49-F238E27FC236}">
                  <a16:creationId xmlns:a16="http://schemas.microsoft.com/office/drawing/2014/main" id="{D94EA924-1592-4995-8A96-82E687D5091E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3538C3E9-A081-490A-8D2D-B318F5C3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DA6BDF3-E1C1-4FE9-BB84-7995E0F0E3FE}"/>
              </a:ext>
            </a:extLst>
          </p:cNvPr>
          <p:cNvGrpSpPr/>
          <p:nvPr/>
        </p:nvGrpSpPr>
        <p:grpSpPr>
          <a:xfrm>
            <a:off x="4629570" y="3196774"/>
            <a:ext cx="4787997" cy="2373516"/>
            <a:chOff x="4629570" y="3196774"/>
            <a:chExt cx="4787997" cy="2373516"/>
          </a:xfrm>
          <a:solidFill>
            <a:schemeClr val="bg1"/>
          </a:solidFill>
        </p:grpSpPr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477A1B57-9671-4C43-B5C3-E31EE12B168D}"/>
                </a:ext>
              </a:extLst>
            </p:cNvPr>
            <p:cNvSpPr/>
            <p:nvPr/>
          </p:nvSpPr>
          <p:spPr>
            <a:xfrm>
              <a:off x="4629570" y="3196774"/>
              <a:ext cx="4787997" cy="2373516"/>
            </a:xfrm>
            <a:prstGeom prst="roundRect">
              <a:avLst>
                <a:gd name="adj" fmla="val 4048"/>
              </a:avLst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0E128FB-B68E-45AD-A7F6-A8F4F514B952}"/>
                </a:ext>
              </a:extLst>
            </p:cNvPr>
            <p:cNvSpPr txBox="1"/>
            <p:nvPr/>
          </p:nvSpPr>
          <p:spPr>
            <a:xfrm>
              <a:off x="5260306" y="3265501"/>
              <a:ext cx="200922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4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Cater Dinner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D6C5DC8-AADF-4706-8A43-480CDF47775B}"/>
                </a:ext>
              </a:extLst>
            </p:cNvPr>
            <p:cNvSpPr txBox="1"/>
            <p:nvPr/>
          </p:nvSpPr>
          <p:spPr>
            <a:xfrm>
              <a:off x="8886155" y="3287603"/>
              <a:ext cx="412123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0/4</a:t>
              </a:r>
            </a:p>
          </p:txBody>
        </p:sp>
        <p:sp>
          <p:nvSpPr>
            <p:cNvPr id="246" name="Flowchart: Connector 245">
              <a:extLst>
                <a:ext uri="{FF2B5EF4-FFF2-40B4-BE49-F238E27FC236}">
                  <a16:creationId xmlns:a16="http://schemas.microsoft.com/office/drawing/2014/main" id="{6FDF8954-79F5-451F-B44C-AEEAB8F98A4D}"/>
                </a:ext>
              </a:extLst>
            </p:cNvPr>
            <p:cNvSpPr/>
            <p:nvPr/>
          </p:nvSpPr>
          <p:spPr>
            <a:xfrm>
              <a:off x="4708516" y="3267267"/>
              <a:ext cx="483861" cy="483861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190BC58A-6CB0-4938-BC7F-AA16492A103B}"/>
                </a:ext>
              </a:extLst>
            </p:cNvPr>
            <p:cNvSpPr/>
            <p:nvPr/>
          </p:nvSpPr>
          <p:spPr>
            <a:xfrm>
              <a:off x="4771513" y="3334555"/>
              <a:ext cx="357866" cy="357866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8" name="Picture 247" descr="A close up of a logo&#10;&#10;Description automatically generated">
              <a:extLst>
                <a:ext uri="{FF2B5EF4-FFF2-40B4-BE49-F238E27FC236}">
                  <a16:creationId xmlns:a16="http://schemas.microsoft.com/office/drawing/2014/main" id="{34F0C7F3-D753-4E4D-A8D9-A7EAAD7D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4" y="3407295"/>
              <a:ext cx="203803" cy="203803"/>
            </a:xfrm>
            <a:prstGeom prst="rect">
              <a:avLst/>
            </a:prstGeom>
            <a:grpFill/>
          </p:spPr>
        </p:pic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DF8DEF8-2A52-4B50-B241-D91E1E227874}"/>
                </a:ext>
              </a:extLst>
            </p:cNvPr>
            <p:cNvSpPr txBox="1"/>
            <p:nvPr/>
          </p:nvSpPr>
          <p:spPr>
            <a:xfrm>
              <a:off x="5265458" y="3506678"/>
              <a:ext cx="2016144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+ Add subtask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516F9DAC-F04E-47EF-8F15-6FC8FD7E08A1}"/>
                </a:ext>
              </a:extLst>
            </p:cNvPr>
            <p:cNvSpPr/>
            <p:nvPr/>
          </p:nvSpPr>
          <p:spPr>
            <a:xfrm>
              <a:off x="4721346" y="3817280"/>
              <a:ext cx="4634178" cy="464061"/>
            </a:xfrm>
            <a:prstGeom prst="roundRect">
              <a:avLst>
                <a:gd name="adj" fmla="val 17699"/>
              </a:avLst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8BCE7497-7D84-49AE-9C71-FA731CEB5456}"/>
                </a:ext>
              </a:extLst>
            </p:cNvPr>
            <p:cNvSpPr/>
            <p:nvPr/>
          </p:nvSpPr>
          <p:spPr>
            <a:xfrm>
              <a:off x="4720495" y="3818121"/>
              <a:ext cx="1037020" cy="464061"/>
            </a:xfrm>
            <a:prstGeom prst="roundRect">
              <a:avLst>
                <a:gd name="adj" fmla="val 17699"/>
              </a:avLst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91B4157-CAA7-4E4F-BA62-9CADB3B393B6}"/>
                </a:ext>
              </a:extLst>
            </p:cNvPr>
            <p:cNvSpPr txBox="1"/>
            <p:nvPr/>
          </p:nvSpPr>
          <p:spPr>
            <a:xfrm>
              <a:off x="5098368" y="3911253"/>
              <a:ext cx="651864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Poll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E8B3D7B-975B-4828-9340-0187DA2F23E9}"/>
                </a:ext>
              </a:extLst>
            </p:cNvPr>
            <p:cNvSpPr txBox="1"/>
            <p:nvPr/>
          </p:nvSpPr>
          <p:spPr>
            <a:xfrm>
              <a:off x="6128363" y="3919991"/>
              <a:ext cx="1297678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Contact Caterer</a:t>
              </a:r>
            </a:p>
          </p:txBody>
        </p:sp>
        <p:sp>
          <p:nvSpPr>
            <p:cNvPr id="254" name="Flowchart: Connector 253">
              <a:extLst>
                <a:ext uri="{FF2B5EF4-FFF2-40B4-BE49-F238E27FC236}">
                  <a16:creationId xmlns:a16="http://schemas.microsoft.com/office/drawing/2014/main" id="{17580159-A423-4A5E-B130-1C3DFB54893D}"/>
                </a:ext>
              </a:extLst>
            </p:cNvPr>
            <p:cNvSpPr/>
            <p:nvPr/>
          </p:nvSpPr>
          <p:spPr>
            <a:xfrm>
              <a:off x="5841142" y="3900258"/>
              <a:ext cx="291825" cy="291825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C183A49B-FB75-40FC-8247-DB4F0D368E21}"/>
                </a:ext>
              </a:extLst>
            </p:cNvPr>
            <p:cNvSpPr/>
            <p:nvPr/>
          </p:nvSpPr>
          <p:spPr>
            <a:xfrm>
              <a:off x="5879137" y="3940841"/>
              <a:ext cx="215835" cy="215835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6" name="Picture 255" descr="A close up of a logo&#10;&#10;Description automatically generated">
              <a:extLst>
                <a:ext uri="{FF2B5EF4-FFF2-40B4-BE49-F238E27FC236}">
                  <a16:creationId xmlns:a16="http://schemas.microsoft.com/office/drawing/2014/main" id="{72A555A0-8E32-4F99-B941-94621ECC7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775" y="3985993"/>
              <a:ext cx="124743" cy="124743"/>
            </a:xfrm>
            <a:prstGeom prst="rect">
              <a:avLst/>
            </a:prstGeom>
            <a:grpFill/>
          </p:spPr>
        </p:pic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E2AE8B05-A78D-4439-AF68-01A1730AE28A}"/>
                </a:ext>
              </a:extLst>
            </p:cNvPr>
            <p:cNvSpPr/>
            <p:nvPr/>
          </p:nvSpPr>
          <p:spPr>
            <a:xfrm>
              <a:off x="4804599" y="3898205"/>
              <a:ext cx="300318" cy="300318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B7E9B3F8-2512-4B86-9B1E-F38A8D728E2C}"/>
                </a:ext>
              </a:extLst>
            </p:cNvPr>
            <p:cNvSpPr/>
            <p:nvPr/>
          </p:nvSpPr>
          <p:spPr>
            <a:xfrm>
              <a:off x="4843699" y="3939969"/>
              <a:ext cx="222117" cy="222117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59" name="Picture 258" descr="A close up of a logo&#10;&#10;Description automatically generated">
              <a:extLst>
                <a:ext uri="{FF2B5EF4-FFF2-40B4-BE49-F238E27FC236}">
                  <a16:creationId xmlns:a16="http://schemas.microsoft.com/office/drawing/2014/main" id="{5AA05CF1-B015-4FB0-8CCF-8E3664706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510" y="3985116"/>
              <a:ext cx="126494" cy="126494"/>
            </a:xfrm>
            <a:prstGeom prst="rect">
              <a:avLst/>
            </a:prstGeom>
            <a:grpFill/>
          </p:spPr>
        </p:pic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35B9BAA2-B6EE-4EB2-AE05-B51633A2A0B5}"/>
                </a:ext>
              </a:extLst>
            </p:cNvPr>
            <p:cNvSpPr/>
            <p:nvPr/>
          </p:nvSpPr>
          <p:spPr>
            <a:xfrm>
              <a:off x="5157304" y="4361559"/>
              <a:ext cx="2401712" cy="464061"/>
            </a:xfrm>
            <a:prstGeom prst="roundRect">
              <a:avLst>
                <a:gd name="adj" fmla="val 17699"/>
              </a:avLst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1" name="Flowchart: Connector 260">
              <a:extLst>
                <a:ext uri="{FF2B5EF4-FFF2-40B4-BE49-F238E27FC236}">
                  <a16:creationId xmlns:a16="http://schemas.microsoft.com/office/drawing/2014/main" id="{B4D06766-A80B-4E27-B47F-3AC178853408}"/>
                </a:ext>
              </a:extLst>
            </p:cNvPr>
            <p:cNvSpPr/>
            <p:nvPr/>
          </p:nvSpPr>
          <p:spPr>
            <a:xfrm>
              <a:off x="5242768" y="4443430"/>
              <a:ext cx="300318" cy="300318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027FA5D4-2AFF-49FB-A140-8F6434FE4691}"/>
                </a:ext>
              </a:extLst>
            </p:cNvPr>
            <p:cNvSpPr/>
            <p:nvPr/>
          </p:nvSpPr>
          <p:spPr>
            <a:xfrm>
              <a:off x="5281868" y="4485197"/>
              <a:ext cx="222117" cy="222116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63" name="Picture 262" descr="A close up of a logo&#10;&#10;Description automatically generated">
              <a:extLst>
                <a:ext uri="{FF2B5EF4-FFF2-40B4-BE49-F238E27FC236}">
                  <a16:creationId xmlns:a16="http://schemas.microsoft.com/office/drawing/2014/main" id="{8014F0C9-4CDD-48E4-BAC2-B6CBC2D7D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679" y="4530341"/>
              <a:ext cx="126494" cy="126494"/>
            </a:xfrm>
            <a:prstGeom prst="rect">
              <a:avLst/>
            </a:prstGeom>
            <a:grpFill/>
          </p:spPr>
        </p:pic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F23D1AA-95B4-4C93-B358-F30229E4550B}"/>
                </a:ext>
              </a:extLst>
            </p:cNvPr>
            <p:cNvSpPr txBox="1"/>
            <p:nvPr/>
          </p:nvSpPr>
          <p:spPr>
            <a:xfrm>
              <a:off x="5545255" y="4471049"/>
              <a:ext cx="149318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Send Reminder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DC89B52E-4B17-4AEA-82C4-5CA9CC0DB430}"/>
                </a:ext>
              </a:extLst>
            </p:cNvPr>
            <p:cNvSpPr/>
            <p:nvPr/>
          </p:nvSpPr>
          <p:spPr>
            <a:xfrm>
              <a:off x="4718800" y="4903552"/>
              <a:ext cx="4634178" cy="464061"/>
            </a:xfrm>
            <a:prstGeom prst="roundRect">
              <a:avLst>
                <a:gd name="adj" fmla="val 1769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BE326EB-CA10-47CE-BC52-B0A15901C80C}"/>
                </a:ext>
              </a:extLst>
            </p:cNvPr>
            <p:cNvSpPr txBox="1"/>
            <p:nvPr/>
          </p:nvSpPr>
          <p:spPr>
            <a:xfrm>
              <a:off x="5106750" y="5013042"/>
              <a:ext cx="26698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00206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Seek Approval of Finance</a:t>
              </a:r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514360F-2D3A-4DE6-B816-244ABB7983B4}"/>
                </a:ext>
              </a:extLst>
            </p:cNvPr>
            <p:cNvSpPr/>
            <p:nvPr/>
          </p:nvSpPr>
          <p:spPr>
            <a:xfrm>
              <a:off x="4807278" y="4990646"/>
              <a:ext cx="300318" cy="300318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C494BCB3-DF86-4F93-8AAE-418D9340DC50}"/>
                </a:ext>
              </a:extLst>
            </p:cNvPr>
            <p:cNvSpPr/>
            <p:nvPr/>
          </p:nvSpPr>
          <p:spPr>
            <a:xfrm>
              <a:off x="4846378" y="5032413"/>
              <a:ext cx="222117" cy="222116"/>
            </a:xfrm>
            <a:prstGeom prst="flowChartConnector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1" name="Picture 130" descr="A close up of a logo&#10;&#10;Description automatically generated">
              <a:extLst>
                <a:ext uri="{FF2B5EF4-FFF2-40B4-BE49-F238E27FC236}">
                  <a16:creationId xmlns:a16="http://schemas.microsoft.com/office/drawing/2014/main" id="{094BD246-5C55-4930-90C4-D6206D087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189" y="5077557"/>
              <a:ext cx="126494" cy="126494"/>
            </a:xfrm>
            <a:prstGeom prst="rect">
              <a:avLst/>
            </a:prstGeom>
            <a:grpFill/>
          </p:spPr>
        </p:pic>
      </p:grp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2002839-1A75-4861-A94F-5BAE820DC586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BD26C1-1791-40B0-94A7-EEF134640ED8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B56809F7-CF2B-4F9B-B3BB-D268532E93A3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6ABC5C8-EF23-4C1D-B050-D9D6B813672C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0" name="Picture 139" descr="A close up of a logo&#10;&#10;Description automatically generated">
            <a:extLst>
              <a:ext uri="{FF2B5EF4-FFF2-40B4-BE49-F238E27FC236}">
                <a16:creationId xmlns:a16="http://schemas.microsoft.com/office/drawing/2014/main" id="{5B8E0C17-1066-4B04-BEAA-FB4BFBDC1FB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BC335D88-3C63-40D7-9C39-B0157A742E06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05F551A-A871-4DF4-B003-75BAEA24A630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D55B05B-72D7-47A5-B8B1-9D22D4F71497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D251AC-E4C0-4A60-BFAA-C8D17835EBB2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3A1BD8D-DEF3-4E30-A634-62D58674CC48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1934AFA-9516-494E-8416-1B9C5B8F8438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F0D459E-C964-4860-B048-F01425B54512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80025C5-ED4B-4E72-84BE-64DB9F9C42FF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9" name="Picture 14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24682773-6C8E-4DB7-A985-E9BA4A5FC9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150" name="Picture 14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C6530931-D829-4DF1-8263-76B922077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93072E2-52FC-4DF5-90F5-178900346E9F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7BAA077-5DBA-4BC8-AC8B-F1F52B0F9123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4D7DAD7-73F7-4FA2-91C9-E64C1912969D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809632-ADE5-4A2B-BB8C-66DE5F9D5908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17115F-D0C4-422A-A9F7-5DE3E1F98DF9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B074B510-4264-4FD8-8D7F-EE9CA6202415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E867B214-E163-47AA-974B-EC9B4B9D12A9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3B40728C-2F44-489C-BE9E-8A3EC7E8BEE7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5067596-28A2-4F27-B3BA-9454D707FA34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3479EC27-CBA5-4B5E-A15A-3B0C7815D8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AB52440-6DCD-47A4-B50B-25E2C5EA3F3D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55A2AC-FA00-4021-8091-1A84CF4C6FF8}"/>
              </a:ext>
            </a:extLst>
          </p:cNvPr>
          <p:cNvCxnSpPr>
            <a:cxnSpLocks/>
          </p:cNvCxnSpPr>
          <p:nvPr/>
        </p:nvCxnSpPr>
        <p:spPr>
          <a:xfrm>
            <a:off x="9413354" y="4990646"/>
            <a:ext cx="0" cy="30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Speech Bubble: Rectangle with Corners Rounded 133">
            <a:extLst>
              <a:ext uri="{FF2B5EF4-FFF2-40B4-BE49-F238E27FC236}">
                <a16:creationId xmlns:a16="http://schemas.microsoft.com/office/drawing/2014/main" id="{C6556C88-FBAF-4CB5-9185-9D14C324E6D2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e.g. To change the end date of a task, click on the end of the task bar</a:t>
            </a:r>
          </a:p>
        </p:txBody>
      </p:sp>
      <p:pic>
        <p:nvPicPr>
          <p:cNvPr id="122" name="Picture 121" descr="A close up of a logo&#10;&#10;Description automatically generated">
            <a:extLst>
              <a:ext uri="{FF2B5EF4-FFF2-40B4-BE49-F238E27FC236}">
                <a16:creationId xmlns:a16="http://schemas.microsoft.com/office/drawing/2014/main" id="{BF9BA2CA-9441-46AC-AFD8-0C58DA9A31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657" y="5154972"/>
            <a:ext cx="227915" cy="2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03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C9F2940F-14FC-498E-AF86-48FF977A7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A17DE64E-080E-419C-9F45-2A19BAACFBB8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BB52930-D6AC-44D0-84DA-64A4C11F84F9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8E5BE8C7-F7AA-4876-8EBC-1B4E89B1BDEE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Partial Circle 223">
              <a:extLst>
                <a:ext uri="{FF2B5EF4-FFF2-40B4-BE49-F238E27FC236}">
                  <a16:creationId xmlns:a16="http://schemas.microsoft.com/office/drawing/2014/main" id="{C5785A8C-7B6B-47A9-9711-B7BBF94FF435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908DCE11-7990-4D16-9739-37A84EA30C2D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6" name="Picture 225" descr="A close up of a logo&#10;&#10;Description automatically generated">
              <a:extLst>
                <a:ext uri="{FF2B5EF4-FFF2-40B4-BE49-F238E27FC236}">
                  <a16:creationId xmlns:a16="http://schemas.microsoft.com/office/drawing/2014/main" id="{503A9F08-0F8B-434D-A966-E059BB3BE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A64F84A5-C842-4F6B-B024-DAF2AD509464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A4503FC-7992-487F-9C0E-D020DA5888F8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F943558-42C5-4CAC-935D-16064B6932C5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18AADAE2-D9DA-4EAB-8B6C-A92A3E718C88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1FFC6AB1-600C-4D54-9C9E-550BE9726EED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D46CF2-42A5-40FD-B060-6163575EA779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77A1974-8C81-49C5-AD82-EDDFB15AEB65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5672740E-6501-4F5D-BB4F-0F9D9274C431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998FEF11-EF1C-45A5-981D-DDEEEC08589A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36" name="Picture 235" descr="A close up of a logo&#10;&#10;Description automatically generated">
              <a:extLst>
                <a:ext uri="{FF2B5EF4-FFF2-40B4-BE49-F238E27FC236}">
                  <a16:creationId xmlns:a16="http://schemas.microsoft.com/office/drawing/2014/main" id="{0A617A68-740D-4527-B0B6-4E67D4F8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9604AB60-AE5E-4E36-8EBE-F7F6D21759E8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CDB0AB0-DDC9-4DBE-88D9-4222649210A5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40BA05AA-4902-4592-B005-4D4BCAB68E7B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0" name="Flowchart: Connector 239">
              <a:extLst>
                <a:ext uri="{FF2B5EF4-FFF2-40B4-BE49-F238E27FC236}">
                  <a16:creationId xmlns:a16="http://schemas.microsoft.com/office/drawing/2014/main" id="{D94EA924-1592-4995-8A96-82E687D5091E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3538C3E9-A081-490A-8D2D-B318F5C3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477A1B57-9671-4C43-B5C3-E31EE12B168D}"/>
              </a:ext>
            </a:extLst>
          </p:cNvPr>
          <p:cNvSpPr/>
          <p:nvPr/>
        </p:nvSpPr>
        <p:spPr>
          <a:xfrm>
            <a:off x="4629570" y="3196774"/>
            <a:ext cx="4787997" cy="2373516"/>
          </a:xfrm>
          <a:prstGeom prst="roundRect">
            <a:avLst>
              <a:gd name="adj" fmla="val 4048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F0E128FB-B68E-45AD-A7F6-A8F4F514B952}"/>
              </a:ext>
            </a:extLst>
          </p:cNvPr>
          <p:cNvSpPr txBox="1"/>
          <p:nvPr/>
        </p:nvSpPr>
        <p:spPr>
          <a:xfrm>
            <a:off x="5260306" y="3265501"/>
            <a:ext cx="20092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D6C5DC8-AADF-4706-8A43-480CDF47775B}"/>
              </a:ext>
            </a:extLst>
          </p:cNvPr>
          <p:cNvSpPr txBox="1"/>
          <p:nvPr/>
        </p:nvSpPr>
        <p:spPr>
          <a:xfrm>
            <a:off x="8886155" y="3287603"/>
            <a:ext cx="4121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0/4</a:t>
            </a:r>
          </a:p>
        </p:txBody>
      </p:sp>
      <p:sp>
        <p:nvSpPr>
          <p:cNvPr id="246" name="Flowchart: Connector 245">
            <a:extLst>
              <a:ext uri="{FF2B5EF4-FFF2-40B4-BE49-F238E27FC236}">
                <a16:creationId xmlns:a16="http://schemas.microsoft.com/office/drawing/2014/main" id="{6FDF8954-79F5-451F-B44C-AEEAB8F98A4D}"/>
              </a:ext>
            </a:extLst>
          </p:cNvPr>
          <p:cNvSpPr/>
          <p:nvPr/>
        </p:nvSpPr>
        <p:spPr>
          <a:xfrm>
            <a:off x="4708516" y="3267267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7" name="Flowchart: Connector 246">
            <a:extLst>
              <a:ext uri="{FF2B5EF4-FFF2-40B4-BE49-F238E27FC236}">
                <a16:creationId xmlns:a16="http://schemas.microsoft.com/office/drawing/2014/main" id="{190BC58A-6CB0-4938-BC7F-AA16492A103B}"/>
              </a:ext>
            </a:extLst>
          </p:cNvPr>
          <p:cNvSpPr/>
          <p:nvPr/>
        </p:nvSpPr>
        <p:spPr>
          <a:xfrm>
            <a:off x="4771513" y="3334555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8" name="Picture 247" descr="A close up of a logo&#10;&#10;Description automatically generated">
            <a:extLst>
              <a:ext uri="{FF2B5EF4-FFF2-40B4-BE49-F238E27FC236}">
                <a16:creationId xmlns:a16="http://schemas.microsoft.com/office/drawing/2014/main" id="{34F0C7F3-D753-4E4D-A8D9-A7EAAD7DAC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3407295"/>
            <a:ext cx="203803" cy="2038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2DF8DEF8-2A52-4B50-B241-D91E1E227874}"/>
              </a:ext>
            </a:extLst>
          </p:cNvPr>
          <p:cNvSpPr txBox="1"/>
          <p:nvPr/>
        </p:nvSpPr>
        <p:spPr>
          <a:xfrm>
            <a:off x="5265458" y="3506678"/>
            <a:ext cx="201614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516F9DAC-F04E-47EF-8F15-6FC8FD7E08A1}"/>
              </a:ext>
            </a:extLst>
          </p:cNvPr>
          <p:cNvSpPr/>
          <p:nvPr/>
        </p:nvSpPr>
        <p:spPr>
          <a:xfrm>
            <a:off x="4721346" y="3817280"/>
            <a:ext cx="4634178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8BCE7497-7D84-49AE-9C71-FA731CEB5456}"/>
              </a:ext>
            </a:extLst>
          </p:cNvPr>
          <p:cNvSpPr/>
          <p:nvPr/>
        </p:nvSpPr>
        <p:spPr>
          <a:xfrm>
            <a:off x="4720495" y="3818121"/>
            <a:ext cx="103702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91B4157-CAA7-4E4F-BA62-9CADB3B393B6}"/>
              </a:ext>
            </a:extLst>
          </p:cNvPr>
          <p:cNvSpPr txBox="1"/>
          <p:nvPr/>
        </p:nvSpPr>
        <p:spPr>
          <a:xfrm>
            <a:off x="5098368" y="3911253"/>
            <a:ext cx="6518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E8B3D7B-975B-4828-9340-0187DA2F23E9}"/>
              </a:ext>
            </a:extLst>
          </p:cNvPr>
          <p:cNvSpPr txBox="1"/>
          <p:nvPr/>
        </p:nvSpPr>
        <p:spPr>
          <a:xfrm>
            <a:off x="6128363" y="3919991"/>
            <a:ext cx="129767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Contact Caterer</a:t>
            </a:r>
          </a:p>
        </p:txBody>
      </p:sp>
      <p:sp>
        <p:nvSpPr>
          <p:cNvPr id="254" name="Flowchart: Connector 253">
            <a:extLst>
              <a:ext uri="{FF2B5EF4-FFF2-40B4-BE49-F238E27FC236}">
                <a16:creationId xmlns:a16="http://schemas.microsoft.com/office/drawing/2014/main" id="{17580159-A423-4A5E-B130-1C3DFB54893D}"/>
              </a:ext>
            </a:extLst>
          </p:cNvPr>
          <p:cNvSpPr/>
          <p:nvPr/>
        </p:nvSpPr>
        <p:spPr>
          <a:xfrm>
            <a:off x="5841142" y="3900258"/>
            <a:ext cx="291825" cy="291825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5" name="Flowchart: Connector 254">
            <a:extLst>
              <a:ext uri="{FF2B5EF4-FFF2-40B4-BE49-F238E27FC236}">
                <a16:creationId xmlns:a16="http://schemas.microsoft.com/office/drawing/2014/main" id="{C183A49B-FB75-40FC-8247-DB4F0D368E21}"/>
              </a:ext>
            </a:extLst>
          </p:cNvPr>
          <p:cNvSpPr/>
          <p:nvPr/>
        </p:nvSpPr>
        <p:spPr>
          <a:xfrm>
            <a:off x="5879137" y="3940841"/>
            <a:ext cx="215835" cy="215835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56" name="Picture 255" descr="A close up of a logo&#10;&#10;Description automatically generated">
            <a:extLst>
              <a:ext uri="{FF2B5EF4-FFF2-40B4-BE49-F238E27FC236}">
                <a16:creationId xmlns:a16="http://schemas.microsoft.com/office/drawing/2014/main" id="{72A555A0-8E32-4F99-B941-94621ECC7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75" y="3985993"/>
            <a:ext cx="124743" cy="1247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57" name="Flowchart: Connector 256">
            <a:extLst>
              <a:ext uri="{FF2B5EF4-FFF2-40B4-BE49-F238E27FC236}">
                <a16:creationId xmlns:a16="http://schemas.microsoft.com/office/drawing/2014/main" id="{E2AE8B05-A78D-4439-AF68-01A1730AE28A}"/>
              </a:ext>
            </a:extLst>
          </p:cNvPr>
          <p:cNvSpPr/>
          <p:nvPr/>
        </p:nvSpPr>
        <p:spPr>
          <a:xfrm>
            <a:off x="4804599" y="3898205"/>
            <a:ext cx="300318" cy="300318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8" name="Flowchart: Connector 257">
            <a:extLst>
              <a:ext uri="{FF2B5EF4-FFF2-40B4-BE49-F238E27FC236}">
                <a16:creationId xmlns:a16="http://schemas.microsoft.com/office/drawing/2014/main" id="{B7E9B3F8-2512-4B86-9B1E-F38A8D728E2C}"/>
              </a:ext>
            </a:extLst>
          </p:cNvPr>
          <p:cNvSpPr/>
          <p:nvPr/>
        </p:nvSpPr>
        <p:spPr>
          <a:xfrm>
            <a:off x="4843699" y="3939969"/>
            <a:ext cx="222117" cy="22211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DF83B043-6295-48C2-A504-4F075844FA31}"/>
              </a:ext>
            </a:extLst>
          </p:cNvPr>
          <p:cNvSpPr/>
          <p:nvPr/>
        </p:nvSpPr>
        <p:spPr>
          <a:xfrm>
            <a:off x="4718800" y="4903552"/>
            <a:ext cx="4634178" cy="464061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9" name="Picture 258" descr="A close up of a logo&#10;&#10;Description automatically generated">
            <a:extLst>
              <a:ext uri="{FF2B5EF4-FFF2-40B4-BE49-F238E27FC236}">
                <a16:creationId xmlns:a16="http://schemas.microsoft.com/office/drawing/2014/main" id="{5AA05CF1-B015-4FB0-8CCF-8E3664706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510" y="3985116"/>
            <a:ext cx="126494" cy="12649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35B9BAA2-B6EE-4EB2-AE05-B51633A2A0B5}"/>
              </a:ext>
            </a:extLst>
          </p:cNvPr>
          <p:cNvSpPr/>
          <p:nvPr/>
        </p:nvSpPr>
        <p:spPr>
          <a:xfrm>
            <a:off x="5157304" y="4361559"/>
            <a:ext cx="2401712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1" name="Flowchart: Connector 260">
            <a:extLst>
              <a:ext uri="{FF2B5EF4-FFF2-40B4-BE49-F238E27FC236}">
                <a16:creationId xmlns:a16="http://schemas.microsoft.com/office/drawing/2014/main" id="{B4D06766-A80B-4E27-B47F-3AC178853408}"/>
              </a:ext>
            </a:extLst>
          </p:cNvPr>
          <p:cNvSpPr/>
          <p:nvPr/>
        </p:nvSpPr>
        <p:spPr>
          <a:xfrm>
            <a:off x="5242768" y="4443430"/>
            <a:ext cx="300318" cy="300318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2" name="Flowchart: Connector 261">
            <a:extLst>
              <a:ext uri="{FF2B5EF4-FFF2-40B4-BE49-F238E27FC236}">
                <a16:creationId xmlns:a16="http://schemas.microsoft.com/office/drawing/2014/main" id="{027FA5D4-2AFF-49FB-A140-8F6434FE4691}"/>
              </a:ext>
            </a:extLst>
          </p:cNvPr>
          <p:cNvSpPr/>
          <p:nvPr/>
        </p:nvSpPr>
        <p:spPr>
          <a:xfrm>
            <a:off x="5281868" y="4485197"/>
            <a:ext cx="222117" cy="22211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63" name="Picture 262" descr="A close up of a logo&#10;&#10;Description automatically generated">
            <a:extLst>
              <a:ext uri="{FF2B5EF4-FFF2-40B4-BE49-F238E27FC236}">
                <a16:creationId xmlns:a16="http://schemas.microsoft.com/office/drawing/2014/main" id="{8014F0C9-4CDD-48E4-BAC2-B6CBC2D7D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79" y="4530341"/>
            <a:ext cx="126494" cy="12649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1F23D1AA-95B4-4C93-B358-F30229E4550B}"/>
              </a:ext>
            </a:extLst>
          </p:cNvPr>
          <p:cNvSpPr txBox="1"/>
          <p:nvPr/>
        </p:nvSpPr>
        <p:spPr>
          <a:xfrm>
            <a:off x="5545255" y="4471049"/>
            <a:ext cx="14931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Reminder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C89B52E-4B17-4AEA-82C4-5CA9CC0DB430}"/>
              </a:ext>
            </a:extLst>
          </p:cNvPr>
          <p:cNvSpPr/>
          <p:nvPr/>
        </p:nvSpPr>
        <p:spPr>
          <a:xfrm>
            <a:off x="4718800" y="4903552"/>
            <a:ext cx="3453098" cy="464061"/>
          </a:xfrm>
          <a:prstGeom prst="roundRect">
            <a:avLst>
              <a:gd name="adj" fmla="val 1769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BE326EB-CA10-47CE-BC52-B0A15901C80C}"/>
              </a:ext>
            </a:extLst>
          </p:cNvPr>
          <p:cNvSpPr txBox="1"/>
          <p:nvPr/>
        </p:nvSpPr>
        <p:spPr>
          <a:xfrm>
            <a:off x="5106750" y="5013042"/>
            <a:ext cx="2669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8514360F-2D3A-4DE6-B816-244ABB7983B4}"/>
              </a:ext>
            </a:extLst>
          </p:cNvPr>
          <p:cNvSpPr/>
          <p:nvPr/>
        </p:nvSpPr>
        <p:spPr>
          <a:xfrm>
            <a:off x="4807278" y="4990646"/>
            <a:ext cx="300318" cy="300318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C494BCB3-DF86-4F93-8AAE-418D9340DC50}"/>
              </a:ext>
            </a:extLst>
          </p:cNvPr>
          <p:cNvSpPr/>
          <p:nvPr/>
        </p:nvSpPr>
        <p:spPr>
          <a:xfrm>
            <a:off x="4846378" y="5032413"/>
            <a:ext cx="222117" cy="22211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1" name="Picture 130" descr="A close up of a logo&#10;&#10;Description automatically generated">
            <a:extLst>
              <a:ext uri="{FF2B5EF4-FFF2-40B4-BE49-F238E27FC236}">
                <a16:creationId xmlns:a16="http://schemas.microsoft.com/office/drawing/2014/main" id="{094BD246-5C55-4930-90C4-D6206D087C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89" y="5077557"/>
            <a:ext cx="126494" cy="12649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2002839-1A75-4861-A94F-5BAE820DC586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BD26C1-1791-40B0-94A7-EEF134640ED8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B56809F7-CF2B-4F9B-B3BB-D268532E93A3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6ABC5C8-EF23-4C1D-B050-D9D6B813672C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0" name="Picture 139" descr="A close up of a logo&#10;&#10;Description automatically generated">
            <a:extLst>
              <a:ext uri="{FF2B5EF4-FFF2-40B4-BE49-F238E27FC236}">
                <a16:creationId xmlns:a16="http://schemas.microsoft.com/office/drawing/2014/main" id="{5B8E0C17-1066-4B04-BEAA-FB4BFBDC1FB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BC335D88-3C63-40D7-9C39-B0157A742E06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05F551A-A871-4DF4-B003-75BAEA24A630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D55B05B-72D7-47A5-B8B1-9D22D4F71497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D251AC-E4C0-4A60-BFAA-C8D17835EBB2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3A1BD8D-DEF3-4E30-A634-62D58674CC48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1934AFA-9516-494E-8416-1B9C5B8F8438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F0D459E-C964-4860-B048-F01425B54512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80025C5-ED4B-4E72-84BE-64DB9F9C42FF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9" name="Picture 14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24682773-6C8E-4DB7-A985-E9BA4A5FC9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150" name="Picture 14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C6530931-D829-4DF1-8263-76B922077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93072E2-52FC-4DF5-90F5-178900346E9F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7BAA077-5DBA-4BC8-AC8B-F1F52B0F9123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07 Oct 2019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4D7DAD7-73F7-4FA2-91C9-E64C1912969D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809632-ADE5-4A2B-BB8C-66DE5F9D5908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17115F-D0C4-422A-A9F7-5DE3E1F98DF9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B074B510-4264-4FD8-8D7F-EE9CA6202415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E867B214-E163-47AA-974B-EC9B4B9D12A9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3B40728C-2F44-489C-BE9E-8A3EC7E8BEE7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5067596-28A2-4F27-B3BA-9454D707FA34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3479EC27-CBA5-4B5E-A15A-3B0C7815D8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AB52440-6DCD-47A4-B50B-25E2C5EA3F3D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55A2AC-FA00-4021-8091-1A84CF4C6FF8}"/>
              </a:ext>
            </a:extLst>
          </p:cNvPr>
          <p:cNvCxnSpPr>
            <a:cxnSpLocks/>
          </p:cNvCxnSpPr>
          <p:nvPr/>
        </p:nvCxnSpPr>
        <p:spPr>
          <a:xfrm>
            <a:off x="8225555" y="4990646"/>
            <a:ext cx="0" cy="30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Speech Bubble: Rectangle with Corners Rounded 124">
            <a:extLst>
              <a:ext uri="{FF2B5EF4-FFF2-40B4-BE49-F238E27FC236}">
                <a16:creationId xmlns:a16="http://schemas.microsoft.com/office/drawing/2014/main" id="{ECB6A310-EA4C-4383-A5C1-D09DADC4611E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Drag the end of the task bar to the desired end date, and then release mouse click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380D8E9D-E307-46DE-AA5D-9D85CB24C2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597" y="5102121"/>
            <a:ext cx="227167" cy="2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08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C9F2940F-14FC-498E-AF86-48FF977A7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A17DE64E-080E-419C-9F45-2A19BAACFBB8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BB52930-D6AC-44D0-84DA-64A4C11F84F9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8E5BE8C7-F7AA-4876-8EBC-1B4E89B1BDEE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Partial Circle 223">
              <a:extLst>
                <a:ext uri="{FF2B5EF4-FFF2-40B4-BE49-F238E27FC236}">
                  <a16:creationId xmlns:a16="http://schemas.microsoft.com/office/drawing/2014/main" id="{C5785A8C-7B6B-47A9-9711-B7BBF94FF435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908DCE11-7990-4D16-9739-37A84EA30C2D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6" name="Picture 225" descr="A close up of a logo&#10;&#10;Description automatically generated">
              <a:extLst>
                <a:ext uri="{FF2B5EF4-FFF2-40B4-BE49-F238E27FC236}">
                  <a16:creationId xmlns:a16="http://schemas.microsoft.com/office/drawing/2014/main" id="{503A9F08-0F8B-434D-A966-E059BB3BE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A64F84A5-C842-4F6B-B024-DAF2AD509464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A4503FC-7992-487F-9C0E-D020DA5888F8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F943558-42C5-4CAC-935D-16064B6932C5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18AADAE2-D9DA-4EAB-8B6C-A92A3E718C88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1FFC6AB1-600C-4D54-9C9E-550BE9726EED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D46CF2-42A5-40FD-B060-6163575EA779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77A1974-8C81-49C5-AD82-EDDFB15AEB65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5672740E-6501-4F5D-BB4F-0F9D9274C431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998FEF11-EF1C-45A5-981D-DDEEEC08589A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36" name="Picture 235" descr="A close up of a logo&#10;&#10;Description automatically generated">
              <a:extLst>
                <a:ext uri="{FF2B5EF4-FFF2-40B4-BE49-F238E27FC236}">
                  <a16:creationId xmlns:a16="http://schemas.microsoft.com/office/drawing/2014/main" id="{0A617A68-740D-4527-B0B6-4E67D4F8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9604AB60-AE5E-4E36-8EBE-F7F6D21759E8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CDB0AB0-DDC9-4DBE-88D9-4222649210A5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40BA05AA-4902-4592-B005-4D4BCAB68E7B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0" name="Flowchart: Connector 239">
              <a:extLst>
                <a:ext uri="{FF2B5EF4-FFF2-40B4-BE49-F238E27FC236}">
                  <a16:creationId xmlns:a16="http://schemas.microsoft.com/office/drawing/2014/main" id="{D94EA924-1592-4995-8A96-82E687D5091E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3538C3E9-A081-490A-8D2D-B318F5C3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477A1B57-9671-4C43-B5C3-E31EE12B168D}"/>
              </a:ext>
            </a:extLst>
          </p:cNvPr>
          <p:cNvSpPr/>
          <p:nvPr/>
        </p:nvSpPr>
        <p:spPr>
          <a:xfrm>
            <a:off x="4629570" y="3196774"/>
            <a:ext cx="4787997" cy="2373516"/>
          </a:xfrm>
          <a:prstGeom prst="roundRect">
            <a:avLst>
              <a:gd name="adj" fmla="val 4048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F0E128FB-B68E-45AD-A7F6-A8F4F514B952}"/>
              </a:ext>
            </a:extLst>
          </p:cNvPr>
          <p:cNvSpPr txBox="1"/>
          <p:nvPr/>
        </p:nvSpPr>
        <p:spPr>
          <a:xfrm>
            <a:off x="5260306" y="3265501"/>
            <a:ext cx="20092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D6C5DC8-AADF-4706-8A43-480CDF47775B}"/>
              </a:ext>
            </a:extLst>
          </p:cNvPr>
          <p:cNvSpPr txBox="1"/>
          <p:nvPr/>
        </p:nvSpPr>
        <p:spPr>
          <a:xfrm>
            <a:off x="8886155" y="3287603"/>
            <a:ext cx="4121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0/4</a:t>
            </a:r>
          </a:p>
        </p:txBody>
      </p:sp>
      <p:sp>
        <p:nvSpPr>
          <p:cNvPr id="246" name="Flowchart: Connector 245">
            <a:extLst>
              <a:ext uri="{FF2B5EF4-FFF2-40B4-BE49-F238E27FC236}">
                <a16:creationId xmlns:a16="http://schemas.microsoft.com/office/drawing/2014/main" id="{6FDF8954-79F5-451F-B44C-AEEAB8F98A4D}"/>
              </a:ext>
            </a:extLst>
          </p:cNvPr>
          <p:cNvSpPr/>
          <p:nvPr/>
        </p:nvSpPr>
        <p:spPr>
          <a:xfrm>
            <a:off x="4708516" y="3267267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7" name="Flowchart: Connector 246">
            <a:extLst>
              <a:ext uri="{FF2B5EF4-FFF2-40B4-BE49-F238E27FC236}">
                <a16:creationId xmlns:a16="http://schemas.microsoft.com/office/drawing/2014/main" id="{190BC58A-6CB0-4938-BC7F-AA16492A103B}"/>
              </a:ext>
            </a:extLst>
          </p:cNvPr>
          <p:cNvSpPr/>
          <p:nvPr/>
        </p:nvSpPr>
        <p:spPr>
          <a:xfrm>
            <a:off x="4771513" y="3334555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8" name="Picture 247" descr="A close up of a logo&#10;&#10;Description automatically generated">
            <a:extLst>
              <a:ext uri="{FF2B5EF4-FFF2-40B4-BE49-F238E27FC236}">
                <a16:creationId xmlns:a16="http://schemas.microsoft.com/office/drawing/2014/main" id="{34F0C7F3-D753-4E4D-A8D9-A7EAAD7DAC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3407295"/>
            <a:ext cx="203803" cy="2038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2DF8DEF8-2A52-4B50-B241-D91E1E227874}"/>
              </a:ext>
            </a:extLst>
          </p:cNvPr>
          <p:cNvSpPr txBox="1"/>
          <p:nvPr/>
        </p:nvSpPr>
        <p:spPr>
          <a:xfrm>
            <a:off x="5265458" y="3506678"/>
            <a:ext cx="201614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516F9DAC-F04E-47EF-8F15-6FC8FD7E08A1}"/>
              </a:ext>
            </a:extLst>
          </p:cNvPr>
          <p:cNvSpPr/>
          <p:nvPr/>
        </p:nvSpPr>
        <p:spPr>
          <a:xfrm>
            <a:off x="4721346" y="3817280"/>
            <a:ext cx="4634178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8BCE7497-7D84-49AE-9C71-FA731CEB5456}"/>
              </a:ext>
            </a:extLst>
          </p:cNvPr>
          <p:cNvSpPr/>
          <p:nvPr/>
        </p:nvSpPr>
        <p:spPr>
          <a:xfrm>
            <a:off x="4720495" y="3818121"/>
            <a:ext cx="103702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91B4157-CAA7-4E4F-BA62-9CADB3B393B6}"/>
              </a:ext>
            </a:extLst>
          </p:cNvPr>
          <p:cNvSpPr txBox="1"/>
          <p:nvPr/>
        </p:nvSpPr>
        <p:spPr>
          <a:xfrm>
            <a:off x="5098368" y="3911253"/>
            <a:ext cx="6518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E8B3D7B-975B-4828-9340-0187DA2F23E9}"/>
              </a:ext>
            </a:extLst>
          </p:cNvPr>
          <p:cNvSpPr txBox="1"/>
          <p:nvPr/>
        </p:nvSpPr>
        <p:spPr>
          <a:xfrm>
            <a:off x="6128363" y="3919991"/>
            <a:ext cx="129767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Contact Caterer</a:t>
            </a:r>
          </a:p>
        </p:txBody>
      </p:sp>
      <p:sp>
        <p:nvSpPr>
          <p:cNvPr id="254" name="Flowchart: Connector 253">
            <a:extLst>
              <a:ext uri="{FF2B5EF4-FFF2-40B4-BE49-F238E27FC236}">
                <a16:creationId xmlns:a16="http://schemas.microsoft.com/office/drawing/2014/main" id="{17580159-A423-4A5E-B130-1C3DFB54893D}"/>
              </a:ext>
            </a:extLst>
          </p:cNvPr>
          <p:cNvSpPr/>
          <p:nvPr/>
        </p:nvSpPr>
        <p:spPr>
          <a:xfrm>
            <a:off x="5841142" y="3900258"/>
            <a:ext cx="291825" cy="291825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5" name="Flowchart: Connector 254">
            <a:extLst>
              <a:ext uri="{FF2B5EF4-FFF2-40B4-BE49-F238E27FC236}">
                <a16:creationId xmlns:a16="http://schemas.microsoft.com/office/drawing/2014/main" id="{C183A49B-FB75-40FC-8247-DB4F0D368E21}"/>
              </a:ext>
            </a:extLst>
          </p:cNvPr>
          <p:cNvSpPr/>
          <p:nvPr/>
        </p:nvSpPr>
        <p:spPr>
          <a:xfrm>
            <a:off x="5879137" y="3940841"/>
            <a:ext cx="215835" cy="215835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56" name="Picture 255" descr="A close up of a logo&#10;&#10;Description automatically generated">
            <a:extLst>
              <a:ext uri="{FF2B5EF4-FFF2-40B4-BE49-F238E27FC236}">
                <a16:creationId xmlns:a16="http://schemas.microsoft.com/office/drawing/2014/main" id="{72A555A0-8E32-4F99-B941-94621ECC7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75" y="3985993"/>
            <a:ext cx="124743" cy="1247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57" name="Flowchart: Connector 256">
            <a:extLst>
              <a:ext uri="{FF2B5EF4-FFF2-40B4-BE49-F238E27FC236}">
                <a16:creationId xmlns:a16="http://schemas.microsoft.com/office/drawing/2014/main" id="{E2AE8B05-A78D-4439-AF68-01A1730AE28A}"/>
              </a:ext>
            </a:extLst>
          </p:cNvPr>
          <p:cNvSpPr/>
          <p:nvPr/>
        </p:nvSpPr>
        <p:spPr>
          <a:xfrm>
            <a:off x="4804599" y="3898205"/>
            <a:ext cx="300318" cy="300318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8" name="Flowchart: Connector 257">
            <a:extLst>
              <a:ext uri="{FF2B5EF4-FFF2-40B4-BE49-F238E27FC236}">
                <a16:creationId xmlns:a16="http://schemas.microsoft.com/office/drawing/2014/main" id="{B7E9B3F8-2512-4B86-9B1E-F38A8D728E2C}"/>
              </a:ext>
            </a:extLst>
          </p:cNvPr>
          <p:cNvSpPr/>
          <p:nvPr/>
        </p:nvSpPr>
        <p:spPr>
          <a:xfrm>
            <a:off x="4843699" y="3939969"/>
            <a:ext cx="222117" cy="22211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59" name="Picture 258" descr="A close up of a logo&#10;&#10;Description automatically generated">
            <a:extLst>
              <a:ext uri="{FF2B5EF4-FFF2-40B4-BE49-F238E27FC236}">
                <a16:creationId xmlns:a16="http://schemas.microsoft.com/office/drawing/2014/main" id="{5AA05CF1-B015-4FB0-8CCF-8E3664706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510" y="3985116"/>
            <a:ext cx="126494" cy="12649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35B9BAA2-B6EE-4EB2-AE05-B51633A2A0B5}"/>
              </a:ext>
            </a:extLst>
          </p:cNvPr>
          <p:cNvSpPr/>
          <p:nvPr/>
        </p:nvSpPr>
        <p:spPr>
          <a:xfrm>
            <a:off x="5157304" y="4361559"/>
            <a:ext cx="2401712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1" name="Flowchart: Connector 260">
            <a:extLst>
              <a:ext uri="{FF2B5EF4-FFF2-40B4-BE49-F238E27FC236}">
                <a16:creationId xmlns:a16="http://schemas.microsoft.com/office/drawing/2014/main" id="{B4D06766-A80B-4E27-B47F-3AC178853408}"/>
              </a:ext>
            </a:extLst>
          </p:cNvPr>
          <p:cNvSpPr/>
          <p:nvPr/>
        </p:nvSpPr>
        <p:spPr>
          <a:xfrm>
            <a:off x="5242768" y="4443430"/>
            <a:ext cx="300318" cy="300318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2" name="Flowchart: Connector 261">
            <a:extLst>
              <a:ext uri="{FF2B5EF4-FFF2-40B4-BE49-F238E27FC236}">
                <a16:creationId xmlns:a16="http://schemas.microsoft.com/office/drawing/2014/main" id="{027FA5D4-2AFF-49FB-A140-8F6434FE4691}"/>
              </a:ext>
            </a:extLst>
          </p:cNvPr>
          <p:cNvSpPr/>
          <p:nvPr/>
        </p:nvSpPr>
        <p:spPr>
          <a:xfrm>
            <a:off x="5281868" y="4485197"/>
            <a:ext cx="222117" cy="22211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63" name="Picture 262" descr="A close up of a logo&#10;&#10;Description automatically generated">
            <a:extLst>
              <a:ext uri="{FF2B5EF4-FFF2-40B4-BE49-F238E27FC236}">
                <a16:creationId xmlns:a16="http://schemas.microsoft.com/office/drawing/2014/main" id="{8014F0C9-4CDD-48E4-BAC2-B6CBC2D7D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79" y="4530341"/>
            <a:ext cx="126494" cy="12649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1F23D1AA-95B4-4C93-B358-F30229E4550B}"/>
              </a:ext>
            </a:extLst>
          </p:cNvPr>
          <p:cNvSpPr txBox="1"/>
          <p:nvPr/>
        </p:nvSpPr>
        <p:spPr>
          <a:xfrm>
            <a:off x="5545255" y="4471049"/>
            <a:ext cx="14931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Reminder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C89B52E-4B17-4AEA-82C4-5CA9CC0DB430}"/>
              </a:ext>
            </a:extLst>
          </p:cNvPr>
          <p:cNvSpPr/>
          <p:nvPr/>
        </p:nvSpPr>
        <p:spPr>
          <a:xfrm>
            <a:off x="4718800" y="4903552"/>
            <a:ext cx="3453098" cy="464061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BE326EB-CA10-47CE-BC52-B0A15901C80C}"/>
              </a:ext>
            </a:extLst>
          </p:cNvPr>
          <p:cNvSpPr txBox="1"/>
          <p:nvPr/>
        </p:nvSpPr>
        <p:spPr>
          <a:xfrm>
            <a:off x="5106750" y="5013042"/>
            <a:ext cx="2669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8514360F-2D3A-4DE6-B816-244ABB7983B4}"/>
              </a:ext>
            </a:extLst>
          </p:cNvPr>
          <p:cNvSpPr/>
          <p:nvPr/>
        </p:nvSpPr>
        <p:spPr>
          <a:xfrm>
            <a:off x="4807278" y="4990646"/>
            <a:ext cx="300318" cy="300318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C494BCB3-DF86-4F93-8AAE-418D9340DC50}"/>
              </a:ext>
            </a:extLst>
          </p:cNvPr>
          <p:cNvSpPr/>
          <p:nvPr/>
        </p:nvSpPr>
        <p:spPr>
          <a:xfrm>
            <a:off x="4846378" y="5032413"/>
            <a:ext cx="222117" cy="22211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1" name="Picture 130" descr="A close up of a logo&#10;&#10;Description automatically generated">
            <a:extLst>
              <a:ext uri="{FF2B5EF4-FFF2-40B4-BE49-F238E27FC236}">
                <a16:creationId xmlns:a16="http://schemas.microsoft.com/office/drawing/2014/main" id="{094BD246-5C55-4930-90C4-D6206D087C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89" y="5077557"/>
            <a:ext cx="126494" cy="12649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2002839-1A75-4861-A94F-5BAE820DC586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BD26C1-1791-40B0-94A7-EEF134640ED8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B56809F7-CF2B-4F9B-B3BB-D268532E93A3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6ABC5C8-EF23-4C1D-B050-D9D6B813672C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0" name="Picture 139" descr="A close up of a logo&#10;&#10;Description automatically generated">
            <a:extLst>
              <a:ext uri="{FF2B5EF4-FFF2-40B4-BE49-F238E27FC236}">
                <a16:creationId xmlns:a16="http://schemas.microsoft.com/office/drawing/2014/main" id="{5B8E0C17-1066-4B04-BEAA-FB4BFBDC1FB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BC335D88-3C63-40D7-9C39-B0157A742E06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05F551A-A871-4DF4-B003-75BAEA24A630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D55B05B-72D7-47A5-B8B1-9D22D4F71497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D251AC-E4C0-4A60-BFAA-C8D17835EBB2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3A1BD8D-DEF3-4E30-A634-62D58674CC48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1934AFA-9516-494E-8416-1B9C5B8F8438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F0D459E-C964-4860-B048-F01425B54512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80025C5-ED4B-4E72-84BE-64DB9F9C42FF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9" name="Picture 14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24682773-6C8E-4DB7-A985-E9BA4A5FC9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150" name="Picture 14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C6530931-D829-4DF1-8263-76B922077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93072E2-52FC-4DF5-90F5-178900346E9F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7BAA077-5DBA-4BC8-AC8B-F1F52B0F9123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04 Oct 2019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4D7DAD7-73F7-4FA2-91C9-E64C1912969D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809632-ADE5-4A2B-BB8C-66DE5F9D5908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17115F-D0C4-422A-A9F7-5DE3E1F98DF9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B074B510-4264-4FD8-8D7F-EE9CA6202415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E867B214-E163-47AA-974B-EC9B4B9D12A9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3B40728C-2F44-489C-BE9E-8A3EC7E8BEE7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5067596-28A2-4F27-B3BA-9454D707FA34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3479EC27-CBA5-4B5E-A15A-3B0C7815D8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AB52440-6DCD-47A4-B50B-25E2C5EA3F3D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7A744BA-CE31-4E9C-B569-7739ED0B926E}"/>
              </a:ext>
            </a:extLst>
          </p:cNvPr>
          <p:cNvSpPr/>
          <p:nvPr/>
        </p:nvSpPr>
        <p:spPr>
          <a:xfrm>
            <a:off x="9362727" y="5393875"/>
            <a:ext cx="2275798" cy="10003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A7C8226-DCB9-44BE-A1B9-88980BD95CA6}"/>
              </a:ext>
            </a:extLst>
          </p:cNvPr>
          <p:cNvSpPr txBox="1"/>
          <p:nvPr/>
        </p:nvSpPr>
        <p:spPr>
          <a:xfrm>
            <a:off x="9797378" y="5519276"/>
            <a:ext cx="1378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 updated</a:t>
            </a:r>
          </a:p>
        </p:txBody>
      </p:sp>
      <p:pic>
        <p:nvPicPr>
          <p:cNvPr id="127" name="Picture 12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1A14425-28C3-4314-AA73-BE5D5169E3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74" y="5538636"/>
            <a:ext cx="207503" cy="20750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1610ABF7-6463-47C2-BF34-7DCB87E09F2B}"/>
              </a:ext>
            </a:extLst>
          </p:cNvPr>
          <p:cNvSpPr txBox="1"/>
          <p:nvPr/>
        </p:nvSpPr>
        <p:spPr>
          <a:xfrm>
            <a:off x="9799798" y="5764966"/>
            <a:ext cx="183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 updated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919E3D3-170F-4794-B8AE-103368859ACF}"/>
              </a:ext>
            </a:extLst>
          </p:cNvPr>
          <p:cNvSpPr txBox="1"/>
          <p:nvPr/>
        </p:nvSpPr>
        <p:spPr>
          <a:xfrm>
            <a:off x="9797378" y="6011187"/>
            <a:ext cx="175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747A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Undo</a:t>
            </a:r>
          </a:p>
        </p:txBody>
      </p:sp>
      <p:sp>
        <p:nvSpPr>
          <p:cNvPr id="134" name="Speech Bubble: Rectangle with Corners Rounded 133">
            <a:extLst>
              <a:ext uri="{FF2B5EF4-FFF2-40B4-BE49-F238E27FC236}">
                <a16:creationId xmlns:a16="http://schemas.microsoft.com/office/drawing/2014/main" id="{6421F2A0-DD73-4E72-9DE5-AADF756DAE3B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Start/End date of task successfully updated</a:t>
            </a:r>
          </a:p>
        </p:txBody>
      </p:sp>
    </p:spTree>
    <p:extLst>
      <p:ext uri="{BB962C8B-B14F-4D97-AF65-F5344CB8AC3E}">
        <p14:creationId xmlns:p14="http://schemas.microsoft.com/office/powerpoint/2010/main" val="2584727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166" name="Picture 165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C9F2940F-14FC-498E-AF86-48FF977A7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A17DE64E-080E-419C-9F45-2A19BAACFBB8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BB52930-D6AC-44D0-84DA-64A4C11F84F9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8E5BE8C7-F7AA-4876-8EBC-1B4E89B1BDEE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Partial Circle 223">
              <a:extLst>
                <a:ext uri="{FF2B5EF4-FFF2-40B4-BE49-F238E27FC236}">
                  <a16:creationId xmlns:a16="http://schemas.microsoft.com/office/drawing/2014/main" id="{C5785A8C-7B6B-47A9-9711-B7BBF94FF435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908DCE11-7990-4D16-9739-37A84EA30C2D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6" name="Picture 225" descr="A close up of a logo&#10;&#10;Description automatically generated">
              <a:extLst>
                <a:ext uri="{FF2B5EF4-FFF2-40B4-BE49-F238E27FC236}">
                  <a16:creationId xmlns:a16="http://schemas.microsoft.com/office/drawing/2014/main" id="{503A9F08-0F8B-434D-A966-E059BB3BE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A64F84A5-C842-4F6B-B024-DAF2AD509464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A4503FC-7992-487F-9C0E-D020DA5888F8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F943558-42C5-4CAC-935D-16064B6932C5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18AADAE2-D9DA-4EAB-8B6C-A92A3E718C88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1FFC6AB1-600C-4D54-9C9E-550BE9726EED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4D46CF2-42A5-40FD-B060-6163575EA779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77A1974-8C81-49C5-AD82-EDDFB15AEB65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5672740E-6501-4F5D-BB4F-0F9D9274C431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998FEF11-EF1C-45A5-981D-DDEEEC08589A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36" name="Picture 235" descr="A close up of a logo&#10;&#10;Description automatically generated">
              <a:extLst>
                <a:ext uri="{FF2B5EF4-FFF2-40B4-BE49-F238E27FC236}">
                  <a16:creationId xmlns:a16="http://schemas.microsoft.com/office/drawing/2014/main" id="{0A617A68-740D-4527-B0B6-4E67D4F8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9604AB60-AE5E-4E36-8EBE-F7F6D21759E8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CDB0AB0-DDC9-4DBE-88D9-4222649210A5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40BA05AA-4902-4592-B005-4D4BCAB68E7B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0" name="Flowchart: Connector 239">
              <a:extLst>
                <a:ext uri="{FF2B5EF4-FFF2-40B4-BE49-F238E27FC236}">
                  <a16:creationId xmlns:a16="http://schemas.microsoft.com/office/drawing/2014/main" id="{D94EA924-1592-4995-8A96-82E687D5091E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3538C3E9-A081-490A-8D2D-B318F5C3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477A1B57-9671-4C43-B5C3-E31EE12B168D}"/>
              </a:ext>
            </a:extLst>
          </p:cNvPr>
          <p:cNvSpPr/>
          <p:nvPr/>
        </p:nvSpPr>
        <p:spPr>
          <a:xfrm>
            <a:off x="4629570" y="3196774"/>
            <a:ext cx="4787997" cy="2373516"/>
          </a:xfrm>
          <a:prstGeom prst="roundRect">
            <a:avLst>
              <a:gd name="adj" fmla="val 4048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F0E128FB-B68E-45AD-A7F6-A8F4F514B952}"/>
              </a:ext>
            </a:extLst>
          </p:cNvPr>
          <p:cNvSpPr txBox="1"/>
          <p:nvPr/>
        </p:nvSpPr>
        <p:spPr>
          <a:xfrm>
            <a:off x="5260306" y="3265501"/>
            <a:ext cx="20092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Cater Dinner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D6C5DC8-AADF-4706-8A43-480CDF47775B}"/>
              </a:ext>
            </a:extLst>
          </p:cNvPr>
          <p:cNvSpPr txBox="1"/>
          <p:nvPr/>
        </p:nvSpPr>
        <p:spPr>
          <a:xfrm>
            <a:off x="8886155" y="3287603"/>
            <a:ext cx="4121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0/4</a:t>
            </a:r>
          </a:p>
        </p:txBody>
      </p:sp>
      <p:sp>
        <p:nvSpPr>
          <p:cNvPr id="246" name="Flowchart: Connector 245">
            <a:extLst>
              <a:ext uri="{FF2B5EF4-FFF2-40B4-BE49-F238E27FC236}">
                <a16:creationId xmlns:a16="http://schemas.microsoft.com/office/drawing/2014/main" id="{6FDF8954-79F5-451F-B44C-AEEAB8F98A4D}"/>
              </a:ext>
            </a:extLst>
          </p:cNvPr>
          <p:cNvSpPr/>
          <p:nvPr/>
        </p:nvSpPr>
        <p:spPr>
          <a:xfrm>
            <a:off x="4708516" y="3267267"/>
            <a:ext cx="483861" cy="483861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7" name="Flowchart: Connector 246">
            <a:extLst>
              <a:ext uri="{FF2B5EF4-FFF2-40B4-BE49-F238E27FC236}">
                <a16:creationId xmlns:a16="http://schemas.microsoft.com/office/drawing/2014/main" id="{190BC58A-6CB0-4938-BC7F-AA16492A103B}"/>
              </a:ext>
            </a:extLst>
          </p:cNvPr>
          <p:cNvSpPr/>
          <p:nvPr/>
        </p:nvSpPr>
        <p:spPr>
          <a:xfrm>
            <a:off x="4771513" y="3334555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8" name="Picture 247" descr="A close up of a logo&#10;&#10;Description automatically generated">
            <a:extLst>
              <a:ext uri="{FF2B5EF4-FFF2-40B4-BE49-F238E27FC236}">
                <a16:creationId xmlns:a16="http://schemas.microsoft.com/office/drawing/2014/main" id="{34F0C7F3-D753-4E4D-A8D9-A7EAAD7DAC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44" y="3407295"/>
            <a:ext cx="203803" cy="2038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2DF8DEF8-2A52-4B50-B241-D91E1E227874}"/>
              </a:ext>
            </a:extLst>
          </p:cNvPr>
          <p:cNvSpPr txBox="1"/>
          <p:nvPr/>
        </p:nvSpPr>
        <p:spPr>
          <a:xfrm>
            <a:off x="5265458" y="3506678"/>
            <a:ext cx="201614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516F9DAC-F04E-47EF-8F15-6FC8FD7E08A1}"/>
              </a:ext>
            </a:extLst>
          </p:cNvPr>
          <p:cNvSpPr/>
          <p:nvPr/>
        </p:nvSpPr>
        <p:spPr>
          <a:xfrm>
            <a:off x="4721346" y="3817280"/>
            <a:ext cx="4634178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8BCE7497-7D84-49AE-9C71-FA731CEB5456}"/>
              </a:ext>
            </a:extLst>
          </p:cNvPr>
          <p:cNvSpPr/>
          <p:nvPr/>
        </p:nvSpPr>
        <p:spPr>
          <a:xfrm>
            <a:off x="4720495" y="3818121"/>
            <a:ext cx="103702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91B4157-CAA7-4E4F-BA62-9CADB3B393B6}"/>
              </a:ext>
            </a:extLst>
          </p:cNvPr>
          <p:cNvSpPr txBox="1"/>
          <p:nvPr/>
        </p:nvSpPr>
        <p:spPr>
          <a:xfrm>
            <a:off x="5098368" y="3911253"/>
            <a:ext cx="6518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E8B3D7B-975B-4828-9340-0187DA2F23E9}"/>
              </a:ext>
            </a:extLst>
          </p:cNvPr>
          <p:cNvSpPr txBox="1"/>
          <p:nvPr/>
        </p:nvSpPr>
        <p:spPr>
          <a:xfrm>
            <a:off x="6128363" y="3919991"/>
            <a:ext cx="129767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Contact Caterer</a:t>
            </a:r>
          </a:p>
        </p:txBody>
      </p:sp>
      <p:sp>
        <p:nvSpPr>
          <p:cNvPr id="254" name="Flowchart: Connector 253">
            <a:extLst>
              <a:ext uri="{FF2B5EF4-FFF2-40B4-BE49-F238E27FC236}">
                <a16:creationId xmlns:a16="http://schemas.microsoft.com/office/drawing/2014/main" id="{17580159-A423-4A5E-B130-1C3DFB54893D}"/>
              </a:ext>
            </a:extLst>
          </p:cNvPr>
          <p:cNvSpPr/>
          <p:nvPr/>
        </p:nvSpPr>
        <p:spPr>
          <a:xfrm>
            <a:off x="5841142" y="3900258"/>
            <a:ext cx="291825" cy="291825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5" name="Flowchart: Connector 254">
            <a:extLst>
              <a:ext uri="{FF2B5EF4-FFF2-40B4-BE49-F238E27FC236}">
                <a16:creationId xmlns:a16="http://schemas.microsoft.com/office/drawing/2014/main" id="{C183A49B-FB75-40FC-8247-DB4F0D368E21}"/>
              </a:ext>
            </a:extLst>
          </p:cNvPr>
          <p:cNvSpPr/>
          <p:nvPr/>
        </p:nvSpPr>
        <p:spPr>
          <a:xfrm>
            <a:off x="5879137" y="3940841"/>
            <a:ext cx="215835" cy="215835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56" name="Picture 255" descr="A close up of a logo&#10;&#10;Description automatically generated">
            <a:extLst>
              <a:ext uri="{FF2B5EF4-FFF2-40B4-BE49-F238E27FC236}">
                <a16:creationId xmlns:a16="http://schemas.microsoft.com/office/drawing/2014/main" id="{72A555A0-8E32-4F99-B941-94621ECC7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75" y="3985993"/>
            <a:ext cx="124743" cy="1247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57" name="Flowchart: Connector 256">
            <a:extLst>
              <a:ext uri="{FF2B5EF4-FFF2-40B4-BE49-F238E27FC236}">
                <a16:creationId xmlns:a16="http://schemas.microsoft.com/office/drawing/2014/main" id="{E2AE8B05-A78D-4439-AF68-01A1730AE28A}"/>
              </a:ext>
            </a:extLst>
          </p:cNvPr>
          <p:cNvSpPr/>
          <p:nvPr/>
        </p:nvSpPr>
        <p:spPr>
          <a:xfrm>
            <a:off x="4804599" y="3898205"/>
            <a:ext cx="300318" cy="300318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8" name="Flowchart: Connector 257">
            <a:extLst>
              <a:ext uri="{FF2B5EF4-FFF2-40B4-BE49-F238E27FC236}">
                <a16:creationId xmlns:a16="http://schemas.microsoft.com/office/drawing/2014/main" id="{B7E9B3F8-2512-4B86-9B1E-F38A8D728E2C}"/>
              </a:ext>
            </a:extLst>
          </p:cNvPr>
          <p:cNvSpPr/>
          <p:nvPr/>
        </p:nvSpPr>
        <p:spPr>
          <a:xfrm>
            <a:off x="4843699" y="3939969"/>
            <a:ext cx="222117" cy="22211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59" name="Picture 258" descr="A close up of a logo&#10;&#10;Description automatically generated">
            <a:extLst>
              <a:ext uri="{FF2B5EF4-FFF2-40B4-BE49-F238E27FC236}">
                <a16:creationId xmlns:a16="http://schemas.microsoft.com/office/drawing/2014/main" id="{5AA05CF1-B015-4FB0-8CCF-8E3664706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510" y="3985116"/>
            <a:ext cx="126494" cy="12649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35B9BAA2-B6EE-4EB2-AE05-B51633A2A0B5}"/>
              </a:ext>
            </a:extLst>
          </p:cNvPr>
          <p:cNvSpPr/>
          <p:nvPr/>
        </p:nvSpPr>
        <p:spPr>
          <a:xfrm>
            <a:off x="5157304" y="4361559"/>
            <a:ext cx="2401712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1" name="Flowchart: Connector 260">
            <a:extLst>
              <a:ext uri="{FF2B5EF4-FFF2-40B4-BE49-F238E27FC236}">
                <a16:creationId xmlns:a16="http://schemas.microsoft.com/office/drawing/2014/main" id="{B4D06766-A80B-4E27-B47F-3AC178853408}"/>
              </a:ext>
            </a:extLst>
          </p:cNvPr>
          <p:cNvSpPr/>
          <p:nvPr/>
        </p:nvSpPr>
        <p:spPr>
          <a:xfrm>
            <a:off x="5242768" y="4443430"/>
            <a:ext cx="300318" cy="300318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2" name="Flowchart: Connector 261">
            <a:extLst>
              <a:ext uri="{FF2B5EF4-FFF2-40B4-BE49-F238E27FC236}">
                <a16:creationId xmlns:a16="http://schemas.microsoft.com/office/drawing/2014/main" id="{027FA5D4-2AFF-49FB-A140-8F6434FE4691}"/>
              </a:ext>
            </a:extLst>
          </p:cNvPr>
          <p:cNvSpPr/>
          <p:nvPr/>
        </p:nvSpPr>
        <p:spPr>
          <a:xfrm>
            <a:off x="5281868" y="4485197"/>
            <a:ext cx="222117" cy="22211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63" name="Picture 262" descr="A close up of a logo&#10;&#10;Description automatically generated">
            <a:extLst>
              <a:ext uri="{FF2B5EF4-FFF2-40B4-BE49-F238E27FC236}">
                <a16:creationId xmlns:a16="http://schemas.microsoft.com/office/drawing/2014/main" id="{8014F0C9-4CDD-48E4-BAC2-B6CBC2D7D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79" y="4530341"/>
            <a:ext cx="126494" cy="12649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1F23D1AA-95B4-4C93-B358-F30229E4550B}"/>
              </a:ext>
            </a:extLst>
          </p:cNvPr>
          <p:cNvSpPr txBox="1"/>
          <p:nvPr/>
        </p:nvSpPr>
        <p:spPr>
          <a:xfrm>
            <a:off x="5545255" y="4471049"/>
            <a:ext cx="14931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Reminder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C89B52E-4B17-4AEA-82C4-5CA9CC0DB430}"/>
              </a:ext>
            </a:extLst>
          </p:cNvPr>
          <p:cNvSpPr/>
          <p:nvPr/>
        </p:nvSpPr>
        <p:spPr>
          <a:xfrm>
            <a:off x="4718800" y="4903552"/>
            <a:ext cx="3453098" cy="464061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BE326EB-CA10-47CE-BC52-B0A15901C80C}"/>
              </a:ext>
            </a:extLst>
          </p:cNvPr>
          <p:cNvSpPr txBox="1"/>
          <p:nvPr/>
        </p:nvSpPr>
        <p:spPr>
          <a:xfrm>
            <a:off x="5106750" y="5013042"/>
            <a:ext cx="2669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8514360F-2D3A-4DE6-B816-244ABB7983B4}"/>
              </a:ext>
            </a:extLst>
          </p:cNvPr>
          <p:cNvSpPr/>
          <p:nvPr/>
        </p:nvSpPr>
        <p:spPr>
          <a:xfrm>
            <a:off x="4807278" y="4990646"/>
            <a:ext cx="300318" cy="300318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C494BCB3-DF86-4F93-8AAE-418D9340DC50}"/>
              </a:ext>
            </a:extLst>
          </p:cNvPr>
          <p:cNvSpPr/>
          <p:nvPr/>
        </p:nvSpPr>
        <p:spPr>
          <a:xfrm>
            <a:off x="4846378" y="5032413"/>
            <a:ext cx="222117" cy="22211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1" name="Picture 130" descr="A close up of a logo&#10;&#10;Description automatically generated">
            <a:extLst>
              <a:ext uri="{FF2B5EF4-FFF2-40B4-BE49-F238E27FC236}">
                <a16:creationId xmlns:a16="http://schemas.microsoft.com/office/drawing/2014/main" id="{094BD246-5C55-4930-90C4-D6206D087C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89" y="5077557"/>
            <a:ext cx="126494" cy="12649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2002839-1A75-4861-A94F-5BAE820DC586}"/>
              </a:ext>
            </a:extLst>
          </p:cNvPr>
          <p:cNvSpPr/>
          <p:nvPr/>
        </p:nvSpPr>
        <p:spPr>
          <a:xfrm>
            <a:off x="3945202" y="1036860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BD26C1-1791-40B0-94A7-EEF134640ED8}"/>
              </a:ext>
            </a:extLst>
          </p:cNvPr>
          <p:cNvSpPr txBox="1"/>
          <p:nvPr/>
        </p:nvSpPr>
        <p:spPr>
          <a:xfrm>
            <a:off x="4585958" y="1119135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B56809F7-CF2B-4F9B-B3BB-D268532E93A3}"/>
              </a:ext>
            </a:extLst>
          </p:cNvPr>
          <p:cNvSpPr/>
          <p:nvPr/>
        </p:nvSpPr>
        <p:spPr>
          <a:xfrm>
            <a:off x="4025338" y="1119136"/>
            <a:ext cx="483861" cy="48386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6ABC5C8-EF23-4C1D-B050-D9D6B813672C}"/>
              </a:ext>
            </a:extLst>
          </p:cNvPr>
          <p:cNvSpPr/>
          <p:nvPr/>
        </p:nvSpPr>
        <p:spPr>
          <a:xfrm>
            <a:off x="4088335" y="1186424"/>
            <a:ext cx="357866" cy="357866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0" name="Picture 139" descr="A close up of a logo&#10;&#10;Description automatically generated">
            <a:extLst>
              <a:ext uri="{FF2B5EF4-FFF2-40B4-BE49-F238E27FC236}">
                <a16:creationId xmlns:a16="http://schemas.microsoft.com/office/drawing/2014/main" id="{5B8E0C17-1066-4B04-BEAA-FB4BFBDC1FB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266116"/>
            <a:ext cx="206831" cy="20683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BC335D88-3C63-40D7-9C39-B0157A742E06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05F551A-A871-4DF4-B003-75BAEA24A630}"/>
              </a:ext>
            </a:extLst>
          </p:cNvPr>
          <p:cNvSpPr txBox="1"/>
          <p:nvPr/>
        </p:nvSpPr>
        <p:spPr>
          <a:xfrm>
            <a:off x="789394" y="686337"/>
            <a:ext cx="241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Seek Approval of Finance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D55B05B-72D7-47A5-B8B1-9D22D4F71497}"/>
              </a:ext>
            </a:extLst>
          </p:cNvPr>
          <p:cNvSpPr txBox="1"/>
          <p:nvPr/>
        </p:nvSpPr>
        <p:spPr>
          <a:xfrm>
            <a:off x="817310" y="135702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D251AC-E4C0-4A60-BFAA-C8D17835EBB2}"/>
              </a:ext>
            </a:extLst>
          </p:cNvPr>
          <p:cNvSpPr txBox="1"/>
          <p:nvPr/>
        </p:nvSpPr>
        <p:spPr>
          <a:xfrm>
            <a:off x="817310" y="1972580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3A1BD8D-DEF3-4E30-A634-62D58674CC48}"/>
              </a:ext>
            </a:extLst>
          </p:cNvPr>
          <p:cNvSpPr/>
          <p:nvPr/>
        </p:nvSpPr>
        <p:spPr>
          <a:xfrm>
            <a:off x="895927" y="1603249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1934AFA-9516-494E-8416-1B9C5B8F8438}"/>
              </a:ext>
            </a:extLst>
          </p:cNvPr>
          <p:cNvSpPr/>
          <p:nvPr/>
        </p:nvSpPr>
        <p:spPr>
          <a:xfrm>
            <a:off x="895927" y="2218800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F0D459E-C964-4860-B048-F01425B54512}"/>
              </a:ext>
            </a:extLst>
          </p:cNvPr>
          <p:cNvSpPr/>
          <p:nvPr/>
        </p:nvSpPr>
        <p:spPr>
          <a:xfrm>
            <a:off x="1869092" y="1604238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80025C5-ED4B-4E72-84BE-64DB9F9C42FF}"/>
              </a:ext>
            </a:extLst>
          </p:cNvPr>
          <p:cNvSpPr/>
          <p:nvPr/>
        </p:nvSpPr>
        <p:spPr>
          <a:xfrm>
            <a:off x="1869091" y="2213449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9" name="Picture 14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24682773-6C8E-4DB7-A985-E9BA4A5FC9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634039"/>
            <a:ext cx="184657" cy="184657"/>
          </a:xfrm>
          <a:prstGeom prst="rect">
            <a:avLst/>
          </a:prstGeom>
        </p:spPr>
      </p:pic>
      <p:pic>
        <p:nvPicPr>
          <p:cNvPr id="150" name="Picture 14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C6530931-D829-4DF1-8263-76B922077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248542"/>
            <a:ext cx="184657" cy="184657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93072E2-52FC-4DF5-90F5-178900346E9F}"/>
              </a:ext>
            </a:extLst>
          </p:cNvPr>
          <p:cNvSpPr txBox="1"/>
          <p:nvPr/>
        </p:nvSpPr>
        <p:spPr>
          <a:xfrm>
            <a:off x="895926" y="1595035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7BAA077-5DBA-4BC8-AC8B-F1F52B0F9123}"/>
              </a:ext>
            </a:extLst>
          </p:cNvPr>
          <p:cNvSpPr txBox="1"/>
          <p:nvPr/>
        </p:nvSpPr>
        <p:spPr>
          <a:xfrm>
            <a:off x="895926" y="2217761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04 Oct 2019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4D7DAD7-73F7-4FA2-91C9-E64C1912969D}"/>
              </a:ext>
            </a:extLst>
          </p:cNvPr>
          <p:cNvSpPr txBox="1"/>
          <p:nvPr/>
        </p:nvSpPr>
        <p:spPr>
          <a:xfrm>
            <a:off x="846117" y="2870050"/>
            <a:ext cx="23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Send email to Matt from Finance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809632-ADE5-4A2B-BB8C-66DE5F9D5908}"/>
              </a:ext>
            </a:extLst>
          </p:cNvPr>
          <p:cNvSpPr txBox="1"/>
          <p:nvPr/>
        </p:nvSpPr>
        <p:spPr>
          <a:xfrm>
            <a:off x="846117" y="2629181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17115F-D0C4-422A-A9F7-5DE3E1F98DF9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B074B510-4264-4FD8-8D7F-EE9CA6202415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E867B214-E163-47AA-974B-EC9B4B9D12A9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3B40728C-2F44-489C-BE9E-8A3EC7E8BEE7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5067596-28A2-4F27-B3BA-9454D707FA34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3479EC27-CBA5-4B5E-A15A-3B0C7815D8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AB52440-6DCD-47A4-B50B-25E2C5EA3F3D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7A744BA-CE31-4E9C-B569-7739ED0B926E}"/>
              </a:ext>
            </a:extLst>
          </p:cNvPr>
          <p:cNvSpPr/>
          <p:nvPr/>
        </p:nvSpPr>
        <p:spPr>
          <a:xfrm>
            <a:off x="9362727" y="5393875"/>
            <a:ext cx="2275798" cy="10003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A7C8226-DCB9-44BE-A1B9-88980BD95CA6}"/>
              </a:ext>
            </a:extLst>
          </p:cNvPr>
          <p:cNvSpPr txBox="1"/>
          <p:nvPr/>
        </p:nvSpPr>
        <p:spPr>
          <a:xfrm>
            <a:off x="9797378" y="5519276"/>
            <a:ext cx="1378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 updated</a:t>
            </a:r>
          </a:p>
        </p:txBody>
      </p:sp>
      <p:pic>
        <p:nvPicPr>
          <p:cNvPr id="127" name="Picture 12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1A14425-28C3-4314-AA73-BE5D5169E3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74" y="5538636"/>
            <a:ext cx="207503" cy="20750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1610ABF7-6463-47C2-BF34-7DCB87E09F2B}"/>
              </a:ext>
            </a:extLst>
          </p:cNvPr>
          <p:cNvSpPr txBox="1"/>
          <p:nvPr/>
        </p:nvSpPr>
        <p:spPr>
          <a:xfrm>
            <a:off x="9799798" y="5764966"/>
            <a:ext cx="1838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 updated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919E3D3-170F-4794-B8AE-103368859ACF}"/>
              </a:ext>
            </a:extLst>
          </p:cNvPr>
          <p:cNvSpPr txBox="1"/>
          <p:nvPr/>
        </p:nvSpPr>
        <p:spPr>
          <a:xfrm>
            <a:off x="9797378" y="6011187"/>
            <a:ext cx="175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747A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Undo</a:t>
            </a:r>
          </a:p>
        </p:txBody>
      </p:sp>
      <p:sp>
        <p:nvSpPr>
          <p:cNvPr id="134" name="Speech Bubble: Rectangle with Corners Rounded 133">
            <a:extLst>
              <a:ext uri="{FF2B5EF4-FFF2-40B4-BE49-F238E27FC236}">
                <a16:creationId xmlns:a16="http://schemas.microsoft.com/office/drawing/2014/main" id="{6421F2A0-DD73-4E72-9DE5-AADF756DAE3B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If a wrong action is made, it can be undone by clicking on “Undo” in the popup or the “Undo” icon</a:t>
            </a:r>
          </a:p>
        </p:txBody>
      </p:sp>
      <p:pic>
        <p:nvPicPr>
          <p:cNvPr id="136" name="Picture 135" descr="A close up of a logo&#10;&#10;Description automatically generated">
            <a:extLst>
              <a:ext uri="{FF2B5EF4-FFF2-40B4-BE49-F238E27FC236}">
                <a16:creationId xmlns:a16="http://schemas.microsoft.com/office/drawing/2014/main" id="{BECA58DF-B37F-4860-820B-C88CE7BC57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60" y="1261180"/>
            <a:ext cx="227915" cy="227915"/>
          </a:xfrm>
          <a:prstGeom prst="rect">
            <a:avLst/>
          </a:prstGeom>
        </p:spPr>
      </p:pic>
      <p:pic>
        <p:nvPicPr>
          <p:cNvPr id="163" name="Picture 162" descr="A close up of a logo&#10;&#10;Description automatically generated">
            <a:extLst>
              <a:ext uri="{FF2B5EF4-FFF2-40B4-BE49-F238E27FC236}">
                <a16:creationId xmlns:a16="http://schemas.microsoft.com/office/drawing/2014/main" id="{11CDAE09-7628-4D2F-815A-828E6A1A5E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274" y="6134297"/>
            <a:ext cx="227915" cy="2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6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116565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732117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362786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rgbClr val="1D6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1978337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363775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rgbClr val="1D6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1972986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393576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008079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354572"/>
            <a:ext cx="9829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 Sep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1977298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629587"/>
            <a:ext cx="23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Call Uncle Lim from Hock Lee Bus Company @ +65 1234 5678 to book a to-and-fro trip from NTU to Changi Airport on 14 Feb 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38871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CEE540-77FF-46F4-BD86-A0EBF2C83EA2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074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4BB8A43-9C9D-4F8C-A358-2F6DECBA5A35}"/>
              </a:ext>
            </a:extLst>
          </p:cNvPr>
          <p:cNvSpPr/>
          <p:nvPr/>
        </p:nvSpPr>
        <p:spPr>
          <a:xfrm>
            <a:off x="3944552" y="1034289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0918EC-3B79-4A66-9A32-727F7101C9E2}"/>
              </a:ext>
            </a:extLst>
          </p:cNvPr>
          <p:cNvSpPr txBox="1"/>
          <p:nvPr/>
        </p:nvSpPr>
        <p:spPr>
          <a:xfrm>
            <a:off x="4585308" y="1116564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6FC13B-39E4-4C8E-B590-194B421CB32F}"/>
              </a:ext>
            </a:extLst>
          </p:cNvPr>
          <p:cNvGrpSpPr/>
          <p:nvPr/>
        </p:nvGrpSpPr>
        <p:grpSpPr>
          <a:xfrm>
            <a:off x="4024688" y="1116564"/>
            <a:ext cx="483861" cy="483862"/>
            <a:chOff x="4053886" y="1116564"/>
            <a:chExt cx="483861" cy="483862"/>
          </a:xfrm>
        </p:grpSpPr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FC7E8E19-A284-478B-BED9-4460E7B939C6}"/>
                </a:ext>
              </a:extLst>
            </p:cNvPr>
            <p:cNvSpPr/>
            <p:nvPr/>
          </p:nvSpPr>
          <p:spPr>
            <a:xfrm>
              <a:off x="4053886" y="1116565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Partial Circle 130">
              <a:extLst>
                <a:ext uri="{FF2B5EF4-FFF2-40B4-BE49-F238E27FC236}">
                  <a16:creationId xmlns:a16="http://schemas.microsoft.com/office/drawing/2014/main" id="{D4B89695-90B0-49B7-83DF-8EE779398F04}"/>
                </a:ext>
              </a:extLst>
            </p:cNvPr>
            <p:cNvSpPr/>
            <p:nvPr/>
          </p:nvSpPr>
          <p:spPr>
            <a:xfrm>
              <a:off x="4057387" y="1116564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E52232F2-7247-49E6-B0BA-1986BC66617F}"/>
                </a:ext>
              </a:extLst>
            </p:cNvPr>
            <p:cNvSpPr/>
            <p:nvPr/>
          </p:nvSpPr>
          <p:spPr>
            <a:xfrm>
              <a:off x="4116883" y="1183853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3" name="Picture 132" descr="A close up of a logo&#10;&#10;Description automatically generated">
              <a:extLst>
                <a:ext uri="{FF2B5EF4-FFF2-40B4-BE49-F238E27FC236}">
                  <a16:creationId xmlns:a16="http://schemas.microsoft.com/office/drawing/2014/main" id="{742BDC84-DE2A-4587-B168-9CB77773B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400" y="1263545"/>
              <a:ext cx="206831" cy="206831"/>
            </a:xfrm>
            <a:prstGeom prst="rect">
              <a:avLst/>
            </a:prstGeom>
          </p:spPr>
        </p:pic>
      </p:grp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E3EBAAE5-B6A2-4684-9A17-C6B6569AF374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6E998C-1A5A-454A-8A79-28E08D90AC13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AE6395A6-7FFE-42E7-8618-4EED8E1D4606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9" name="Partial Circle 138">
              <a:extLst>
                <a:ext uri="{FF2B5EF4-FFF2-40B4-BE49-F238E27FC236}">
                  <a16:creationId xmlns:a16="http://schemas.microsoft.com/office/drawing/2014/main" id="{A5404AA3-A561-41B9-9EA8-AB4F09863059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CB8B9112-4309-4F94-AD11-2E380431E1BC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41" name="Picture 140" descr="A close up of a logo&#10;&#10;Description automatically generated">
              <a:extLst>
                <a:ext uri="{FF2B5EF4-FFF2-40B4-BE49-F238E27FC236}">
                  <a16:creationId xmlns:a16="http://schemas.microsoft.com/office/drawing/2014/main" id="{DF2D8DA8-07FD-4A01-9960-62B22EBB7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F72D256-4635-475C-AAC4-CAE1A11C5E5F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1C834A5-48F7-4016-9232-8D9507B91992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73E7526-F38E-4F58-A45E-D03D61815781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23A5F13D-E326-41EB-895C-40215ADDB014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EB5BAF92-48E4-44A4-9FF9-EC24EC422E8E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38A85B5-AB4A-433E-B349-4A9183CED33B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BC435C0-6F3E-4223-A092-893CF725C96D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D5D49DD3-22A2-40ED-BE93-CDE170C2AAC2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0B3103C6-6AA2-4552-B4BF-27DCC1887CCF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0" name="Picture 169" descr="A close up of a logo&#10;&#10;Description automatically generated">
              <a:extLst>
                <a:ext uri="{FF2B5EF4-FFF2-40B4-BE49-F238E27FC236}">
                  <a16:creationId xmlns:a16="http://schemas.microsoft.com/office/drawing/2014/main" id="{67E1A175-8485-4D51-9B52-4CDA2DEBA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80DD7E75-99EF-48FF-BCE1-91D7D84E33AD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13FAF36-7AFF-4D42-BF48-0F5B0726F93E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6C6F83CD-61E6-4C1B-9034-7777F805F26B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2" name="Flowchart: Connector 181">
              <a:extLst>
                <a:ext uri="{FF2B5EF4-FFF2-40B4-BE49-F238E27FC236}">
                  <a16:creationId xmlns:a16="http://schemas.microsoft.com/office/drawing/2014/main" id="{1ED807A0-2EE5-4578-AF32-7F1BB1FE6C20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89" name="Picture 188" descr="A close up of a logo&#10;&#10;Description automatically generated">
              <a:extLst>
                <a:ext uri="{FF2B5EF4-FFF2-40B4-BE49-F238E27FC236}">
                  <a16:creationId xmlns:a16="http://schemas.microsoft.com/office/drawing/2014/main" id="{1A18EA37-30F9-4F50-85E9-256018431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ABD6D8-0BE8-406E-A4B1-DD7FA07BC427}"/>
              </a:ext>
            </a:extLst>
          </p:cNvPr>
          <p:cNvGrpSpPr/>
          <p:nvPr/>
        </p:nvGrpSpPr>
        <p:grpSpPr>
          <a:xfrm>
            <a:off x="796605" y="1709550"/>
            <a:ext cx="2470845" cy="1824272"/>
            <a:chOff x="796605" y="1709550"/>
            <a:chExt cx="2470845" cy="18242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231921-B4AB-4A9E-80A7-1D2E28B0B6A8}"/>
                </a:ext>
              </a:extLst>
            </p:cNvPr>
            <p:cNvSpPr/>
            <p:nvPr/>
          </p:nvSpPr>
          <p:spPr>
            <a:xfrm>
              <a:off x="899776" y="1709550"/>
              <a:ext cx="2275798" cy="18242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6FDCFAA-4318-467E-871C-2437BD6A6620}"/>
                </a:ext>
              </a:extLst>
            </p:cNvPr>
            <p:cNvSpPr txBox="1"/>
            <p:nvPr/>
          </p:nvSpPr>
          <p:spPr>
            <a:xfrm>
              <a:off x="1307058" y="1794546"/>
              <a:ext cx="13786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b="1" dirty="0">
                  <a:solidFill>
                    <a:srgbClr val="091E4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September 2019</a:t>
              </a:r>
            </a:p>
          </p:txBody>
        </p:sp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4A418364-9843-4DD6-8087-099324665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4676" y="1871382"/>
              <a:ext cx="84593" cy="84593"/>
            </a:xfrm>
            <a:prstGeom prst="rect">
              <a:avLst/>
            </a:prstGeom>
          </p:spPr>
        </p:pic>
        <p:pic>
          <p:nvPicPr>
            <p:cNvPr id="173" name="Picture 172" descr="A close up of a sign&#10;&#10;Description automatically generated">
              <a:extLst>
                <a:ext uri="{FF2B5EF4-FFF2-40B4-BE49-F238E27FC236}">
                  <a16:creationId xmlns:a16="http://schemas.microsoft.com/office/drawing/2014/main" id="{BFBC4F7E-EE45-466A-8E30-93F09419C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65814" y="1870221"/>
              <a:ext cx="84593" cy="84593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39E517D-9DE5-4F75-B7AC-D037364D727A}"/>
                </a:ext>
              </a:extLst>
            </p:cNvPr>
            <p:cNvSpPr txBox="1"/>
            <p:nvPr/>
          </p:nvSpPr>
          <p:spPr>
            <a:xfrm>
              <a:off x="802248" y="2109832"/>
              <a:ext cx="8154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6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SUN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1B84D62-B35F-4114-AA6A-49A744F94077}"/>
                </a:ext>
              </a:extLst>
            </p:cNvPr>
            <p:cNvSpPr txBox="1"/>
            <p:nvPr/>
          </p:nvSpPr>
          <p:spPr>
            <a:xfrm>
              <a:off x="2446942" y="2112738"/>
              <a:ext cx="8154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6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SAT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DE176D0-EE28-45C0-830A-24D3EEE43603}"/>
                </a:ext>
              </a:extLst>
            </p:cNvPr>
            <p:cNvSpPr txBox="1"/>
            <p:nvPr/>
          </p:nvSpPr>
          <p:spPr>
            <a:xfrm>
              <a:off x="1079076" y="2109831"/>
              <a:ext cx="8154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6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MON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09AA0993-88EB-4788-B645-89EFA99E9732}"/>
                </a:ext>
              </a:extLst>
            </p:cNvPr>
            <p:cNvSpPr txBox="1"/>
            <p:nvPr/>
          </p:nvSpPr>
          <p:spPr>
            <a:xfrm>
              <a:off x="1353875" y="2109991"/>
              <a:ext cx="8154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6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TUE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57F9225-5A8D-4B2C-BCB9-64F7EB397565}"/>
                </a:ext>
              </a:extLst>
            </p:cNvPr>
            <p:cNvSpPr txBox="1"/>
            <p:nvPr/>
          </p:nvSpPr>
          <p:spPr>
            <a:xfrm>
              <a:off x="1628674" y="2110151"/>
              <a:ext cx="8154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6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WED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37C6DC8-2CD6-45ED-9B58-D71B66AD34D5}"/>
                </a:ext>
              </a:extLst>
            </p:cNvPr>
            <p:cNvSpPr txBox="1"/>
            <p:nvPr/>
          </p:nvSpPr>
          <p:spPr>
            <a:xfrm>
              <a:off x="1903473" y="2110311"/>
              <a:ext cx="8154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6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THU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7FF1195-16C1-41C9-981E-DC2B4CE8460A}"/>
                </a:ext>
              </a:extLst>
            </p:cNvPr>
            <p:cNvSpPr txBox="1"/>
            <p:nvPr/>
          </p:nvSpPr>
          <p:spPr>
            <a:xfrm>
              <a:off x="2178272" y="2109041"/>
              <a:ext cx="8154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6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FRI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0595B8C-7C61-460B-B0A2-16CD474506B9}"/>
                </a:ext>
              </a:extLst>
            </p:cNvPr>
            <p:cNvSpPr txBox="1"/>
            <p:nvPr/>
          </p:nvSpPr>
          <p:spPr>
            <a:xfrm>
              <a:off x="807312" y="2298264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2D4ABB8C-1E8A-49E5-803C-2D5CAC6E0235}"/>
                </a:ext>
              </a:extLst>
            </p:cNvPr>
            <p:cNvSpPr txBox="1"/>
            <p:nvPr/>
          </p:nvSpPr>
          <p:spPr>
            <a:xfrm>
              <a:off x="2452006" y="2301170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2777335-A8FF-4A61-BAD2-C99A80CBEF57}"/>
                </a:ext>
              </a:extLst>
            </p:cNvPr>
            <p:cNvSpPr txBox="1"/>
            <p:nvPr/>
          </p:nvSpPr>
          <p:spPr>
            <a:xfrm>
              <a:off x="1084140" y="2298263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0A0B969-090D-4D2A-9990-111A49BFD790}"/>
                </a:ext>
              </a:extLst>
            </p:cNvPr>
            <p:cNvSpPr txBox="1"/>
            <p:nvPr/>
          </p:nvSpPr>
          <p:spPr>
            <a:xfrm>
              <a:off x="1358939" y="2298423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C65482-D810-44BC-AF3A-F443351C46BF}"/>
                </a:ext>
              </a:extLst>
            </p:cNvPr>
            <p:cNvSpPr txBox="1"/>
            <p:nvPr/>
          </p:nvSpPr>
          <p:spPr>
            <a:xfrm>
              <a:off x="1633738" y="2298583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BB6BFC0B-55B4-44E2-BB7D-7733B50E8FE4}"/>
                </a:ext>
              </a:extLst>
            </p:cNvPr>
            <p:cNvSpPr txBox="1"/>
            <p:nvPr/>
          </p:nvSpPr>
          <p:spPr>
            <a:xfrm>
              <a:off x="1908537" y="2298743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526233F-3B9E-4E0C-90B5-0B4DD807D74D}"/>
                </a:ext>
              </a:extLst>
            </p:cNvPr>
            <p:cNvSpPr txBox="1"/>
            <p:nvPr/>
          </p:nvSpPr>
          <p:spPr>
            <a:xfrm>
              <a:off x="2183336" y="2297473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1F221B46-C430-4615-8A5A-78C13ED3607A}"/>
                </a:ext>
              </a:extLst>
            </p:cNvPr>
            <p:cNvSpPr txBox="1"/>
            <p:nvPr/>
          </p:nvSpPr>
          <p:spPr>
            <a:xfrm>
              <a:off x="807337" y="2514139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F1BF345-ED63-4347-9921-A4849D1AEB3F}"/>
                </a:ext>
              </a:extLst>
            </p:cNvPr>
            <p:cNvSpPr txBox="1"/>
            <p:nvPr/>
          </p:nvSpPr>
          <p:spPr>
            <a:xfrm>
              <a:off x="2452031" y="2517045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14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7E06C80E-B2E5-43F9-A11F-44543695CBD5}"/>
                </a:ext>
              </a:extLst>
            </p:cNvPr>
            <p:cNvSpPr txBox="1"/>
            <p:nvPr/>
          </p:nvSpPr>
          <p:spPr>
            <a:xfrm>
              <a:off x="1084165" y="2514138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9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51B6E449-E09F-4301-99EF-3EF5B486A5C5}"/>
                </a:ext>
              </a:extLst>
            </p:cNvPr>
            <p:cNvSpPr txBox="1"/>
            <p:nvPr/>
          </p:nvSpPr>
          <p:spPr>
            <a:xfrm>
              <a:off x="1358964" y="2514298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57D6A5A-8B16-4455-BAEC-2EC0703D0CAB}"/>
                </a:ext>
              </a:extLst>
            </p:cNvPr>
            <p:cNvSpPr txBox="1"/>
            <p:nvPr/>
          </p:nvSpPr>
          <p:spPr>
            <a:xfrm>
              <a:off x="1633763" y="2514458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11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8468DEBD-0D74-4D0F-9FA9-91E69F28F0DD}"/>
                </a:ext>
              </a:extLst>
            </p:cNvPr>
            <p:cNvSpPr txBox="1"/>
            <p:nvPr/>
          </p:nvSpPr>
          <p:spPr>
            <a:xfrm>
              <a:off x="1908562" y="2514618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12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346019A3-33DC-4FFA-9668-B6684F187951}"/>
                </a:ext>
              </a:extLst>
            </p:cNvPr>
            <p:cNvSpPr txBox="1"/>
            <p:nvPr/>
          </p:nvSpPr>
          <p:spPr>
            <a:xfrm>
              <a:off x="2183361" y="2513348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13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48D54757-D693-4260-B149-7110EF47E901}"/>
                </a:ext>
              </a:extLst>
            </p:cNvPr>
            <p:cNvSpPr txBox="1"/>
            <p:nvPr/>
          </p:nvSpPr>
          <p:spPr>
            <a:xfrm>
              <a:off x="800292" y="2735040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15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EADD5803-CB4C-4B6A-A485-23D32F3881B8}"/>
                </a:ext>
              </a:extLst>
            </p:cNvPr>
            <p:cNvSpPr txBox="1"/>
            <p:nvPr/>
          </p:nvSpPr>
          <p:spPr>
            <a:xfrm>
              <a:off x="2444986" y="2737946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21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E97ED66C-1CFC-4A52-B623-A9FA13FF5CFD}"/>
                </a:ext>
              </a:extLst>
            </p:cNvPr>
            <p:cNvSpPr txBox="1"/>
            <p:nvPr/>
          </p:nvSpPr>
          <p:spPr>
            <a:xfrm>
              <a:off x="1077120" y="2735039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16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E1276B0-D9A8-448E-B43A-E869359B7E43}"/>
                </a:ext>
              </a:extLst>
            </p:cNvPr>
            <p:cNvSpPr txBox="1"/>
            <p:nvPr/>
          </p:nvSpPr>
          <p:spPr>
            <a:xfrm>
              <a:off x="1351919" y="2735199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17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2911BCE5-EBD0-4915-AF93-141E7496EB0B}"/>
                </a:ext>
              </a:extLst>
            </p:cNvPr>
            <p:cNvSpPr txBox="1"/>
            <p:nvPr/>
          </p:nvSpPr>
          <p:spPr>
            <a:xfrm>
              <a:off x="1626718" y="2735359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18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C6A6F3FE-98D8-474E-8842-9F7FC57D4BDE}"/>
                </a:ext>
              </a:extLst>
            </p:cNvPr>
            <p:cNvSpPr txBox="1"/>
            <p:nvPr/>
          </p:nvSpPr>
          <p:spPr>
            <a:xfrm>
              <a:off x="1901517" y="2735519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19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60DEAAA-55E3-4F1C-A738-70D4054B84EC}"/>
                </a:ext>
              </a:extLst>
            </p:cNvPr>
            <p:cNvSpPr txBox="1"/>
            <p:nvPr/>
          </p:nvSpPr>
          <p:spPr>
            <a:xfrm>
              <a:off x="2176316" y="2734249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20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B7A9FA93-07A0-45FE-B8DD-306FDEE288C2}"/>
                </a:ext>
              </a:extLst>
            </p:cNvPr>
            <p:cNvSpPr txBox="1"/>
            <p:nvPr/>
          </p:nvSpPr>
          <p:spPr>
            <a:xfrm>
              <a:off x="800317" y="2952283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22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F41D19E2-8C5F-41C8-8E98-82C71866E0B2}"/>
                </a:ext>
              </a:extLst>
            </p:cNvPr>
            <p:cNvSpPr txBox="1"/>
            <p:nvPr/>
          </p:nvSpPr>
          <p:spPr>
            <a:xfrm>
              <a:off x="2444057" y="2947911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28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A96D5CD2-9528-4E1E-906F-DA58550C83FD}"/>
                </a:ext>
              </a:extLst>
            </p:cNvPr>
            <p:cNvSpPr txBox="1"/>
            <p:nvPr/>
          </p:nvSpPr>
          <p:spPr>
            <a:xfrm>
              <a:off x="1077145" y="2952282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23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AE215C00-1B71-44CA-933D-7E8A0D9E991B}"/>
                </a:ext>
              </a:extLst>
            </p:cNvPr>
            <p:cNvSpPr txBox="1"/>
            <p:nvPr/>
          </p:nvSpPr>
          <p:spPr>
            <a:xfrm>
              <a:off x="1351944" y="2952442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24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F79F6506-CBDD-42C9-B273-CCAA74513CA3}"/>
                </a:ext>
              </a:extLst>
            </p:cNvPr>
            <p:cNvSpPr txBox="1"/>
            <p:nvPr/>
          </p:nvSpPr>
          <p:spPr>
            <a:xfrm>
              <a:off x="1626743" y="2952602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25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93B841CB-63C2-4FA8-A70F-3DE30C025743}"/>
                </a:ext>
              </a:extLst>
            </p:cNvPr>
            <p:cNvSpPr txBox="1"/>
            <p:nvPr/>
          </p:nvSpPr>
          <p:spPr>
            <a:xfrm>
              <a:off x="1901542" y="2952762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26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A98417C7-0FB6-4E28-9E4A-05A674718B96}"/>
                </a:ext>
              </a:extLst>
            </p:cNvPr>
            <p:cNvSpPr txBox="1"/>
            <p:nvPr/>
          </p:nvSpPr>
          <p:spPr>
            <a:xfrm>
              <a:off x="2176341" y="2951492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27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FC317FF-4639-4B87-BC96-6D6086D19670}"/>
                </a:ext>
              </a:extLst>
            </p:cNvPr>
            <p:cNvSpPr txBox="1"/>
            <p:nvPr/>
          </p:nvSpPr>
          <p:spPr>
            <a:xfrm>
              <a:off x="796605" y="3165256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29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340FACE2-5230-463A-8C06-AD29DAE67EF6}"/>
                </a:ext>
              </a:extLst>
            </p:cNvPr>
            <p:cNvSpPr txBox="1"/>
            <p:nvPr/>
          </p:nvSpPr>
          <p:spPr>
            <a:xfrm>
              <a:off x="1073433" y="3165255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30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06FD543A-5848-4664-B596-6E6AE77C3C5A}"/>
                </a:ext>
              </a:extLst>
            </p:cNvPr>
            <p:cNvSpPr txBox="1"/>
            <p:nvPr/>
          </p:nvSpPr>
          <p:spPr>
            <a:xfrm>
              <a:off x="1348232" y="3165415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ACB5C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FA0B042D-E4E1-4FAF-A01D-DB9E5A149B41}"/>
                </a:ext>
              </a:extLst>
            </p:cNvPr>
            <p:cNvSpPr txBox="1"/>
            <p:nvPr/>
          </p:nvSpPr>
          <p:spPr>
            <a:xfrm>
              <a:off x="1623031" y="3165575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ACB5C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98053CFF-2D1D-4CBA-B8B4-253D72271370}"/>
                </a:ext>
              </a:extLst>
            </p:cNvPr>
            <p:cNvSpPr txBox="1"/>
            <p:nvPr/>
          </p:nvSpPr>
          <p:spPr>
            <a:xfrm>
              <a:off x="1897830" y="3165735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ACB5C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BD7F2069-03F4-4E39-A35E-FB1FFE507183}"/>
                </a:ext>
              </a:extLst>
            </p:cNvPr>
            <p:cNvSpPr txBox="1"/>
            <p:nvPr/>
          </p:nvSpPr>
          <p:spPr>
            <a:xfrm>
              <a:off x="2172629" y="3164465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ACB5C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61626106-0576-4324-A6C8-E72E25A5F219}"/>
                </a:ext>
              </a:extLst>
            </p:cNvPr>
            <p:cNvSpPr txBox="1"/>
            <p:nvPr/>
          </p:nvSpPr>
          <p:spPr>
            <a:xfrm>
              <a:off x="2445745" y="3158825"/>
              <a:ext cx="815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>
                  <a:solidFill>
                    <a:srgbClr val="ACB5C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6F726D38-503D-42D8-975D-7F3419651237}"/>
                </a:ext>
              </a:extLst>
            </p:cNvPr>
            <p:cNvSpPr/>
            <p:nvPr/>
          </p:nvSpPr>
          <p:spPr>
            <a:xfrm>
              <a:off x="2734720" y="2951492"/>
              <a:ext cx="248924" cy="203636"/>
            </a:xfrm>
            <a:prstGeom prst="flowChartAlternateProcess">
              <a:avLst/>
            </a:prstGeom>
            <a:noFill/>
            <a:ln>
              <a:solidFill>
                <a:srgbClr val="1D60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9" name="Flowchart: Alternate Process 278">
              <a:extLst>
                <a:ext uri="{FF2B5EF4-FFF2-40B4-BE49-F238E27FC236}">
                  <a16:creationId xmlns:a16="http://schemas.microsoft.com/office/drawing/2014/main" id="{F8E39A8D-BEC6-429C-B6D5-151759DB0EE6}"/>
                </a:ext>
              </a:extLst>
            </p:cNvPr>
            <p:cNvSpPr/>
            <p:nvPr/>
          </p:nvSpPr>
          <p:spPr>
            <a:xfrm>
              <a:off x="2168391" y="3166076"/>
              <a:ext cx="815419" cy="203636"/>
            </a:xfrm>
            <a:prstGeom prst="flowChartAlternateProcess">
              <a:avLst/>
            </a:prstGeom>
            <a:solidFill>
              <a:srgbClr val="D0CECE">
                <a:alpha val="50196"/>
              </a:srgb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280" name="Picture 279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09670A91-E05A-40DA-87ED-791BA5C353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281" name="Picture 280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1E2C1AC2-B287-4C1A-AF1B-54E5B42D94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3230611-74A5-4B77-9BC5-4BB2E40575FA}"/>
              </a:ext>
            </a:extLst>
          </p:cNvPr>
          <p:cNvGrpSpPr/>
          <p:nvPr/>
        </p:nvGrpSpPr>
        <p:grpSpPr>
          <a:xfrm>
            <a:off x="4629570" y="3196774"/>
            <a:ext cx="4787997" cy="1701416"/>
            <a:chOff x="4629570" y="3196774"/>
            <a:chExt cx="4787997" cy="1701416"/>
          </a:xfrm>
        </p:grpSpPr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7FC712D6-E83D-4BD5-92CA-2919E398457D}"/>
                </a:ext>
              </a:extLst>
            </p:cNvPr>
            <p:cNvSpPr/>
            <p:nvPr/>
          </p:nvSpPr>
          <p:spPr>
            <a:xfrm>
              <a:off x="4629570" y="3196774"/>
              <a:ext cx="4787997" cy="1701416"/>
            </a:xfrm>
            <a:prstGeom prst="roundRect">
              <a:avLst>
                <a:gd name="adj" fmla="val 5815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75CEF127-B552-4E43-81EA-6DE0A4B32BF0}"/>
                </a:ext>
              </a:extLst>
            </p:cNvPr>
            <p:cNvSpPr txBox="1"/>
            <p:nvPr/>
          </p:nvSpPr>
          <p:spPr>
            <a:xfrm>
              <a:off x="5260306" y="3265501"/>
              <a:ext cx="2009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4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Cater Dinner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540174DE-DE79-44EE-9322-739C51E2ADD6}"/>
                </a:ext>
              </a:extLst>
            </p:cNvPr>
            <p:cNvSpPr txBox="1"/>
            <p:nvPr/>
          </p:nvSpPr>
          <p:spPr>
            <a:xfrm>
              <a:off x="8886155" y="3287603"/>
              <a:ext cx="4121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0/3</a:t>
              </a:r>
            </a:p>
          </p:txBody>
        </p:sp>
        <p:sp>
          <p:nvSpPr>
            <p:cNvPr id="287" name="Flowchart: Connector 286">
              <a:extLst>
                <a:ext uri="{FF2B5EF4-FFF2-40B4-BE49-F238E27FC236}">
                  <a16:creationId xmlns:a16="http://schemas.microsoft.com/office/drawing/2014/main" id="{6D0B32CB-579C-4267-99AD-5581A09805CB}"/>
                </a:ext>
              </a:extLst>
            </p:cNvPr>
            <p:cNvSpPr/>
            <p:nvPr/>
          </p:nvSpPr>
          <p:spPr>
            <a:xfrm>
              <a:off x="4708516" y="3267267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8" name="Flowchart: Connector 287">
              <a:extLst>
                <a:ext uri="{FF2B5EF4-FFF2-40B4-BE49-F238E27FC236}">
                  <a16:creationId xmlns:a16="http://schemas.microsoft.com/office/drawing/2014/main" id="{8D753CCF-2F69-4D3D-A2DF-EE52BACECB19}"/>
                </a:ext>
              </a:extLst>
            </p:cNvPr>
            <p:cNvSpPr/>
            <p:nvPr/>
          </p:nvSpPr>
          <p:spPr>
            <a:xfrm>
              <a:off x="4771513" y="3334555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89" name="Picture 288" descr="A close up of a logo&#10;&#10;Description automatically generated">
              <a:extLst>
                <a:ext uri="{FF2B5EF4-FFF2-40B4-BE49-F238E27FC236}">
                  <a16:creationId xmlns:a16="http://schemas.microsoft.com/office/drawing/2014/main" id="{5E42437F-ED00-462B-B24B-74C36D5A3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4" y="3407295"/>
              <a:ext cx="203803" cy="203803"/>
            </a:xfrm>
            <a:prstGeom prst="rect">
              <a:avLst/>
            </a:prstGeom>
          </p:spPr>
        </p:pic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8481605D-5BB1-4285-920F-2331FC98F967}"/>
                </a:ext>
              </a:extLst>
            </p:cNvPr>
            <p:cNvSpPr txBox="1"/>
            <p:nvPr/>
          </p:nvSpPr>
          <p:spPr>
            <a:xfrm>
              <a:off x="5265458" y="3506678"/>
              <a:ext cx="201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+ Add subtask</a:t>
              </a:r>
            </a:p>
          </p:txBody>
        </p: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167ECBA6-B3AF-4874-96CE-8E2C9C8DB25E}"/>
                </a:ext>
              </a:extLst>
            </p:cNvPr>
            <p:cNvSpPr/>
            <p:nvPr/>
          </p:nvSpPr>
          <p:spPr>
            <a:xfrm>
              <a:off x="4721346" y="3817280"/>
              <a:ext cx="4634178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38A7323C-D038-4A8D-82F7-2DDFFFB93601}"/>
                </a:ext>
              </a:extLst>
            </p:cNvPr>
            <p:cNvSpPr/>
            <p:nvPr/>
          </p:nvSpPr>
          <p:spPr>
            <a:xfrm>
              <a:off x="4720495" y="3818121"/>
              <a:ext cx="1037020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7374E4B4-6703-4551-9CD2-F23AC86D6BB9}"/>
                </a:ext>
              </a:extLst>
            </p:cNvPr>
            <p:cNvSpPr txBox="1"/>
            <p:nvPr/>
          </p:nvSpPr>
          <p:spPr>
            <a:xfrm>
              <a:off x="5098368" y="3911253"/>
              <a:ext cx="651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Poll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8CF81CC-AAA0-4851-8BA0-D928A66A7D57}"/>
                </a:ext>
              </a:extLst>
            </p:cNvPr>
            <p:cNvSpPr txBox="1"/>
            <p:nvPr/>
          </p:nvSpPr>
          <p:spPr>
            <a:xfrm>
              <a:off x="6128363" y="3919991"/>
              <a:ext cx="1297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Contact Caterer</a:t>
              </a:r>
            </a:p>
          </p:txBody>
        </p:sp>
        <p:sp>
          <p:nvSpPr>
            <p:cNvPr id="295" name="Flowchart: Connector 294">
              <a:extLst>
                <a:ext uri="{FF2B5EF4-FFF2-40B4-BE49-F238E27FC236}">
                  <a16:creationId xmlns:a16="http://schemas.microsoft.com/office/drawing/2014/main" id="{4F5C75BC-8BAD-4E39-A3CA-36F4574D3B03}"/>
                </a:ext>
              </a:extLst>
            </p:cNvPr>
            <p:cNvSpPr/>
            <p:nvPr/>
          </p:nvSpPr>
          <p:spPr>
            <a:xfrm>
              <a:off x="5841142" y="3900258"/>
              <a:ext cx="291825" cy="29182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6" name="Flowchart: Connector 295">
              <a:extLst>
                <a:ext uri="{FF2B5EF4-FFF2-40B4-BE49-F238E27FC236}">
                  <a16:creationId xmlns:a16="http://schemas.microsoft.com/office/drawing/2014/main" id="{F33F5A3F-DBFD-4198-A0C1-2EE685001F0E}"/>
                </a:ext>
              </a:extLst>
            </p:cNvPr>
            <p:cNvSpPr/>
            <p:nvPr/>
          </p:nvSpPr>
          <p:spPr>
            <a:xfrm>
              <a:off x="5879137" y="3940841"/>
              <a:ext cx="215835" cy="21583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97" name="Picture 296" descr="A close up of a logo&#10;&#10;Description automatically generated">
              <a:extLst>
                <a:ext uri="{FF2B5EF4-FFF2-40B4-BE49-F238E27FC236}">
                  <a16:creationId xmlns:a16="http://schemas.microsoft.com/office/drawing/2014/main" id="{C5627B60-B6DD-4ED3-93C0-0444B1E89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775" y="3985993"/>
              <a:ext cx="124743" cy="124743"/>
            </a:xfrm>
            <a:prstGeom prst="rect">
              <a:avLst/>
            </a:prstGeom>
          </p:spPr>
        </p:pic>
        <p:sp>
          <p:nvSpPr>
            <p:cNvPr id="298" name="Flowchart: Connector 297">
              <a:extLst>
                <a:ext uri="{FF2B5EF4-FFF2-40B4-BE49-F238E27FC236}">
                  <a16:creationId xmlns:a16="http://schemas.microsoft.com/office/drawing/2014/main" id="{F0589FFC-BD84-4B71-8D49-2E4CD3FC4314}"/>
                </a:ext>
              </a:extLst>
            </p:cNvPr>
            <p:cNvSpPr/>
            <p:nvPr/>
          </p:nvSpPr>
          <p:spPr>
            <a:xfrm>
              <a:off x="4804599" y="3898205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9" name="Flowchart: Connector 298">
              <a:extLst>
                <a:ext uri="{FF2B5EF4-FFF2-40B4-BE49-F238E27FC236}">
                  <a16:creationId xmlns:a16="http://schemas.microsoft.com/office/drawing/2014/main" id="{AE2B974E-9BE6-41C1-9603-E818E4606337}"/>
                </a:ext>
              </a:extLst>
            </p:cNvPr>
            <p:cNvSpPr/>
            <p:nvPr/>
          </p:nvSpPr>
          <p:spPr>
            <a:xfrm>
              <a:off x="4843699" y="3939969"/>
              <a:ext cx="222117" cy="222117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00" name="Picture 299" descr="A close up of a logo&#10;&#10;Description automatically generated">
              <a:extLst>
                <a:ext uri="{FF2B5EF4-FFF2-40B4-BE49-F238E27FC236}">
                  <a16:creationId xmlns:a16="http://schemas.microsoft.com/office/drawing/2014/main" id="{076E983A-6B81-4DF2-90D9-DF8DCA909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510" y="3985116"/>
              <a:ext cx="126494" cy="126494"/>
            </a:xfrm>
            <a:prstGeom prst="rect">
              <a:avLst/>
            </a:prstGeom>
          </p:spPr>
        </p:pic>
        <p:sp>
          <p:nvSpPr>
            <p:cNvPr id="301" name="Rectangle: Rounded Corners 300">
              <a:extLst>
                <a:ext uri="{FF2B5EF4-FFF2-40B4-BE49-F238E27FC236}">
                  <a16:creationId xmlns:a16="http://schemas.microsoft.com/office/drawing/2014/main" id="{92104152-AC4C-4E7B-9087-5A8B08BFEC5D}"/>
                </a:ext>
              </a:extLst>
            </p:cNvPr>
            <p:cNvSpPr/>
            <p:nvPr/>
          </p:nvSpPr>
          <p:spPr>
            <a:xfrm>
              <a:off x="5157304" y="4361559"/>
              <a:ext cx="2401712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02" name="Flowchart: Connector 301">
              <a:extLst>
                <a:ext uri="{FF2B5EF4-FFF2-40B4-BE49-F238E27FC236}">
                  <a16:creationId xmlns:a16="http://schemas.microsoft.com/office/drawing/2014/main" id="{B4DADC76-D64E-4173-8C37-E98A669A2202}"/>
                </a:ext>
              </a:extLst>
            </p:cNvPr>
            <p:cNvSpPr/>
            <p:nvPr/>
          </p:nvSpPr>
          <p:spPr>
            <a:xfrm>
              <a:off x="5242768" y="4443430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3" name="Flowchart: Connector 302">
              <a:extLst>
                <a:ext uri="{FF2B5EF4-FFF2-40B4-BE49-F238E27FC236}">
                  <a16:creationId xmlns:a16="http://schemas.microsoft.com/office/drawing/2014/main" id="{29146332-DB72-4171-9A7F-6BC16BB91BC5}"/>
                </a:ext>
              </a:extLst>
            </p:cNvPr>
            <p:cNvSpPr/>
            <p:nvPr/>
          </p:nvSpPr>
          <p:spPr>
            <a:xfrm>
              <a:off x="5281868" y="4485197"/>
              <a:ext cx="222117" cy="22211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04" name="Picture 303" descr="A close up of a logo&#10;&#10;Description automatically generated">
              <a:extLst>
                <a:ext uri="{FF2B5EF4-FFF2-40B4-BE49-F238E27FC236}">
                  <a16:creationId xmlns:a16="http://schemas.microsoft.com/office/drawing/2014/main" id="{E2B2CFB2-2EA3-44E2-893D-D661074E2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679" y="4530341"/>
              <a:ext cx="126494" cy="126494"/>
            </a:xfrm>
            <a:prstGeom prst="rect">
              <a:avLst/>
            </a:prstGeom>
          </p:spPr>
        </p:pic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DA418ABE-BEC1-4F74-BD96-53316F2F68F1}"/>
                </a:ext>
              </a:extLst>
            </p:cNvPr>
            <p:cNvSpPr txBox="1"/>
            <p:nvPr/>
          </p:nvSpPr>
          <p:spPr>
            <a:xfrm>
              <a:off x="5545255" y="4471049"/>
              <a:ext cx="1493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Send Reminder</a:t>
              </a:r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A53606F3-74B1-4BA6-BFDC-347763D3AA28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84" name="Speech Bubble: Rectangle with Corners Rounded 183">
            <a:extLst>
              <a:ext uri="{FF2B5EF4-FFF2-40B4-BE49-F238E27FC236}">
                <a16:creationId xmlns:a16="http://schemas.microsoft.com/office/drawing/2014/main" id="{D272CCFF-F86A-4757-8800-0B70ABD31FC3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You can select the new date from the calendar popup</a:t>
            </a:r>
          </a:p>
        </p:txBody>
      </p:sp>
    </p:spTree>
    <p:extLst>
      <p:ext uri="{BB962C8B-B14F-4D97-AF65-F5344CB8AC3E}">
        <p14:creationId xmlns:p14="http://schemas.microsoft.com/office/powerpoint/2010/main" val="166129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116565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732117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362786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1978337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363775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1972986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393576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008079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354572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 Sep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1977298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629587"/>
            <a:ext cx="23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Call Uncle Lim from Hock Lee Bus Company @ +65 1234 5678 to book a to-and-fro trip from NTU to Changi Airport on 14 Feb 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38871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CEE540-77FF-46F4-BD86-A0EBF2C83EA2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074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4BB8A43-9C9D-4F8C-A358-2F6DECBA5A35}"/>
              </a:ext>
            </a:extLst>
          </p:cNvPr>
          <p:cNvSpPr/>
          <p:nvPr/>
        </p:nvSpPr>
        <p:spPr>
          <a:xfrm>
            <a:off x="3944552" y="1034289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0918EC-3B79-4A66-9A32-727F7101C9E2}"/>
              </a:ext>
            </a:extLst>
          </p:cNvPr>
          <p:cNvSpPr txBox="1"/>
          <p:nvPr/>
        </p:nvSpPr>
        <p:spPr>
          <a:xfrm>
            <a:off x="4585308" y="1116564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6FC13B-39E4-4C8E-B590-194B421CB32F}"/>
              </a:ext>
            </a:extLst>
          </p:cNvPr>
          <p:cNvGrpSpPr/>
          <p:nvPr/>
        </p:nvGrpSpPr>
        <p:grpSpPr>
          <a:xfrm>
            <a:off x="4024688" y="1116564"/>
            <a:ext cx="483861" cy="483862"/>
            <a:chOff x="4053886" y="1116564"/>
            <a:chExt cx="483861" cy="483862"/>
          </a:xfrm>
        </p:grpSpPr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FC7E8E19-A284-478B-BED9-4460E7B939C6}"/>
                </a:ext>
              </a:extLst>
            </p:cNvPr>
            <p:cNvSpPr/>
            <p:nvPr/>
          </p:nvSpPr>
          <p:spPr>
            <a:xfrm>
              <a:off x="4053886" y="1116565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Partial Circle 130">
              <a:extLst>
                <a:ext uri="{FF2B5EF4-FFF2-40B4-BE49-F238E27FC236}">
                  <a16:creationId xmlns:a16="http://schemas.microsoft.com/office/drawing/2014/main" id="{D4B89695-90B0-49B7-83DF-8EE779398F04}"/>
                </a:ext>
              </a:extLst>
            </p:cNvPr>
            <p:cNvSpPr/>
            <p:nvPr/>
          </p:nvSpPr>
          <p:spPr>
            <a:xfrm>
              <a:off x="4057387" y="1116564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E52232F2-7247-49E6-B0BA-1986BC66617F}"/>
                </a:ext>
              </a:extLst>
            </p:cNvPr>
            <p:cNvSpPr/>
            <p:nvPr/>
          </p:nvSpPr>
          <p:spPr>
            <a:xfrm>
              <a:off x="4116883" y="1183853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3" name="Picture 132" descr="A close up of a logo&#10;&#10;Description automatically generated">
              <a:extLst>
                <a:ext uri="{FF2B5EF4-FFF2-40B4-BE49-F238E27FC236}">
                  <a16:creationId xmlns:a16="http://schemas.microsoft.com/office/drawing/2014/main" id="{742BDC84-DE2A-4587-B168-9CB77773B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400" y="1263545"/>
              <a:ext cx="206831" cy="206831"/>
            </a:xfrm>
            <a:prstGeom prst="rect">
              <a:avLst/>
            </a:prstGeom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00BDF79C-9B9B-4792-8D71-1223723E15FC}"/>
              </a:ext>
            </a:extLst>
          </p:cNvPr>
          <p:cNvSpPr/>
          <p:nvPr/>
        </p:nvSpPr>
        <p:spPr>
          <a:xfrm>
            <a:off x="834342" y="2628652"/>
            <a:ext cx="2367272" cy="800345"/>
          </a:xfrm>
          <a:prstGeom prst="roundRect">
            <a:avLst>
              <a:gd name="adj" fmla="val 4415"/>
            </a:avLst>
          </a:prstGeom>
          <a:solidFill>
            <a:srgbClr val="D0CECE">
              <a:alpha val="5019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71" name="Picture 170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4303C8A6-689F-42D5-AEA5-161DC3B8F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73" name="Picture 172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F4B8AD3B-9644-437E-B6AD-59CEC42389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BD93F7E-594F-4889-AC91-E07B4818ABC6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7F4A459-D991-4A68-8B62-03186EF8B201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82E8C780-187B-46F6-B9B8-CE713FD8B10B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Partial Circle 126">
              <a:extLst>
                <a:ext uri="{FF2B5EF4-FFF2-40B4-BE49-F238E27FC236}">
                  <a16:creationId xmlns:a16="http://schemas.microsoft.com/office/drawing/2014/main" id="{F436BCC0-43FE-4E63-BEE8-7B230C10A74C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FB15033C-4813-4D2A-AADD-D69CCB3EE9BE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7" name="Picture 136" descr="A close up of a logo&#10;&#10;Description automatically generated">
              <a:extLst>
                <a:ext uri="{FF2B5EF4-FFF2-40B4-BE49-F238E27FC236}">
                  <a16:creationId xmlns:a16="http://schemas.microsoft.com/office/drawing/2014/main" id="{C4B7849B-F625-4AF0-B7AC-E72F805D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8A0650E-BABD-42B6-97BC-F83F1108A29F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4FAA933-DBF6-4FC7-995F-2EFCCC81F82D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E45FBB5-B64B-4ABB-9647-BC2438629127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DA4AC801-4441-4304-B055-3CD5AADB19E4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A023086-707F-485D-9208-C6283C4C102A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C87CE6-7623-40AA-B095-ABCFC1E2739B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680EC72-FBD6-4471-8077-91DA7298DBCA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5FFE384B-774D-4592-8F62-0F0E5E4C4A65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E7FCAA5A-E35A-4F0A-B614-C3C03C3B107F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54" name="Picture 153" descr="A close up of a logo&#10;&#10;Description automatically generated">
              <a:extLst>
                <a:ext uri="{FF2B5EF4-FFF2-40B4-BE49-F238E27FC236}">
                  <a16:creationId xmlns:a16="http://schemas.microsoft.com/office/drawing/2014/main" id="{046CD043-9934-4CFC-9A06-37082F1AC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17FEE179-E833-4517-88C7-D8934EAB09FE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A21021B-FE90-47C4-911B-B48756532143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C5A6F15D-97AA-44C5-850F-C2342045C02D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67155384-3751-4C91-BA72-808DA995F988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59" name="Picture 158" descr="A close up of a logo&#10;&#10;Description automatically generated">
              <a:extLst>
                <a:ext uri="{FF2B5EF4-FFF2-40B4-BE49-F238E27FC236}">
                  <a16:creationId xmlns:a16="http://schemas.microsoft.com/office/drawing/2014/main" id="{B99744C8-2938-4E3F-B2DC-B97BE922E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2243564-23B6-4A95-9B2D-78337F41FE9E}"/>
              </a:ext>
            </a:extLst>
          </p:cNvPr>
          <p:cNvGrpSpPr/>
          <p:nvPr/>
        </p:nvGrpSpPr>
        <p:grpSpPr>
          <a:xfrm>
            <a:off x="4629570" y="3196774"/>
            <a:ext cx="4787997" cy="1701416"/>
            <a:chOff x="4629570" y="3196774"/>
            <a:chExt cx="4787997" cy="170141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E7F0A34-0272-4504-B3F9-67FF2A712EC0}"/>
                </a:ext>
              </a:extLst>
            </p:cNvPr>
            <p:cNvSpPr/>
            <p:nvPr/>
          </p:nvSpPr>
          <p:spPr>
            <a:xfrm>
              <a:off x="4629570" y="3196774"/>
              <a:ext cx="4787997" cy="1701416"/>
            </a:xfrm>
            <a:prstGeom prst="roundRect">
              <a:avLst>
                <a:gd name="adj" fmla="val 5815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6EAD2B2-B5BA-4FCA-B159-7003A6F31972}"/>
                </a:ext>
              </a:extLst>
            </p:cNvPr>
            <p:cNvSpPr txBox="1"/>
            <p:nvPr/>
          </p:nvSpPr>
          <p:spPr>
            <a:xfrm>
              <a:off x="5260306" y="3265501"/>
              <a:ext cx="2009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4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Cater Dinner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3298D63-3824-4003-96F0-E23AE3380D62}"/>
                </a:ext>
              </a:extLst>
            </p:cNvPr>
            <p:cNvSpPr txBox="1"/>
            <p:nvPr/>
          </p:nvSpPr>
          <p:spPr>
            <a:xfrm>
              <a:off x="8886155" y="3287603"/>
              <a:ext cx="4121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0/3</a:t>
              </a:r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B8FCC71E-5819-4B47-A289-19203EA90D24}"/>
                </a:ext>
              </a:extLst>
            </p:cNvPr>
            <p:cNvSpPr/>
            <p:nvPr/>
          </p:nvSpPr>
          <p:spPr>
            <a:xfrm>
              <a:off x="4708516" y="3267267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55A865B0-2030-4E96-8B7E-76970DEBE25E}"/>
                </a:ext>
              </a:extLst>
            </p:cNvPr>
            <p:cNvSpPr/>
            <p:nvPr/>
          </p:nvSpPr>
          <p:spPr>
            <a:xfrm>
              <a:off x="4771513" y="3334555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7" name="Picture 176" descr="A close up of a logo&#10;&#10;Description automatically generated">
              <a:extLst>
                <a:ext uri="{FF2B5EF4-FFF2-40B4-BE49-F238E27FC236}">
                  <a16:creationId xmlns:a16="http://schemas.microsoft.com/office/drawing/2014/main" id="{85A59D1C-0983-4DD6-80D9-4FD8A8A47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4" y="3407295"/>
              <a:ext cx="203803" cy="203803"/>
            </a:xfrm>
            <a:prstGeom prst="rect">
              <a:avLst/>
            </a:prstGeom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F9D00A2-AD6C-4DFD-A6CD-27FAF1F66434}"/>
                </a:ext>
              </a:extLst>
            </p:cNvPr>
            <p:cNvSpPr txBox="1"/>
            <p:nvPr/>
          </p:nvSpPr>
          <p:spPr>
            <a:xfrm>
              <a:off x="5265458" y="3506678"/>
              <a:ext cx="201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+ Add subtask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3DA21270-0FD5-4990-A828-05E5512E7AD4}"/>
                </a:ext>
              </a:extLst>
            </p:cNvPr>
            <p:cNvSpPr/>
            <p:nvPr/>
          </p:nvSpPr>
          <p:spPr>
            <a:xfrm>
              <a:off x="4721346" y="3817280"/>
              <a:ext cx="4634178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C462BDE5-9422-401F-BDD8-4C929270AC8E}"/>
                </a:ext>
              </a:extLst>
            </p:cNvPr>
            <p:cNvSpPr/>
            <p:nvPr/>
          </p:nvSpPr>
          <p:spPr>
            <a:xfrm>
              <a:off x="4720495" y="3818121"/>
              <a:ext cx="1037020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7AB24B3-56D1-4565-AEDC-3917ED61BB59}"/>
                </a:ext>
              </a:extLst>
            </p:cNvPr>
            <p:cNvSpPr txBox="1"/>
            <p:nvPr/>
          </p:nvSpPr>
          <p:spPr>
            <a:xfrm>
              <a:off x="5098368" y="3911253"/>
              <a:ext cx="651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Poll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C60F1C1-C72D-4656-A048-B8F24D209336}"/>
                </a:ext>
              </a:extLst>
            </p:cNvPr>
            <p:cNvSpPr txBox="1"/>
            <p:nvPr/>
          </p:nvSpPr>
          <p:spPr>
            <a:xfrm>
              <a:off x="6128363" y="3919991"/>
              <a:ext cx="1297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Contact Caterer</a:t>
              </a:r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6CD1E417-A364-470F-9CEF-6A485F73C260}"/>
                </a:ext>
              </a:extLst>
            </p:cNvPr>
            <p:cNvSpPr/>
            <p:nvPr/>
          </p:nvSpPr>
          <p:spPr>
            <a:xfrm>
              <a:off x="5841142" y="3900258"/>
              <a:ext cx="291825" cy="29182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91C7AE60-89C9-44F5-9719-A48B14F316B0}"/>
                </a:ext>
              </a:extLst>
            </p:cNvPr>
            <p:cNvSpPr/>
            <p:nvPr/>
          </p:nvSpPr>
          <p:spPr>
            <a:xfrm>
              <a:off x="5879137" y="3940841"/>
              <a:ext cx="215835" cy="21583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88" name="Picture 187" descr="A close up of a logo&#10;&#10;Description automatically generated">
              <a:extLst>
                <a:ext uri="{FF2B5EF4-FFF2-40B4-BE49-F238E27FC236}">
                  <a16:creationId xmlns:a16="http://schemas.microsoft.com/office/drawing/2014/main" id="{1E79483F-99ED-4F66-A14F-B13880C25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775" y="3985993"/>
              <a:ext cx="124743" cy="124743"/>
            </a:xfrm>
            <a:prstGeom prst="rect">
              <a:avLst/>
            </a:prstGeom>
          </p:spPr>
        </p:pic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32750515-45F5-4384-8DBB-555BE36F0437}"/>
                </a:ext>
              </a:extLst>
            </p:cNvPr>
            <p:cNvSpPr/>
            <p:nvPr/>
          </p:nvSpPr>
          <p:spPr>
            <a:xfrm>
              <a:off x="4804599" y="3898205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20F46BD9-43CF-4E52-BD93-B1AFCC0C4586}"/>
                </a:ext>
              </a:extLst>
            </p:cNvPr>
            <p:cNvSpPr/>
            <p:nvPr/>
          </p:nvSpPr>
          <p:spPr>
            <a:xfrm>
              <a:off x="4843699" y="3939969"/>
              <a:ext cx="222117" cy="222117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94" name="Picture 193" descr="A close up of a logo&#10;&#10;Description automatically generated">
              <a:extLst>
                <a:ext uri="{FF2B5EF4-FFF2-40B4-BE49-F238E27FC236}">
                  <a16:creationId xmlns:a16="http://schemas.microsoft.com/office/drawing/2014/main" id="{1CE929CE-FAC6-4839-ABE3-539C2B8F3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510" y="3985116"/>
              <a:ext cx="126494" cy="126494"/>
            </a:xfrm>
            <a:prstGeom prst="rect">
              <a:avLst/>
            </a:prstGeom>
          </p:spPr>
        </p:pic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FB5271FF-A509-47F3-8C58-C83F9E4271A3}"/>
                </a:ext>
              </a:extLst>
            </p:cNvPr>
            <p:cNvSpPr/>
            <p:nvPr/>
          </p:nvSpPr>
          <p:spPr>
            <a:xfrm>
              <a:off x="5157304" y="4361559"/>
              <a:ext cx="2401712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7F4C823A-5268-4C88-8D25-C889D19C1375}"/>
                </a:ext>
              </a:extLst>
            </p:cNvPr>
            <p:cNvSpPr/>
            <p:nvPr/>
          </p:nvSpPr>
          <p:spPr>
            <a:xfrm>
              <a:off x="5242768" y="4443430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7" name="Flowchart: Connector 196">
              <a:extLst>
                <a:ext uri="{FF2B5EF4-FFF2-40B4-BE49-F238E27FC236}">
                  <a16:creationId xmlns:a16="http://schemas.microsoft.com/office/drawing/2014/main" id="{EB48FE2B-1E7B-40DA-8CD4-3342EA4455BF}"/>
                </a:ext>
              </a:extLst>
            </p:cNvPr>
            <p:cNvSpPr/>
            <p:nvPr/>
          </p:nvSpPr>
          <p:spPr>
            <a:xfrm>
              <a:off x="5281868" y="4485197"/>
              <a:ext cx="222117" cy="22211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98" name="Picture 197" descr="A close up of a logo&#10;&#10;Description automatically generated">
              <a:extLst>
                <a:ext uri="{FF2B5EF4-FFF2-40B4-BE49-F238E27FC236}">
                  <a16:creationId xmlns:a16="http://schemas.microsoft.com/office/drawing/2014/main" id="{694603C4-8AD2-4C51-B31D-5C4F3CF28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679" y="4530341"/>
              <a:ext cx="126494" cy="126494"/>
            </a:xfrm>
            <a:prstGeom prst="rect">
              <a:avLst/>
            </a:prstGeom>
          </p:spPr>
        </p:pic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359FCDA-CE40-4EC6-B6E0-FEBF414C1D47}"/>
                </a:ext>
              </a:extLst>
            </p:cNvPr>
            <p:cNvSpPr txBox="1"/>
            <p:nvPr/>
          </p:nvSpPr>
          <p:spPr>
            <a:xfrm>
              <a:off x="5545255" y="4471049"/>
              <a:ext cx="1493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Send Reminder</a:t>
              </a:r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01128DB2-D3AF-4B8B-919E-EC2701980BC9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01" name="Speech Bubble: Rectangle with Corners Rounded 200">
            <a:extLst>
              <a:ext uri="{FF2B5EF4-FFF2-40B4-BE49-F238E27FC236}">
                <a16:creationId xmlns:a16="http://schemas.microsoft.com/office/drawing/2014/main" id="{0BFFD8AB-A916-4BDE-BE0C-D42F288CF1A6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To edit the description, hover over it and click on it</a:t>
            </a:r>
          </a:p>
        </p:txBody>
      </p:sp>
      <p:pic>
        <p:nvPicPr>
          <p:cNvPr id="202" name="Picture 201" descr="A close up of a logo&#10;&#10;Description automatically generated">
            <a:extLst>
              <a:ext uri="{FF2B5EF4-FFF2-40B4-BE49-F238E27FC236}">
                <a16:creationId xmlns:a16="http://schemas.microsoft.com/office/drawing/2014/main" id="{E64D77C8-B76C-4570-8C4B-AF4F700A8A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450" y="3290105"/>
            <a:ext cx="227915" cy="2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3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116565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732117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362786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1978337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363775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1972986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393576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008079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354572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 Sep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1977298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629587"/>
            <a:ext cx="23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Call Uncle Lim from Hock Lee Bus Company @ +65 1234 5678 to book a to-and-fro trip from NTU to Changi Airport on 14 Feb 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38871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CEE540-77FF-46F4-BD86-A0EBF2C83EA2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074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4BB8A43-9C9D-4F8C-A358-2F6DECBA5A35}"/>
              </a:ext>
            </a:extLst>
          </p:cNvPr>
          <p:cNvSpPr/>
          <p:nvPr/>
        </p:nvSpPr>
        <p:spPr>
          <a:xfrm>
            <a:off x="3944552" y="1034289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0918EC-3B79-4A66-9A32-727F7101C9E2}"/>
              </a:ext>
            </a:extLst>
          </p:cNvPr>
          <p:cNvSpPr txBox="1"/>
          <p:nvPr/>
        </p:nvSpPr>
        <p:spPr>
          <a:xfrm>
            <a:off x="4585308" y="1116564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6FC13B-39E4-4C8E-B590-194B421CB32F}"/>
              </a:ext>
            </a:extLst>
          </p:cNvPr>
          <p:cNvGrpSpPr/>
          <p:nvPr/>
        </p:nvGrpSpPr>
        <p:grpSpPr>
          <a:xfrm>
            <a:off x="4024688" y="1116564"/>
            <a:ext cx="483861" cy="483862"/>
            <a:chOff x="4053886" y="1116564"/>
            <a:chExt cx="483861" cy="483862"/>
          </a:xfrm>
        </p:grpSpPr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FC7E8E19-A284-478B-BED9-4460E7B939C6}"/>
                </a:ext>
              </a:extLst>
            </p:cNvPr>
            <p:cNvSpPr/>
            <p:nvPr/>
          </p:nvSpPr>
          <p:spPr>
            <a:xfrm>
              <a:off x="4053886" y="1116565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Partial Circle 130">
              <a:extLst>
                <a:ext uri="{FF2B5EF4-FFF2-40B4-BE49-F238E27FC236}">
                  <a16:creationId xmlns:a16="http://schemas.microsoft.com/office/drawing/2014/main" id="{D4B89695-90B0-49B7-83DF-8EE779398F04}"/>
                </a:ext>
              </a:extLst>
            </p:cNvPr>
            <p:cNvSpPr/>
            <p:nvPr/>
          </p:nvSpPr>
          <p:spPr>
            <a:xfrm>
              <a:off x="4057387" y="1116564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E52232F2-7247-49E6-B0BA-1986BC66617F}"/>
                </a:ext>
              </a:extLst>
            </p:cNvPr>
            <p:cNvSpPr/>
            <p:nvPr/>
          </p:nvSpPr>
          <p:spPr>
            <a:xfrm>
              <a:off x="4116883" y="1183853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3" name="Picture 132" descr="A close up of a logo&#10;&#10;Description automatically generated">
              <a:extLst>
                <a:ext uri="{FF2B5EF4-FFF2-40B4-BE49-F238E27FC236}">
                  <a16:creationId xmlns:a16="http://schemas.microsoft.com/office/drawing/2014/main" id="{742BDC84-DE2A-4587-B168-9CB77773B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400" y="1263545"/>
              <a:ext cx="206831" cy="206831"/>
            </a:xfrm>
            <a:prstGeom prst="rect">
              <a:avLst/>
            </a:prstGeom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00BDF79C-9B9B-4792-8D71-1223723E15FC}"/>
              </a:ext>
            </a:extLst>
          </p:cNvPr>
          <p:cNvSpPr/>
          <p:nvPr/>
        </p:nvSpPr>
        <p:spPr>
          <a:xfrm>
            <a:off x="834342" y="2628652"/>
            <a:ext cx="2367272" cy="244036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68DFC409-3B7F-4051-93A1-EF9A34D5E4CF}"/>
              </a:ext>
            </a:extLst>
          </p:cNvPr>
          <p:cNvSpPr/>
          <p:nvPr/>
        </p:nvSpPr>
        <p:spPr>
          <a:xfrm>
            <a:off x="841647" y="5125230"/>
            <a:ext cx="579359" cy="238234"/>
          </a:xfrm>
          <a:prstGeom prst="roundRect">
            <a:avLst>
              <a:gd name="adj" fmla="val 15993"/>
            </a:avLst>
          </a:prstGeom>
          <a:solidFill>
            <a:srgbClr val="1D60D9"/>
          </a:solidFill>
          <a:ln w="3175">
            <a:solidFill>
              <a:srgbClr val="1D6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latin typeface="Helvetica" panose="020B0604020202020204" pitchFamily="34" charset="0"/>
                <a:cs typeface="Helvetica" panose="020B0604020202020204" pitchFamily="34" charset="0"/>
              </a:rPr>
              <a:t>Save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7B8F9D0D-6A64-4164-BD1F-91B88A5BF0AA}"/>
              </a:ext>
            </a:extLst>
          </p:cNvPr>
          <p:cNvSpPr/>
          <p:nvPr/>
        </p:nvSpPr>
        <p:spPr>
          <a:xfrm>
            <a:off x="1431319" y="5125230"/>
            <a:ext cx="647402" cy="238234"/>
          </a:xfrm>
          <a:prstGeom prst="roundRect">
            <a:avLst>
              <a:gd name="adj" fmla="val 15993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Cancel</a:t>
            </a:r>
          </a:p>
        </p:txBody>
      </p:sp>
      <p:pic>
        <p:nvPicPr>
          <p:cNvPr id="174" name="Picture 173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BDB650EF-33E1-4BB3-A8C6-01949D98E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75" name="Picture 174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A924469F-9E1E-4D0B-8C44-57A2DCA0F6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FE9124C5-EA9E-44DA-B6AE-B9934292347D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902BBEF-CA4F-4C3F-AB66-2CE0AFB6395B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3237931D-C922-4F8F-B89D-304B97C82593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Partial Circle 126">
              <a:extLst>
                <a:ext uri="{FF2B5EF4-FFF2-40B4-BE49-F238E27FC236}">
                  <a16:creationId xmlns:a16="http://schemas.microsoft.com/office/drawing/2014/main" id="{6E48CA34-C718-4393-BA3D-14FC9E4746BB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393D0D88-2161-432C-95AB-146CE4C7A683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7" name="Picture 136" descr="A close up of a logo&#10;&#10;Description automatically generated">
              <a:extLst>
                <a:ext uri="{FF2B5EF4-FFF2-40B4-BE49-F238E27FC236}">
                  <a16:creationId xmlns:a16="http://schemas.microsoft.com/office/drawing/2014/main" id="{0F5BA63D-AB54-4C8A-A1E8-300570147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24C0B47A-F4FD-4859-95C6-970CD63D8599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7520237-27EA-4A75-8FDD-542708BE0DE2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0053BD5-C9FC-4394-8B87-B7EB0BAFFDA0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944A90B2-6A74-45DC-8B59-575005C76E52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FFE6AFE0-CD3E-4EA0-AE0A-FB1D26262065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47003DB-32E0-4D1E-A525-5B87C309FFF2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4BC71EB-03B3-4E53-BBD7-012BD7D3747A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02922AFE-79EE-428D-BEDF-6A2536E9EFB6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E00178DF-9062-4D34-AEA5-7C688A66F621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54" name="Picture 153" descr="A close up of a logo&#10;&#10;Description automatically generated">
              <a:extLst>
                <a:ext uri="{FF2B5EF4-FFF2-40B4-BE49-F238E27FC236}">
                  <a16:creationId xmlns:a16="http://schemas.microsoft.com/office/drawing/2014/main" id="{3FB1DF26-A8F1-413D-BAAB-2FB4EE185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6C863E69-940E-49B5-9129-6F843FE512AD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9E3CBC9-9C83-486D-BB28-40632322B399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8F71937E-7D15-4972-9708-69F1C5FE697B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AEF5A894-10F7-442C-AD90-3B0E9568C0CC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59" name="Picture 158" descr="A close up of a logo&#10;&#10;Description automatically generated">
              <a:extLst>
                <a:ext uri="{FF2B5EF4-FFF2-40B4-BE49-F238E27FC236}">
                  <a16:creationId xmlns:a16="http://schemas.microsoft.com/office/drawing/2014/main" id="{28D94447-A5E0-4124-A627-075F49CF0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1ECBF89-C4FC-4D76-986C-9C53F1A87EBA}"/>
              </a:ext>
            </a:extLst>
          </p:cNvPr>
          <p:cNvGrpSpPr/>
          <p:nvPr/>
        </p:nvGrpSpPr>
        <p:grpSpPr>
          <a:xfrm>
            <a:off x="4629570" y="3196774"/>
            <a:ext cx="4787997" cy="1701416"/>
            <a:chOff x="4629570" y="3196774"/>
            <a:chExt cx="4787997" cy="170141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69D92472-4A9E-4C47-B46F-FC5E522BCE9B}"/>
                </a:ext>
              </a:extLst>
            </p:cNvPr>
            <p:cNvSpPr/>
            <p:nvPr/>
          </p:nvSpPr>
          <p:spPr>
            <a:xfrm>
              <a:off x="4629570" y="3196774"/>
              <a:ext cx="4787997" cy="1701416"/>
            </a:xfrm>
            <a:prstGeom prst="roundRect">
              <a:avLst>
                <a:gd name="adj" fmla="val 5815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7545245-C86A-4BB8-A2BA-612A0BBEC914}"/>
                </a:ext>
              </a:extLst>
            </p:cNvPr>
            <p:cNvSpPr txBox="1"/>
            <p:nvPr/>
          </p:nvSpPr>
          <p:spPr>
            <a:xfrm>
              <a:off x="5260306" y="3265501"/>
              <a:ext cx="2009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4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Cater Dinner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5006BA5-AA86-4FA3-9FC7-CC78D68B5762}"/>
                </a:ext>
              </a:extLst>
            </p:cNvPr>
            <p:cNvSpPr txBox="1"/>
            <p:nvPr/>
          </p:nvSpPr>
          <p:spPr>
            <a:xfrm>
              <a:off x="8886155" y="3287603"/>
              <a:ext cx="4121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0/3</a:t>
              </a:r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67CB6E09-82F9-45CA-9F23-0617750DD15F}"/>
                </a:ext>
              </a:extLst>
            </p:cNvPr>
            <p:cNvSpPr/>
            <p:nvPr/>
          </p:nvSpPr>
          <p:spPr>
            <a:xfrm>
              <a:off x="4708516" y="3267267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F23BCB69-CA74-4D08-BF09-EE20B98C0D33}"/>
                </a:ext>
              </a:extLst>
            </p:cNvPr>
            <p:cNvSpPr/>
            <p:nvPr/>
          </p:nvSpPr>
          <p:spPr>
            <a:xfrm>
              <a:off x="4771513" y="3334555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07" name="Picture 206" descr="A close up of a logo&#10;&#10;Description automatically generated">
              <a:extLst>
                <a:ext uri="{FF2B5EF4-FFF2-40B4-BE49-F238E27FC236}">
                  <a16:creationId xmlns:a16="http://schemas.microsoft.com/office/drawing/2014/main" id="{FC4582BC-FCDD-4138-8ED2-9C0C0097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4" y="3407295"/>
              <a:ext cx="203803" cy="203803"/>
            </a:xfrm>
            <a:prstGeom prst="rect">
              <a:avLst/>
            </a:prstGeom>
          </p:spPr>
        </p:pic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6FE65AF-7A44-4BAF-B990-84A9885D7807}"/>
                </a:ext>
              </a:extLst>
            </p:cNvPr>
            <p:cNvSpPr txBox="1"/>
            <p:nvPr/>
          </p:nvSpPr>
          <p:spPr>
            <a:xfrm>
              <a:off x="5265458" y="3506678"/>
              <a:ext cx="201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+ Add subtask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1747E432-7591-424D-ABE4-DF53B92F1225}"/>
                </a:ext>
              </a:extLst>
            </p:cNvPr>
            <p:cNvSpPr/>
            <p:nvPr/>
          </p:nvSpPr>
          <p:spPr>
            <a:xfrm>
              <a:off x="4721346" y="3817280"/>
              <a:ext cx="4634178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CBDBCDE9-B46D-466C-8F75-4988A083C427}"/>
                </a:ext>
              </a:extLst>
            </p:cNvPr>
            <p:cNvSpPr/>
            <p:nvPr/>
          </p:nvSpPr>
          <p:spPr>
            <a:xfrm>
              <a:off x="4720495" y="3818121"/>
              <a:ext cx="1037020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358CFE7A-B7D3-479D-9C16-9DB74372032A}"/>
                </a:ext>
              </a:extLst>
            </p:cNvPr>
            <p:cNvSpPr txBox="1"/>
            <p:nvPr/>
          </p:nvSpPr>
          <p:spPr>
            <a:xfrm>
              <a:off x="5098368" y="3911253"/>
              <a:ext cx="651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Poll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527AB85F-A645-42C2-9CC5-72DFB1BE4189}"/>
                </a:ext>
              </a:extLst>
            </p:cNvPr>
            <p:cNvSpPr txBox="1"/>
            <p:nvPr/>
          </p:nvSpPr>
          <p:spPr>
            <a:xfrm>
              <a:off x="6128363" y="3919991"/>
              <a:ext cx="1297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Contact Caterer</a:t>
              </a:r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83BCC709-4B2C-45B4-B9B1-DE31274AA781}"/>
                </a:ext>
              </a:extLst>
            </p:cNvPr>
            <p:cNvSpPr/>
            <p:nvPr/>
          </p:nvSpPr>
          <p:spPr>
            <a:xfrm>
              <a:off x="5841142" y="3900258"/>
              <a:ext cx="291825" cy="29182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395280AF-AE14-4C08-B8B8-99B977F6538B}"/>
                </a:ext>
              </a:extLst>
            </p:cNvPr>
            <p:cNvSpPr/>
            <p:nvPr/>
          </p:nvSpPr>
          <p:spPr>
            <a:xfrm>
              <a:off x="5879137" y="3940841"/>
              <a:ext cx="215835" cy="21583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15" name="Picture 214" descr="A close up of a logo&#10;&#10;Description automatically generated">
              <a:extLst>
                <a:ext uri="{FF2B5EF4-FFF2-40B4-BE49-F238E27FC236}">
                  <a16:creationId xmlns:a16="http://schemas.microsoft.com/office/drawing/2014/main" id="{D0D61ED1-20DA-4ED4-B33D-D46F736C9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775" y="3985993"/>
              <a:ext cx="124743" cy="124743"/>
            </a:xfrm>
            <a:prstGeom prst="rect">
              <a:avLst/>
            </a:prstGeom>
          </p:spPr>
        </p:pic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61548D2B-51F9-4244-9743-AC2FCD6E27A0}"/>
                </a:ext>
              </a:extLst>
            </p:cNvPr>
            <p:cNvSpPr/>
            <p:nvPr/>
          </p:nvSpPr>
          <p:spPr>
            <a:xfrm>
              <a:off x="4804599" y="3898205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487E25FB-35AB-4249-A7B4-62EC79531F7A}"/>
                </a:ext>
              </a:extLst>
            </p:cNvPr>
            <p:cNvSpPr/>
            <p:nvPr/>
          </p:nvSpPr>
          <p:spPr>
            <a:xfrm>
              <a:off x="4843699" y="3939969"/>
              <a:ext cx="222117" cy="222117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18" name="Picture 217" descr="A close up of a logo&#10;&#10;Description automatically generated">
              <a:extLst>
                <a:ext uri="{FF2B5EF4-FFF2-40B4-BE49-F238E27FC236}">
                  <a16:creationId xmlns:a16="http://schemas.microsoft.com/office/drawing/2014/main" id="{A9D0329C-43EE-4F59-AF52-7DBB880C5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510" y="3985116"/>
              <a:ext cx="126494" cy="126494"/>
            </a:xfrm>
            <a:prstGeom prst="rect">
              <a:avLst/>
            </a:prstGeom>
          </p:spPr>
        </p:pic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6D81504E-524F-47D7-A3DA-C0E958CA8AC6}"/>
                </a:ext>
              </a:extLst>
            </p:cNvPr>
            <p:cNvSpPr/>
            <p:nvPr/>
          </p:nvSpPr>
          <p:spPr>
            <a:xfrm>
              <a:off x="5157304" y="4361559"/>
              <a:ext cx="2401712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82310C6A-02E7-45F2-B1D6-B33CED4E1FB5}"/>
                </a:ext>
              </a:extLst>
            </p:cNvPr>
            <p:cNvSpPr/>
            <p:nvPr/>
          </p:nvSpPr>
          <p:spPr>
            <a:xfrm>
              <a:off x="5242768" y="4443430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308C9C7C-BB58-4642-A1B7-BC53F81880AC}"/>
                </a:ext>
              </a:extLst>
            </p:cNvPr>
            <p:cNvSpPr/>
            <p:nvPr/>
          </p:nvSpPr>
          <p:spPr>
            <a:xfrm>
              <a:off x="5281868" y="4485197"/>
              <a:ext cx="222117" cy="22211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2" name="Picture 221" descr="A close up of a logo&#10;&#10;Description automatically generated">
              <a:extLst>
                <a:ext uri="{FF2B5EF4-FFF2-40B4-BE49-F238E27FC236}">
                  <a16:creationId xmlns:a16="http://schemas.microsoft.com/office/drawing/2014/main" id="{DA0CA61B-5754-4F17-A4D6-41CA01098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679" y="4530341"/>
              <a:ext cx="126494" cy="126494"/>
            </a:xfrm>
            <a:prstGeom prst="rect">
              <a:avLst/>
            </a:prstGeom>
          </p:spPr>
        </p:pic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189C691-7EDC-4287-AC20-66AAE1E8C9CD}"/>
                </a:ext>
              </a:extLst>
            </p:cNvPr>
            <p:cNvSpPr txBox="1"/>
            <p:nvPr/>
          </p:nvSpPr>
          <p:spPr>
            <a:xfrm>
              <a:off x="5545255" y="4471049"/>
              <a:ext cx="1493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Send Reminder</a:t>
              </a: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6ED26AA0-404D-466D-A1A1-537DA3F2C73F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25" name="Speech Bubble: Rectangle with Corners Rounded 224">
            <a:extLst>
              <a:ext uri="{FF2B5EF4-FFF2-40B4-BE49-F238E27FC236}">
                <a16:creationId xmlns:a16="http://schemas.microsoft.com/office/drawing/2014/main" id="{C4F479AE-069B-4B82-8CAA-511F6AD1B533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Once the edit has been made, click on “save”</a:t>
            </a:r>
          </a:p>
        </p:txBody>
      </p:sp>
      <p:pic>
        <p:nvPicPr>
          <p:cNvPr id="226" name="Picture 225" descr="A close up of a logo&#10;&#10;Description automatically generated">
            <a:extLst>
              <a:ext uri="{FF2B5EF4-FFF2-40B4-BE49-F238E27FC236}">
                <a16:creationId xmlns:a16="http://schemas.microsoft.com/office/drawing/2014/main" id="{1C92A7D7-B720-407D-8334-D5C6D1849B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08" y="5274573"/>
            <a:ext cx="227915" cy="2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4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116565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732117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362786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1978337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363775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1972986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393576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008079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354572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 Sep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1977298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629587"/>
            <a:ext cx="23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Call Uncle Lim from Hock Lee Bus Company @ +65 1234 5678 to book a to-and-fro trip from NTU to Changi Airport on 14 Feb 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38871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CEE540-77FF-46F4-BD86-A0EBF2C83EA2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074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4BB8A43-9C9D-4F8C-A358-2F6DECBA5A35}"/>
              </a:ext>
            </a:extLst>
          </p:cNvPr>
          <p:cNvSpPr/>
          <p:nvPr/>
        </p:nvSpPr>
        <p:spPr>
          <a:xfrm>
            <a:off x="3944552" y="1034289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0918EC-3B79-4A66-9A32-727F7101C9E2}"/>
              </a:ext>
            </a:extLst>
          </p:cNvPr>
          <p:cNvSpPr txBox="1"/>
          <p:nvPr/>
        </p:nvSpPr>
        <p:spPr>
          <a:xfrm>
            <a:off x="4585308" y="1116564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6FC13B-39E4-4C8E-B590-194B421CB32F}"/>
              </a:ext>
            </a:extLst>
          </p:cNvPr>
          <p:cNvGrpSpPr/>
          <p:nvPr/>
        </p:nvGrpSpPr>
        <p:grpSpPr>
          <a:xfrm>
            <a:off x="4024688" y="1116564"/>
            <a:ext cx="483861" cy="483862"/>
            <a:chOff x="4053886" y="1116564"/>
            <a:chExt cx="483861" cy="483862"/>
          </a:xfrm>
        </p:grpSpPr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FC7E8E19-A284-478B-BED9-4460E7B939C6}"/>
                </a:ext>
              </a:extLst>
            </p:cNvPr>
            <p:cNvSpPr/>
            <p:nvPr/>
          </p:nvSpPr>
          <p:spPr>
            <a:xfrm>
              <a:off x="4053886" y="1116565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Partial Circle 130">
              <a:extLst>
                <a:ext uri="{FF2B5EF4-FFF2-40B4-BE49-F238E27FC236}">
                  <a16:creationId xmlns:a16="http://schemas.microsoft.com/office/drawing/2014/main" id="{D4B89695-90B0-49B7-83DF-8EE779398F04}"/>
                </a:ext>
              </a:extLst>
            </p:cNvPr>
            <p:cNvSpPr/>
            <p:nvPr/>
          </p:nvSpPr>
          <p:spPr>
            <a:xfrm>
              <a:off x="4057387" y="1116564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E52232F2-7247-49E6-B0BA-1986BC66617F}"/>
                </a:ext>
              </a:extLst>
            </p:cNvPr>
            <p:cNvSpPr/>
            <p:nvPr/>
          </p:nvSpPr>
          <p:spPr>
            <a:xfrm>
              <a:off x="4116883" y="1183853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3" name="Picture 132" descr="A close up of a logo&#10;&#10;Description automatically generated">
              <a:extLst>
                <a:ext uri="{FF2B5EF4-FFF2-40B4-BE49-F238E27FC236}">
                  <a16:creationId xmlns:a16="http://schemas.microsoft.com/office/drawing/2014/main" id="{742BDC84-DE2A-4587-B168-9CB77773B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400" y="1263545"/>
              <a:ext cx="206831" cy="206831"/>
            </a:xfrm>
            <a:prstGeom prst="rect">
              <a:avLst/>
            </a:prstGeom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237" name="Picture 236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0955CEE4-2805-40C4-A436-73EDF45CF8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D2D021-27A2-4E32-9E5F-DB9757678022}"/>
              </a:ext>
            </a:extLst>
          </p:cNvPr>
          <p:cNvGrpSpPr/>
          <p:nvPr/>
        </p:nvGrpSpPr>
        <p:grpSpPr>
          <a:xfrm>
            <a:off x="9362727" y="5393875"/>
            <a:ext cx="2275798" cy="1000353"/>
            <a:chOff x="9300221" y="4688497"/>
            <a:chExt cx="2275798" cy="1000353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92E98CD-4EC6-4F16-990E-FDA964525D04}"/>
                </a:ext>
              </a:extLst>
            </p:cNvPr>
            <p:cNvSpPr/>
            <p:nvPr/>
          </p:nvSpPr>
          <p:spPr>
            <a:xfrm>
              <a:off x="9300221" y="4688497"/>
              <a:ext cx="2275798" cy="10003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AADE4A9-19A9-40AB-903C-4EF07AD6B69D}"/>
                </a:ext>
              </a:extLst>
            </p:cNvPr>
            <p:cNvSpPr txBox="1"/>
            <p:nvPr/>
          </p:nvSpPr>
          <p:spPr>
            <a:xfrm>
              <a:off x="9734872" y="4813898"/>
              <a:ext cx="13786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b="1" dirty="0">
                  <a:solidFill>
                    <a:srgbClr val="091E4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Task updated</a:t>
              </a:r>
            </a:p>
          </p:txBody>
        </p:sp>
        <p:pic>
          <p:nvPicPr>
            <p:cNvPr id="7" name="Picture 6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708338CF-A31F-4986-A1DF-3C3618D2D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2468" y="4833258"/>
              <a:ext cx="207503" cy="207503"/>
            </a:xfrm>
            <a:prstGeom prst="rect">
              <a:avLst/>
            </a:prstGeom>
          </p:spPr>
        </p:pic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B1DB3E1A-A58C-4487-B752-C5B825D5633A}"/>
                </a:ext>
              </a:extLst>
            </p:cNvPr>
            <p:cNvSpPr txBox="1"/>
            <p:nvPr/>
          </p:nvSpPr>
          <p:spPr>
            <a:xfrm>
              <a:off x="9737292" y="5059588"/>
              <a:ext cx="1751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Task successfully updated 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C0A6E45A-0B83-499E-8A08-3C8FC1F3BBD8}"/>
                </a:ext>
              </a:extLst>
            </p:cNvPr>
            <p:cNvSpPr txBox="1"/>
            <p:nvPr/>
          </p:nvSpPr>
          <p:spPr>
            <a:xfrm>
              <a:off x="9734872" y="5305809"/>
              <a:ext cx="1751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0747A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Undo</a:t>
              </a:r>
            </a:p>
          </p:txBody>
        </p:sp>
      </p:grpSp>
      <p:pic>
        <p:nvPicPr>
          <p:cNvPr id="173" name="Picture 172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864786E9-BD06-41B0-8107-15E3E76E12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91C8F270-FE8F-4251-A4F8-55BCD5083BB4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922A60F-41A2-453A-B721-3505DCB4499B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297B66DD-C4A5-454F-BE02-75796A16FD3B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8" name="Partial Circle 177">
              <a:extLst>
                <a:ext uri="{FF2B5EF4-FFF2-40B4-BE49-F238E27FC236}">
                  <a16:creationId xmlns:a16="http://schemas.microsoft.com/office/drawing/2014/main" id="{C31A991E-434B-4F5E-B8D9-568041F9C226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D350F6A9-FAED-4381-B60B-A8D7C0B79C53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83" name="Picture 182" descr="A close up of a logo&#10;&#10;Description automatically generated">
              <a:extLst>
                <a:ext uri="{FF2B5EF4-FFF2-40B4-BE49-F238E27FC236}">
                  <a16:creationId xmlns:a16="http://schemas.microsoft.com/office/drawing/2014/main" id="{EC191EB4-D9AA-4673-BB3F-9B1A74211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42F3EEA6-38A6-4040-B242-1F120FC08CB2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9A3A170-DCE0-4548-AC8A-F957A1F22A2F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B8F040A-3544-4158-9231-6D0211D3F3BD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AE20C50-9E45-4DBF-8857-F073511DA5A7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52554851-4E71-40AB-AD8F-EF59A74E8575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F4B8DDC-B451-400F-A02B-6E22E89BF59A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76EAE09-2E6E-4CD2-8BAC-794889FC4DBB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932B4CC0-FD4B-489A-AA50-CD93373A2B15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B163F93-B139-457C-B24F-975B126EDBE1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96" name="Picture 195" descr="A close up of a logo&#10;&#10;Description automatically generated">
              <a:extLst>
                <a:ext uri="{FF2B5EF4-FFF2-40B4-BE49-F238E27FC236}">
                  <a16:creationId xmlns:a16="http://schemas.microsoft.com/office/drawing/2014/main" id="{8A6B5867-5655-4839-89A1-6FBFBE801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0FECDE67-6AA4-4EF9-9FAE-694F966E4F58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1B363D0-33FE-4DDA-B2F1-7C3876A80915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B3FE63C4-2469-4B76-B51B-BE35F51BF03E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46F9DD0E-6F1C-4D64-8A85-21D817E3AAAE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01" name="Picture 200" descr="A close up of a logo&#10;&#10;Description automatically generated">
              <a:extLst>
                <a:ext uri="{FF2B5EF4-FFF2-40B4-BE49-F238E27FC236}">
                  <a16:creationId xmlns:a16="http://schemas.microsoft.com/office/drawing/2014/main" id="{77CA14E9-9ACA-4E27-A807-0108ACF47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A935975-071F-4487-9DCC-3AA3395A34C5}"/>
              </a:ext>
            </a:extLst>
          </p:cNvPr>
          <p:cNvGrpSpPr/>
          <p:nvPr/>
        </p:nvGrpSpPr>
        <p:grpSpPr>
          <a:xfrm>
            <a:off x="4629570" y="3196774"/>
            <a:ext cx="4787997" cy="1701416"/>
            <a:chOff x="4629570" y="3196774"/>
            <a:chExt cx="4787997" cy="1701416"/>
          </a:xfrm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0E80D928-19D9-4D91-9867-E8678EE37424}"/>
                </a:ext>
              </a:extLst>
            </p:cNvPr>
            <p:cNvSpPr/>
            <p:nvPr/>
          </p:nvSpPr>
          <p:spPr>
            <a:xfrm>
              <a:off x="4629570" y="3196774"/>
              <a:ext cx="4787997" cy="1701416"/>
            </a:xfrm>
            <a:prstGeom prst="roundRect">
              <a:avLst>
                <a:gd name="adj" fmla="val 5815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4C54217-E50E-42EC-B673-1CAD73E20362}"/>
                </a:ext>
              </a:extLst>
            </p:cNvPr>
            <p:cNvSpPr txBox="1"/>
            <p:nvPr/>
          </p:nvSpPr>
          <p:spPr>
            <a:xfrm>
              <a:off x="5260306" y="3265501"/>
              <a:ext cx="2009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4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Cater Dinner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05BBF54-B699-4C90-8DEF-65F1CF3ADC12}"/>
                </a:ext>
              </a:extLst>
            </p:cNvPr>
            <p:cNvSpPr txBox="1"/>
            <p:nvPr/>
          </p:nvSpPr>
          <p:spPr>
            <a:xfrm>
              <a:off x="8886155" y="3287603"/>
              <a:ext cx="4121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0/3</a:t>
              </a:r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DDB6B784-233F-438B-A487-278BA7FD482A}"/>
                </a:ext>
              </a:extLst>
            </p:cNvPr>
            <p:cNvSpPr/>
            <p:nvPr/>
          </p:nvSpPr>
          <p:spPr>
            <a:xfrm>
              <a:off x="4708516" y="3267267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73E3967A-CE8B-49DF-B54D-CF06D93E6303}"/>
                </a:ext>
              </a:extLst>
            </p:cNvPr>
            <p:cNvSpPr/>
            <p:nvPr/>
          </p:nvSpPr>
          <p:spPr>
            <a:xfrm>
              <a:off x="4771513" y="3334555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08" name="Picture 207" descr="A close up of a logo&#10;&#10;Description automatically generated">
              <a:extLst>
                <a:ext uri="{FF2B5EF4-FFF2-40B4-BE49-F238E27FC236}">
                  <a16:creationId xmlns:a16="http://schemas.microsoft.com/office/drawing/2014/main" id="{8F7B0FAC-22ED-48FF-B287-C5A1ED71A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4" y="3407295"/>
              <a:ext cx="203803" cy="203803"/>
            </a:xfrm>
            <a:prstGeom prst="rect">
              <a:avLst/>
            </a:prstGeom>
          </p:spPr>
        </p:pic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A1D4254F-CEB7-44F9-BD73-66804E5769E1}"/>
                </a:ext>
              </a:extLst>
            </p:cNvPr>
            <p:cNvSpPr txBox="1"/>
            <p:nvPr/>
          </p:nvSpPr>
          <p:spPr>
            <a:xfrm>
              <a:off x="5265458" y="3506678"/>
              <a:ext cx="201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+ Add subtask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C43482F-7F5F-4103-B986-BB9E7AE567A4}"/>
                </a:ext>
              </a:extLst>
            </p:cNvPr>
            <p:cNvSpPr/>
            <p:nvPr/>
          </p:nvSpPr>
          <p:spPr>
            <a:xfrm>
              <a:off x="4721346" y="3817280"/>
              <a:ext cx="4634178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FF8D9656-1C95-4BA1-9244-3BD4486DD7A3}"/>
                </a:ext>
              </a:extLst>
            </p:cNvPr>
            <p:cNvSpPr/>
            <p:nvPr/>
          </p:nvSpPr>
          <p:spPr>
            <a:xfrm>
              <a:off x="4720495" y="3818121"/>
              <a:ext cx="1037020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6D2C08B-7858-49AE-AFEC-9773881D863D}"/>
                </a:ext>
              </a:extLst>
            </p:cNvPr>
            <p:cNvSpPr txBox="1"/>
            <p:nvPr/>
          </p:nvSpPr>
          <p:spPr>
            <a:xfrm>
              <a:off x="5098368" y="3911253"/>
              <a:ext cx="651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Poll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A9F778C-B8D9-4EF4-ADF8-F6A3486D29B8}"/>
                </a:ext>
              </a:extLst>
            </p:cNvPr>
            <p:cNvSpPr txBox="1"/>
            <p:nvPr/>
          </p:nvSpPr>
          <p:spPr>
            <a:xfrm>
              <a:off x="6128363" y="3919991"/>
              <a:ext cx="1297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Contact Caterer</a:t>
              </a:r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E08E12F-5E1F-4EE8-AC6B-6B61FB4B7853}"/>
                </a:ext>
              </a:extLst>
            </p:cNvPr>
            <p:cNvSpPr/>
            <p:nvPr/>
          </p:nvSpPr>
          <p:spPr>
            <a:xfrm>
              <a:off x="5841142" y="3900258"/>
              <a:ext cx="291825" cy="29182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58C5208E-770C-4C6E-9492-63D735D85222}"/>
                </a:ext>
              </a:extLst>
            </p:cNvPr>
            <p:cNvSpPr/>
            <p:nvPr/>
          </p:nvSpPr>
          <p:spPr>
            <a:xfrm>
              <a:off x="5879137" y="3940841"/>
              <a:ext cx="215835" cy="21583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16" name="Picture 215" descr="A close up of a logo&#10;&#10;Description automatically generated">
              <a:extLst>
                <a:ext uri="{FF2B5EF4-FFF2-40B4-BE49-F238E27FC236}">
                  <a16:creationId xmlns:a16="http://schemas.microsoft.com/office/drawing/2014/main" id="{4A5BC9F9-3C46-422C-9B32-099A7011F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775" y="3985993"/>
              <a:ext cx="124743" cy="124743"/>
            </a:xfrm>
            <a:prstGeom prst="rect">
              <a:avLst/>
            </a:prstGeom>
          </p:spPr>
        </p:pic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98D5D2BF-2406-4D29-808A-A68C4E2B15AF}"/>
                </a:ext>
              </a:extLst>
            </p:cNvPr>
            <p:cNvSpPr/>
            <p:nvPr/>
          </p:nvSpPr>
          <p:spPr>
            <a:xfrm>
              <a:off x="4804599" y="3898205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43A9250A-5742-421D-9228-4086FF4B7F29}"/>
                </a:ext>
              </a:extLst>
            </p:cNvPr>
            <p:cNvSpPr/>
            <p:nvPr/>
          </p:nvSpPr>
          <p:spPr>
            <a:xfrm>
              <a:off x="4843699" y="3939969"/>
              <a:ext cx="222117" cy="222117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5" name="Picture 224" descr="A close up of a logo&#10;&#10;Description automatically generated">
              <a:extLst>
                <a:ext uri="{FF2B5EF4-FFF2-40B4-BE49-F238E27FC236}">
                  <a16:creationId xmlns:a16="http://schemas.microsoft.com/office/drawing/2014/main" id="{5A8DD43E-097E-40EA-8205-7B6295D19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510" y="3985116"/>
              <a:ext cx="126494" cy="126494"/>
            </a:xfrm>
            <a:prstGeom prst="rect">
              <a:avLst/>
            </a:prstGeom>
          </p:spPr>
        </p:pic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AF97E0F6-923A-41AE-B67C-FE8400F6B262}"/>
                </a:ext>
              </a:extLst>
            </p:cNvPr>
            <p:cNvSpPr/>
            <p:nvPr/>
          </p:nvSpPr>
          <p:spPr>
            <a:xfrm>
              <a:off x="5157304" y="4361559"/>
              <a:ext cx="2401712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7B5BA87F-DA6B-4877-A905-0C3C1467AE91}"/>
                </a:ext>
              </a:extLst>
            </p:cNvPr>
            <p:cNvSpPr/>
            <p:nvPr/>
          </p:nvSpPr>
          <p:spPr>
            <a:xfrm>
              <a:off x="5242768" y="4443430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7EFAEF41-199D-4237-8ED5-D77B6EBF12E1}"/>
                </a:ext>
              </a:extLst>
            </p:cNvPr>
            <p:cNvSpPr/>
            <p:nvPr/>
          </p:nvSpPr>
          <p:spPr>
            <a:xfrm>
              <a:off x="5281868" y="4485197"/>
              <a:ext cx="222117" cy="22211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9" name="Picture 228" descr="A close up of a logo&#10;&#10;Description automatically generated">
              <a:extLst>
                <a:ext uri="{FF2B5EF4-FFF2-40B4-BE49-F238E27FC236}">
                  <a16:creationId xmlns:a16="http://schemas.microsoft.com/office/drawing/2014/main" id="{03426632-A8E8-4DA0-8096-2C5B471FC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679" y="4530341"/>
              <a:ext cx="126494" cy="126494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024E4F6-A148-4972-929F-5401F3B75650}"/>
                </a:ext>
              </a:extLst>
            </p:cNvPr>
            <p:cNvSpPr txBox="1"/>
            <p:nvPr/>
          </p:nvSpPr>
          <p:spPr>
            <a:xfrm>
              <a:off x="5545255" y="4471049"/>
              <a:ext cx="1493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Send Reminder</a:t>
              </a:r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9481264A-6CBA-4799-BD3C-4C51DA47EB40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32" name="Speech Bubble: Rectangle with Corners Rounded 231">
            <a:extLst>
              <a:ext uri="{FF2B5EF4-FFF2-40B4-BE49-F238E27FC236}">
                <a16:creationId xmlns:a16="http://schemas.microsoft.com/office/drawing/2014/main" id="{3B5E1D78-4014-4D63-AFA0-8D0FBCCFBFB9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Task’s description successfully updated</a:t>
            </a:r>
          </a:p>
        </p:txBody>
      </p:sp>
    </p:spTree>
    <p:extLst>
      <p:ext uri="{BB962C8B-B14F-4D97-AF65-F5344CB8AC3E}">
        <p14:creationId xmlns:p14="http://schemas.microsoft.com/office/powerpoint/2010/main" val="133356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803047-8743-4090-A5D3-63675E1E7CAB}"/>
              </a:ext>
            </a:extLst>
          </p:cNvPr>
          <p:cNvSpPr/>
          <p:nvPr/>
        </p:nvSpPr>
        <p:spPr>
          <a:xfrm>
            <a:off x="323076" y="235697"/>
            <a:ext cx="11543251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676E8-B76B-4764-B544-74F8E9546D1D}"/>
              </a:ext>
            </a:extLst>
          </p:cNvPr>
          <p:cNvSpPr/>
          <p:nvPr/>
        </p:nvSpPr>
        <p:spPr>
          <a:xfrm>
            <a:off x="703545" y="233937"/>
            <a:ext cx="2640290" cy="63924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6E785-B955-42E4-8DAA-4B662B568D4B}"/>
              </a:ext>
            </a:extLst>
          </p:cNvPr>
          <p:cNvSpPr txBox="1"/>
          <p:nvPr/>
        </p:nvSpPr>
        <p:spPr>
          <a:xfrm>
            <a:off x="789394" y="686337"/>
            <a:ext cx="2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172B4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221CA-35D9-4425-B67A-3956508D5343}"/>
              </a:ext>
            </a:extLst>
          </p:cNvPr>
          <p:cNvSpPr txBox="1"/>
          <p:nvPr/>
        </p:nvSpPr>
        <p:spPr>
          <a:xfrm>
            <a:off x="817310" y="1116565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DATE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F4657-334C-4E52-9C59-34AF09BBF6A8}"/>
              </a:ext>
            </a:extLst>
          </p:cNvPr>
          <p:cNvSpPr txBox="1"/>
          <p:nvPr/>
        </p:nvSpPr>
        <p:spPr>
          <a:xfrm>
            <a:off x="817310" y="1732117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74B8B-FD16-4039-BA7B-74C61106A0D4}"/>
              </a:ext>
            </a:extLst>
          </p:cNvPr>
          <p:cNvSpPr/>
          <p:nvPr/>
        </p:nvSpPr>
        <p:spPr>
          <a:xfrm>
            <a:off x="895927" y="1362786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5BC006-1E37-4F3D-97D1-D53FAD6A3C51}"/>
              </a:ext>
            </a:extLst>
          </p:cNvPr>
          <p:cNvSpPr/>
          <p:nvPr/>
        </p:nvSpPr>
        <p:spPr>
          <a:xfrm>
            <a:off x="895927" y="1978337"/>
            <a:ext cx="12179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FA2AB-A5B0-4A30-A813-D8877B58DAC9}"/>
              </a:ext>
            </a:extLst>
          </p:cNvPr>
          <p:cNvSpPr/>
          <p:nvPr/>
        </p:nvSpPr>
        <p:spPr>
          <a:xfrm>
            <a:off x="1869092" y="1363775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99A-491B-4B5D-BBAA-238E4A2A8540}"/>
              </a:ext>
            </a:extLst>
          </p:cNvPr>
          <p:cNvSpPr/>
          <p:nvPr/>
        </p:nvSpPr>
        <p:spPr>
          <a:xfrm>
            <a:off x="1869091" y="1972986"/>
            <a:ext cx="2448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B44423BC-62B4-44A1-A439-E5D5545B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4" y="1393576"/>
            <a:ext cx="184657" cy="184657"/>
          </a:xfrm>
          <a:prstGeom prst="rect">
            <a:avLst/>
          </a:prstGeom>
        </p:spPr>
      </p:pic>
      <p:pic>
        <p:nvPicPr>
          <p:cNvPr id="40" name="Picture 39" descr="A picture containing drawing, street&#10;&#10;Description automatically generated">
            <a:extLst>
              <a:ext uri="{FF2B5EF4-FFF2-40B4-BE49-F238E27FC236}">
                <a16:creationId xmlns:a16="http://schemas.microsoft.com/office/drawing/2014/main" id="{50FC0F66-5D6B-4D20-B3FD-E7937994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3" y="2008079"/>
            <a:ext cx="184657" cy="184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A9CF70-3EC2-4CEC-9E39-021683100941}"/>
              </a:ext>
            </a:extLst>
          </p:cNvPr>
          <p:cNvSpPr txBox="1"/>
          <p:nvPr/>
        </p:nvSpPr>
        <p:spPr>
          <a:xfrm>
            <a:off x="895926" y="1354572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 Sep 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FD3EE-721C-41CE-92C0-D39D894EFCEE}"/>
              </a:ext>
            </a:extLst>
          </p:cNvPr>
          <p:cNvSpPr txBox="1"/>
          <p:nvPr/>
        </p:nvSpPr>
        <p:spPr>
          <a:xfrm>
            <a:off x="895926" y="1977298"/>
            <a:ext cx="982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02 Oct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9D430-DBDC-486D-BF2E-8D2CBF5CE38B}"/>
              </a:ext>
            </a:extLst>
          </p:cNvPr>
          <p:cNvSpPr txBox="1"/>
          <p:nvPr/>
        </p:nvSpPr>
        <p:spPr>
          <a:xfrm>
            <a:off x="846117" y="2629587"/>
            <a:ext cx="235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Call Uncle Lim from Hock Lee Bus Company @ +65 1234 5678 to book a to-and-fro trip from NTU to Changi Airport on 14 Feb 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87DB6B-E9C7-4850-AC2C-C01FD859837D}"/>
              </a:ext>
            </a:extLst>
          </p:cNvPr>
          <p:cNvSpPr txBox="1"/>
          <p:nvPr/>
        </p:nvSpPr>
        <p:spPr>
          <a:xfrm>
            <a:off x="846117" y="2388718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0B6114-D845-441E-9FFD-FAC6B071C3ED}"/>
              </a:ext>
            </a:extLst>
          </p:cNvPr>
          <p:cNvCxnSpPr/>
          <p:nvPr/>
        </p:nvCxnSpPr>
        <p:spPr>
          <a:xfrm>
            <a:off x="703275" y="5725619"/>
            <a:ext cx="26402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75D3A7-0CBD-482C-97DC-03219BD5EE46}"/>
              </a:ext>
            </a:extLst>
          </p:cNvPr>
          <p:cNvSpPr txBox="1"/>
          <p:nvPr/>
        </p:nvSpPr>
        <p:spPr>
          <a:xfrm>
            <a:off x="846117" y="5894052"/>
            <a:ext cx="2412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PROGRESS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58E0899-A6B3-4829-B117-D1FEF699081C}"/>
              </a:ext>
            </a:extLst>
          </p:cNvPr>
          <p:cNvSpPr/>
          <p:nvPr/>
        </p:nvSpPr>
        <p:spPr>
          <a:xfrm>
            <a:off x="895926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07EACE8-A392-480C-BF9D-E10DAE044C56}"/>
              </a:ext>
            </a:extLst>
          </p:cNvPr>
          <p:cNvSpPr/>
          <p:nvPr/>
        </p:nvSpPr>
        <p:spPr>
          <a:xfrm>
            <a:off x="1928109" y="6264586"/>
            <a:ext cx="190617" cy="190617"/>
          </a:xfrm>
          <a:prstGeom prst="flowChartConnector">
            <a:avLst/>
          </a:prstGeom>
          <a:solidFill>
            <a:srgbClr val="0747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223A94-CAE5-431F-A44A-C04C808F4B7A}"/>
              </a:ext>
            </a:extLst>
          </p:cNvPr>
          <p:cNvSpPr/>
          <p:nvPr/>
        </p:nvSpPr>
        <p:spPr>
          <a:xfrm>
            <a:off x="2955208" y="6253246"/>
            <a:ext cx="190617" cy="190617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CEE540-77FF-46F4-BD86-A0EBF2C83EA2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086543" y="6359895"/>
            <a:ext cx="841566" cy="0"/>
          </a:xfrm>
          <a:prstGeom prst="line">
            <a:avLst/>
          </a:prstGeom>
          <a:ln>
            <a:solidFill>
              <a:srgbClr val="074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F3955-C3D9-4DFE-A7CB-34C484A69981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2118726" y="6348555"/>
            <a:ext cx="836482" cy="11340"/>
          </a:xfrm>
          <a:prstGeom prst="line">
            <a:avLst/>
          </a:prstGeom>
          <a:ln>
            <a:solidFill>
              <a:srgbClr val="5E6C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78D90D5-10E6-48BD-8735-229CF46616B5}"/>
              </a:ext>
            </a:extLst>
          </p:cNvPr>
          <p:cNvSpPr/>
          <p:nvPr/>
        </p:nvSpPr>
        <p:spPr>
          <a:xfrm>
            <a:off x="3340967" y="232794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6BC52C-B070-4956-80FD-7425B157D315}"/>
              </a:ext>
            </a:extLst>
          </p:cNvPr>
          <p:cNvSpPr/>
          <p:nvPr/>
        </p:nvSpPr>
        <p:spPr>
          <a:xfrm>
            <a:off x="3339670" y="493742"/>
            <a:ext cx="8526657" cy="262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91F48A-B7E4-44B5-AB8E-2387F244BE30}"/>
              </a:ext>
            </a:extLst>
          </p:cNvPr>
          <p:cNvCxnSpPr>
            <a:cxnSpLocks/>
          </p:cNvCxnSpPr>
          <p:nvPr/>
        </p:nvCxnSpPr>
        <p:spPr>
          <a:xfrm>
            <a:off x="3944552" y="4948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B538D8-3DD4-4B7C-8BD9-079508505E50}"/>
              </a:ext>
            </a:extLst>
          </p:cNvPr>
          <p:cNvCxnSpPr>
            <a:cxnSpLocks/>
          </p:cNvCxnSpPr>
          <p:nvPr/>
        </p:nvCxnSpPr>
        <p:spPr>
          <a:xfrm>
            <a:off x="4549434" y="49469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94F879-B846-498E-95D3-06421F893BB9}"/>
              </a:ext>
            </a:extLst>
          </p:cNvPr>
          <p:cNvCxnSpPr>
            <a:cxnSpLocks/>
          </p:cNvCxnSpPr>
          <p:nvPr/>
        </p:nvCxnSpPr>
        <p:spPr>
          <a:xfrm>
            <a:off x="5150421" y="50186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3B8F26-07A2-4C8B-8B71-B9FAC64B4A63}"/>
              </a:ext>
            </a:extLst>
          </p:cNvPr>
          <p:cNvCxnSpPr>
            <a:cxnSpLocks/>
          </p:cNvCxnSpPr>
          <p:nvPr/>
        </p:nvCxnSpPr>
        <p:spPr>
          <a:xfrm>
            <a:off x="5752159" y="49928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E422F0-DE72-46FC-B994-607A3D67E892}"/>
              </a:ext>
            </a:extLst>
          </p:cNvPr>
          <p:cNvCxnSpPr>
            <a:cxnSpLocks/>
          </p:cNvCxnSpPr>
          <p:nvPr/>
        </p:nvCxnSpPr>
        <p:spPr>
          <a:xfrm>
            <a:off x="6353146" y="493742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DAB0F1-183B-4B9B-8EBA-3BAE94E57778}"/>
              </a:ext>
            </a:extLst>
          </p:cNvPr>
          <p:cNvCxnSpPr>
            <a:cxnSpLocks/>
          </p:cNvCxnSpPr>
          <p:nvPr/>
        </p:nvCxnSpPr>
        <p:spPr>
          <a:xfrm>
            <a:off x="6958028" y="48657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8C29B6-867C-421A-ACB5-F4319DCFC9A2}"/>
              </a:ext>
            </a:extLst>
          </p:cNvPr>
          <p:cNvCxnSpPr>
            <a:cxnSpLocks/>
          </p:cNvCxnSpPr>
          <p:nvPr/>
        </p:nvCxnSpPr>
        <p:spPr>
          <a:xfrm>
            <a:off x="7559015" y="493741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A27BF-C85A-4A09-B9C1-7970AC3183E0}"/>
              </a:ext>
            </a:extLst>
          </p:cNvPr>
          <p:cNvCxnSpPr>
            <a:cxnSpLocks/>
          </p:cNvCxnSpPr>
          <p:nvPr/>
        </p:nvCxnSpPr>
        <p:spPr>
          <a:xfrm>
            <a:off x="8160753" y="49115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AE257-B45C-40DD-B960-93633ADEC9A2}"/>
              </a:ext>
            </a:extLst>
          </p:cNvPr>
          <p:cNvCxnSpPr>
            <a:cxnSpLocks/>
          </p:cNvCxnSpPr>
          <p:nvPr/>
        </p:nvCxnSpPr>
        <p:spPr>
          <a:xfrm>
            <a:off x="8761740" y="485617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70C670-7EF2-4892-9D54-21B14A2A7F9A}"/>
              </a:ext>
            </a:extLst>
          </p:cNvPr>
          <p:cNvCxnSpPr>
            <a:cxnSpLocks/>
          </p:cNvCxnSpPr>
          <p:nvPr/>
        </p:nvCxnSpPr>
        <p:spPr>
          <a:xfrm>
            <a:off x="9362727" y="493740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9C8E8D-E224-4DDA-9FF0-547A1869BFC5}"/>
              </a:ext>
            </a:extLst>
          </p:cNvPr>
          <p:cNvCxnSpPr>
            <a:cxnSpLocks/>
          </p:cNvCxnSpPr>
          <p:nvPr/>
        </p:nvCxnSpPr>
        <p:spPr>
          <a:xfrm>
            <a:off x="9967609" y="486568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FC143F-EE57-41A4-923A-054FF0AEE555}"/>
              </a:ext>
            </a:extLst>
          </p:cNvPr>
          <p:cNvCxnSpPr>
            <a:cxnSpLocks/>
          </p:cNvCxnSpPr>
          <p:nvPr/>
        </p:nvCxnSpPr>
        <p:spPr>
          <a:xfrm>
            <a:off x="10568596" y="493739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C462A-50E7-4DD0-8D6D-FB76828218A3}"/>
              </a:ext>
            </a:extLst>
          </p:cNvPr>
          <p:cNvCxnSpPr>
            <a:cxnSpLocks/>
          </p:cNvCxnSpPr>
          <p:nvPr/>
        </p:nvCxnSpPr>
        <p:spPr>
          <a:xfrm>
            <a:off x="11170334" y="491154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88CA2C-95E0-4457-AA52-871394B419E1}"/>
              </a:ext>
            </a:extLst>
          </p:cNvPr>
          <p:cNvCxnSpPr>
            <a:cxnSpLocks/>
          </p:cNvCxnSpPr>
          <p:nvPr/>
        </p:nvCxnSpPr>
        <p:spPr>
          <a:xfrm>
            <a:off x="11771321" y="485615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2131C5-AA12-4B99-AD3F-794A7E1D0672}"/>
              </a:ext>
            </a:extLst>
          </p:cNvPr>
          <p:cNvCxnSpPr>
            <a:cxnSpLocks/>
          </p:cNvCxnSpPr>
          <p:nvPr/>
        </p:nvCxnSpPr>
        <p:spPr>
          <a:xfrm>
            <a:off x="5752159" y="232786"/>
            <a:ext cx="0" cy="2609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051443-1673-46CB-9D1E-AFA276995EFB}"/>
              </a:ext>
            </a:extLst>
          </p:cNvPr>
          <p:cNvSpPr txBox="1"/>
          <p:nvPr/>
        </p:nvSpPr>
        <p:spPr>
          <a:xfrm>
            <a:off x="3348921" y="237319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02F1BE-8CE1-46DA-A41D-39B5B0485F20}"/>
              </a:ext>
            </a:extLst>
          </p:cNvPr>
          <p:cNvSpPr txBox="1"/>
          <p:nvPr/>
        </p:nvSpPr>
        <p:spPr>
          <a:xfrm>
            <a:off x="5757515" y="237784"/>
            <a:ext cx="16853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0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OCTOBER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A840EA-400D-4064-B307-8BAD505ED8A6}"/>
              </a:ext>
            </a:extLst>
          </p:cNvPr>
          <p:cNvSpPr txBox="1"/>
          <p:nvPr/>
        </p:nvSpPr>
        <p:spPr>
          <a:xfrm>
            <a:off x="3450953" y="454938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DFBD2-36FF-411F-B7A0-8959BC05ECE2}"/>
              </a:ext>
            </a:extLst>
          </p:cNvPr>
          <p:cNvSpPr txBox="1"/>
          <p:nvPr/>
        </p:nvSpPr>
        <p:spPr>
          <a:xfrm>
            <a:off x="4053886" y="453275"/>
            <a:ext cx="3912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6A82-E3F4-4FCD-8F5F-F78F3F336F65}"/>
              </a:ext>
            </a:extLst>
          </p:cNvPr>
          <p:cNvSpPr txBox="1"/>
          <p:nvPr/>
        </p:nvSpPr>
        <p:spPr>
          <a:xfrm>
            <a:off x="4554229" y="460480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A03F0F-BB7E-4C61-AB87-D7718C1F5278}"/>
              </a:ext>
            </a:extLst>
          </p:cNvPr>
          <p:cNvSpPr txBox="1"/>
          <p:nvPr/>
        </p:nvSpPr>
        <p:spPr>
          <a:xfrm>
            <a:off x="5157303" y="45637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B2663-DC39-468E-AA0F-7E14AC2FD218}"/>
              </a:ext>
            </a:extLst>
          </p:cNvPr>
          <p:cNvSpPr txBox="1"/>
          <p:nvPr/>
        </p:nvSpPr>
        <p:spPr>
          <a:xfrm>
            <a:off x="5760377" y="47121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0AD474-9225-460E-99AF-4C27CD4D0D88}"/>
              </a:ext>
            </a:extLst>
          </p:cNvPr>
          <p:cNvSpPr txBox="1"/>
          <p:nvPr/>
        </p:nvSpPr>
        <p:spPr>
          <a:xfrm>
            <a:off x="6362075" y="467212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5153E6-1650-405B-9874-0D1804FCDED4}"/>
              </a:ext>
            </a:extLst>
          </p:cNvPr>
          <p:cNvSpPr txBox="1"/>
          <p:nvPr/>
        </p:nvSpPr>
        <p:spPr>
          <a:xfrm>
            <a:off x="6966525" y="469708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DD40C-271D-431D-8172-97F55D42362C}"/>
              </a:ext>
            </a:extLst>
          </p:cNvPr>
          <p:cNvSpPr txBox="1"/>
          <p:nvPr/>
        </p:nvSpPr>
        <p:spPr>
          <a:xfrm>
            <a:off x="756959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E403CC-D64A-41C5-AA14-3B9F38926A71}"/>
              </a:ext>
            </a:extLst>
          </p:cNvPr>
          <p:cNvSpPr txBox="1"/>
          <p:nvPr/>
        </p:nvSpPr>
        <p:spPr>
          <a:xfrm>
            <a:off x="8172673" y="46484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SAT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60105-97E9-4456-BF73-EADD42687B6D}"/>
              </a:ext>
            </a:extLst>
          </p:cNvPr>
          <p:cNvSpPr txBox="1"/>
          <p:nvPr/>
        </p:nvSpPr>
        <p:spPr>
          <a:xfrm>
            <a:off x="8775747" y="465904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752C18-6D9F-4AD1-B38B-3AB12343723A}"/>
              </a:ext>
            </a:extLst>
          </p:cNvPr>
          <p:cNvSpPr txBox="1"/>
          <p:nvPr/>
        </p:nvSpPr>
        <p:spPr>
          <a:xfrm>
            <a:off x="9378821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FC10AF-4134-4624-8A18-C11286D93C7E}"/>
              </a:ext>
            </a:extLst>
          </p:cNvPr>
          <p:cNvSpPr txBox="1"/>
          <p:nvPr/>
        </p:nvSpPr>
        <p:spPr>
          <a:xfrm>
            <a:off x="9981895" y="464463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TUE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910681-1CE5-4569-9B98-B31A9F0AE98B}"/>
              </a:ext>
            </a:extLst>
          </p:cNvPr>
          <p:cNvSpPr txBox="1"/>
          <p:nvPr/>
        </p:nvSpPr>
        <p:spPr>
          <a:xfrm>
            <a:off x="10584969" y="470005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WED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049241-1A38-4FAA-B10E-E560A33BA038}"/>
              </a:ext>
            </a:extLst>
          </p:cNvPr>
          <p:cNvSpPr txBox="1"/>
          <p:nvPr/>
        </p:nvSpPr>
        <p:spPr>
          <a:xfrm>
            <a:off x="11188043" y="464129"/>
            <a:ext cx="6023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THU</a:t>
            </a:r>
          </a:p>
          <a:p>
            <a:pPr algn="ctr"/>
            <a:r>
              <a:rPr lang="en-SG" sz="8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895E2D7-2FC7-4503-955D-E08B3C778EF8}"/>
              </a:ext>
            </a:extLst>
          </p:cNvPr>
          <p:cNvSpPr/>
          <p:nvPr/>
        </p:nvSpPr>
        <p:spPr>
          <a:xfrm>
            <a:off x="5150400" y="766339"/>
            <a:ext cx="602300" cy="5858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4BB8A43-9C9D-4F8C-A358-2F6DECBA5A35}"/>
              </a:ext>
            </a:extLst>
          </p:cNvPr>
          <p:cNvSpPr/>
          <p:nvPr/>
        </p:nvSpPr>
        <p:spPr>
          <a:xfrm>
            <a:off x="3944552" y="1034289"/>
            <a:ext cx="3021973" cy="652007"/>
          </a:xfrm>
          <a:prstGeom prst="roundRect">
            <a:avLst>
              <a:gd name="adj" fmla="val 1769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0918EC-3B79-4A66-9A32-727F7101C9E2}"/>
              </a:ext>
            </a:extLst>
          </p:cNvPr>
          <p:cNvSpPr txBox="1"/>
          <p:nvPr/>
        </p:nvSpPr>
        <p:spPr>
          <a:xfrm>
            <a:off x="4585308" y="1116564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091E4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 Transportation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6FC13B-39E4-4C8E-B590-194B421CB32F}"/>
              </a:ext>
            </a:extLst>
          </p:cNvPr>
          <p:cNvGrpSpPr/>
          <p:nvPr/>
        </p:nvGrpSpPr>
        <p:grpSpPr>
          <a:xfrm>
            <a:off x="4024688" y="1116564"/>
            <a:ext cx="483861" cy="483862"/>
            <a:chOff x="4053886" y="1116564"/>
            <a:chExt cx="483861" cy="483862"/>
          </a:xfrm>
        </p:grpSpPr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FC7E8E19-A284-478B-BED9-4460E7B939C6}"/>
                </a:ext>
              </a:extLst>
            </p:cNvPr>
            <p:cNvSpPr/>
            <p:nvPr/>
          </p:nvSpPr>
          <p:spPr>
            <a:xfrm>
              <a:off x="4053886" y="1116565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Partial Circle 130">
              <a:extLst>
                <a:ext uri="{FF2B5EF4-FFF2-40B4-BE49-F238E27FC236}">
                  <a16:creationId xmlns:a16="http://schemas.microsoft.com/office/drawing/2014/main" id="{D4B89695-90B0-49B7-83DF-8EE779398F04}"/>
                </a:ext>
              </a:extLst>
            </p:cNvPr>
            <p:cNvSpPr/>
            <p:nvPr/>
          </p:nvSpPr>
          <p:spPr>
            <a:xfrm>
              <a:off x="4057387" y="1116564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E52232F2-7247-49E6-B0BA-1986BC66617F}"/>
                </a:ext>
              </a:extLst>
            </p:cNvPr>
            <p:cNvSpPr/>
            <p:nvPr/>
          </p:nvSpPr>
          <p:spPr>
            <a:xfrm>
              <a:off x="4116883" y="1183853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3" name="Picture 132" descr="A close up of a logo&#10;&#10;Description automatically generated">
              <a:extLst>
                <a:ext uri="{FF2B5EF4-FFF2-40B4-BE49-F238E27FC236}">
                  <a16:creationId xmlns:a16="http://schemas.microsoft.com/office/drawing/2014/main" id="{742BDC84-DE2A-4587-B168-9CB77773B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400" y="1263545"/>
              <a:ext cx="206831" cy="206831"/>
            </a:xfrm>
            <a:prstGeom prst="rect">
              <a:avLst/>
            </a:prstGeom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8FB7654-8454-44D4-A34D-63861F0C36EE}"/>
              </a:ext>
            </a:extLst>
          </p:cNvPr>
          <p:cNvGrpSpPr/>
          <p:nvPr/>
        </p:nvGrpSpPr>
        <p:grpSpPr>
          <a:xfrm>
            <a:off x="332182" y="224749"/>
            <a:ext cx="378902" cy="6392411"/>
            <a:chOff x="332182" y="224749"/>
            <a:chExt cx="378902" cy="63924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1CC257-12BA-4827-925F-4AC215D9074A}"/>
                </a:ext>
              </a:extLst>
            </p:cNvPr>
            <p:cNvSpPr/>
            <p:nvPr/>
          </p:nvSpPr>
          <p:spPr>
            <a:xfrm>
              <a:off x="332182" y="224749"/>
              <a:ext cx="378902" cy="6392411"/>
            </a:xfrm>
            <a:prstGeom prst="roundRect">
              <a:avLst>
                <a:gd name="adj" fmla="val 0"/>
              </a:avLst>
            </a:prstGeom>
            <a:solidFill>
              <a:srgbClr val="0747A6"/>
            </a:solidFill>
            <a:ln>
              <a:solidFill>
                <a:srgbClr val="074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2B54FA-190F-41BC-BC6F-DD581039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35" y="754692"/>
              <a:ext cx="201839" cy="20183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D31731-E7AD-48F6-BC5C-C1EEA269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3" y="392822"/>
              <a:ext cx="201839" cy="201839"/>
            </a:xfrm>
            <a:prstGeom prst="rect">
              <a:avLst/>
            </a:prstGeom>
          </p:spPr>
        </p:pic>
        <p:pic>
          <p:nvPicPr>
            <p:cNvPr id="162" name="Picture 16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0B6CDCF-6C27-4A66-AAE8-EED5620AF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" y="1116561"/>
              <a:ext cx="201840" cy="201840"/>
            </a:xfrm>
            <a:prstGeom prst="rect">
              <a:avLst/>
            </a:prstGeom>
          </p:spPr>
        </p:pic>
      </p:grpSp>
      <p:pic>
        <p:nvPicPr>
          <p:cNvPr id="237" name="Picture 236" descr="A picture containing fence, drawing, room&#10;&#10;Description automatically generated">
            <a:extLst>
              <a:ext uri="{FF2B5EF4-FFF2-40B4-BE49-F238E27FC236}">
                <a16:creationId xmlns:a16="http://schemas.microsoft.com/office/drawing/2014/main" id="{0955CEE4-2805-40C4-A436-73EDF45CF8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2" y="392823"/>
            <a:ext cx="201839" cy="201839"/>
          </a:xfrm>
          <a:prstGeom prst="rect">
            <a:avLst/>
          </a:prstGeom>
        </p:spPr>
      </p:pic>
      <p:pic>
        <p:nvPicPr>
          <p:cNvPr id="173" name="Picture 172" descr="A picture containing fence, light&#10;&#10;Description automatically generated">
            <a:extLst>
              <a:ext uri="{FF2B5EF4-FFF2-40B4-BE49-F238E27FC236}">
                <a16:creationId xmlns:a16="http://schemas.microsoft.com/office/drawing/2014/main" id="{864786E9-BD06-41B0-8107-15E3E76E12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5533" y="1470376"/>
            <a:ext cx="201839" cy="201839"/>
          </a:xfrm>
          <a:prstGeom prst="rect">
            <a:avLst/>
          </a:prstGeom>
        </p:spPr>
      </p:pic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91C8F270-FE8F-4251-A4F8-55BCD5083BB4}"/>
              </a:ext>
            </a:extLst>
          </p:cNvPr>
          <p:cNvSpPr/>
          <p:nvPr/>
        </p:nvSpPr>
        <p:spPr>
          <a:xfrm>
            <a:off x="3949178" y="1855229"/>
            <a:ext cx="4224698" cy="116034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922A60F-41A2-453A-B721-3505DCB4499B}"/>
              </a:ext>
            </a:extLst>
          </p:cNvPr>
          <p:cNvGrpSpPr/>
          <p:nvPr/>
        </p:nvGrpSpPr>
        <p:grpSpPr>
          <a:xfrm>
            <a:off x="4028357" y="1932366"/>
            <a:ext cx="483861" cy="483862"/>
            <a:chOff x="4024688" y="1942903"/>
            <a:chExt cx="483861" cy="483862"/>
          </a:xfrm>
        </p:grpSpPr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297B66DD-C4A5-454F-BE02-75796A16FD3B}"/>
                </a:ext>
              </a:extLst>
            </p:cNvPr>
            <p:cNvSpPr/>
            <p:nvPr/>
          </p:nvSpPr>
          <p:spPr>
            <a:xfrm>
              <a:off x="4024688" y="1942904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8" name="Partial Circle 177">
              <a:extLst>
                <a:ext uri="{FF2B5EF4-FFF2-40B4-BE49-F238E27FC236}">
                  <a16:creationId xmlns:a16="http://schemas.microsoft.com/office/drawing/2014/main" id="{C31A991E-434B-4F5E-B8D9-568041F9C226}"/>
                </a:ext>
              </a:extLst>
            </p:cNvPr>
            <p:cNvSpPr/>
            <p:nvPr/>
          </p:nvSpPr>
          <p:spPr>
            <a:xfrm>
              <a:off x="4028189" y="1942903"/>
              <a:ext cx="480359" cy="483860"/>
            </a:xfrm>
            <a:prstGeom prst="pie">
              <a:avLst>
                <a:gd name="adj1" fmla="val 16195282"/>
                <a:gd name="adj2" fmla="val 5368162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D350F6A9-FAED-4381-B60B-A8D7C0B79C53}"/>
                </a:ext>
              </a:extLst>
            </p:cNvPr>
            <p:cNvSpPr/>
            <p:nvPr/>
          </p:nvSpPr>
          <p:spPr>
            <a:xfrm>
              <a:off x="4087685" y="2010192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83" name="Picture 182" descr="A close up of a logo&#10;&#10;Description automatically generated">
              <a:extLst>
                <a:ext uri="{FF2B5EF4-FFF2-40B4-BE49-F238E27FC236}">
                  <a16:creationId xmlns:a16="http://schemas.microsoft.com/office/drawing/2014/main" id="{EC191EB4-D9AA-4673-BB3F-9B1A74211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02" y="2089884"/>
              <a:ext cx="206831" cy="206831"/>
            </a:xfrm>
            <a:prstGeom prst="rect">
              <a:avLst/>
            </a:prstGeom>
          </p:spPr>
        </p:pic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42F3EEA6-38A6-4040-B242-1F120FC08CB2}"/>
              </a:ext>
            </a:extLst>
          </p:cNvPr>
          <p:cNvSpPr txBox="1"/>
          <p:nvPr/>
        </p:nvSpPr>
        <p:spPr>
          <a:xfrm>
            <a:off x="4585308" y="1921551"/>
            <a:ext cx="200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Visiting Attractions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9A3A170-DCE0-4548-AC8A-F957A1F22A2F}"/>
              </a:ext>
            </a:extLst>
          </p:cNvPr>
          <p:cNvSpPr txBox="1"/>
          <p:nvPr/>
        </p:nvSpPr>
        <p:spPr>
          <a:xfrm>
            <a:off x="4584059" y="2170007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B8F040A-3544-4158-9231-6D0211D3F3BD}"/>
              </a:ext>
            </a:extLst>
          </p:cNvPr>
          <p:cNvSpPr txBox="1"/>
          <p:nvPr/>
        </p:nvSpPr>
        <p:spPr>
          <a:xfrm>
            <a:off x="7653159" y="1968969"/>
            <a:ext cx="4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1/2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AE20C50-9E45-4DBF-8857-F073511DA5A7}"/>
              </a:ext>
            </a:extLst>
          </p:cNvPr>
          <p:cNvSpPr/>
          <p:nvPr/>
        </p:nvSpPr>
        <p:spPr>
          <a:xfrm>
            <a:off x="5431183" y="2482447"/>
            <a:ext cx="2688350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52554851-4E71-40AB-AD8F-EF59A74E8575}"/>
              </a:ext>
            </a:extLst>
          </p:cNvPr>
          <p:cNvSpPr/>
          <p:nvPr/>
        </p:nvSpPr>
        <p:spPr>
          <a:xfrm>
            <a:off x="4549434" y="2483709"/>
            <a:ext cx="1208081" cy="464061"/>
          </a:xfrm>
          <a:prstGeom prst="roundRect">
            <a:avLst>
              <a:gd name="adj" fmla="val 17699"/>
            </a:avLst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F4B8DDC-B451-400F-A02B-6E22E89BF59A}"/>
              </a:ext>
            </a:extLst>
          </p:cNvPr>
          <p:cNvSpPr txBox="1"/>
          <p:nvPr/>
        </p:nvSpPr>
        <p:spPr>
          <a:xfrm>
            <a:off x="4928223" y="2583845"/>
            <a:ext cx="65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Poll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76EAE09-2E6E-4CD2-8BAC-794889FC4DBB}"/>
              </a:ext>
            </a:extLst>
          </p:cNvPr>
          <p:cNvGrpSpPr/>
          <p:nvPr/>
        </p:nvGrpSpPr>
        <p:grpSpPr>
          <a:xfrm>
            <a:off x="4629570" y="2567137"/>
            <a:ext cx="291825" cy="291825"/>
            <a:chOff x="4624074" y="2498789"/>
            <a:chExt cx="483861" cy="483861"/>
          </a:xfrm>
        </p:grpSpPr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932B4CC0-FD4B-489A-AA50-CD93373A2B15}"/>
                </a:ext>
              </a:extLst>
            </p:cNvPr>
            <p:cNvSpPr/>
            <p:nvPr/>
          </p:nvSpPr>
          <p:spPr>
            <a:xfrm>
              <a:off x="4624074" y="2498789"/>
              <a:ext cx="483861" cy="48386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B163F93-B139-457C-B24F-975B126EDBE1}"/>
                </a:ext>
              </a:extLst>
            </p:cNvPr>
            <p:cNvSpPr/>
            <p:nvPr/>
          </p:nvSpPr>
          <p:spPr>
            <a:xfrm>
              <a:off x="4687071" y="2566077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96" name="Picture 195" descr="A close up of a logo&#10;&#10;Description automatically generated">
              <a:extLst>
                <a:ext uri="{FF2B5EF4-FFF2-40B4-BE49-F238E27FC236}">
                  <a16:creationId xmlns:a16="http://schemas.microsoft.com/office/drawing/2014/main" id="{8A6B5867-5655-4839-89A1-6FBFBE801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88" y="2645769"/>
              <a:ext cx="206831" cy="206831"/>
            </a:xfrm>
            <a:prstGeom prst="rect">
              <a:avLst/>
            </a:prstGeom>
          </p:spPr>
        </p:pic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0FECDE67-6AA4-4EF9-9FAE-694F966E4F58}"/>
              </a:ext>
            </a:extLst>
          </p:cNvPr>
          <p:cNvSpPr txBox="1"/>
          <p:nvPr/>
        </p:nvSpPr>
        <p:spPr>
          <a:xfrm>
            <a:off x="6128020" y="2592583"/>
            <a:ext cx="12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100" b="1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Buy Tickets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1B363D0-33FE-4DDA-B2F1-7C3876A80915}"/>
              </a:ext>
            </a:extLst>
          </p:cNvPr>
          <p:cNvGrpSpPr/>
          <p:nvPr/>
        </p:nvGrpSpPr>
        <p:grpSpPr>
          <a:xfrm>
            <a:off x="5836023" y="2571809"/>
            <a:ext cx="291825" cy="291825"/>
            <a:chOff x="6052613" y="2507302"/>
            <a:chExt cx="483861" cy="483861"/>
          </a:xfrm>
        </p:grpSpPr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B3FE63C4-2469-4B76-B51B-BE35F51BF03E}"/>
                </a:ext>
              </a:extLst>
            </p:cNvPr>
            <p:cNvSpPr/>
            <p:nvPr/>
          </p:nvSpPr>
          <p:spPr>
            <a:xfrm>
              <a:off x="6052613" y="2507302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46F9DD0E-6F1C-4D64-8A85-21D817E3AAAE}"/>
                </a:ext>
              </a:extLst>
            </p:cNvPr>
            <p:cNvSpPr/>
            <p:nvPr/>
          </p:nvSpPr>
          <p:spPr>
            <a:xfrm>
              <a:off x="6115610" y="2574590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01" name="Picture 200" descr="A close up of a logo&#10;&#10;Description automatically generated">
              <a:extLst>
                <a:ext uri="{FF2B5EF4-FFF2-40B4-BE49-F238E27FC236}">
                  <a16:creationId xmlns:a16="http://schemas.microsoft.com/office/drawing/2014/main" id="{77CA14E9-9ACA-4E27-A807-0108ACF47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81" y="2649455"/>
              <a:ext cx="206831" cy="206831"/>
            </a:xfrm>
            <a:prstGeom prst="rect">
              <a:avLst/>
            </a:prstGeom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A935975-071F-4487-9DCC-3AA3395A34C5}"/>
              </a:ext>
            </a:extLst>
          </p:cNvPr>
          <p:cNvGrpSpPr/>
          <p:nvPr/>
        </p:nvGrpSpPr>
        <p:grpSpPr>
          <a:xfrm>
            <a:off x="4629570" y="3196774"/>
            <a:ext cx="4787997" cy="1701416"/>
            <a:chOff x="4629570" y="3196774"/>
            <a:chExt cx="4787997" cy="1701416"/>
          </a:xfrm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0E80D928-19D9-4D91-9867-E8678EE37424}"/>
                </a:ext>
              </a:extLst>
            </p:cNvPr>
            <p:cNvSpPr/>
            <p:nvPr/>
          </p:nvSpPr>
          <p:spPr>
            <a:xfrm>
              <a:off x="4629570" y="3196774"/>
              <a:ext cx="4787997" cy="1701416"/>
            </a:xfrm>
            <a:prstGeom prst="roundRect">
              <a:avLst>
                <a:gd name="adj" fmla="val 5815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4C54217-E50E-42EC-B673-1CAD73E20362}"/>
                </a:ext>
              </a:extLst>
            </p:cNvPr>
            <p:cNvSpPr txBox="1"/>
            <p:nvPr/>
          </p:nvSpPr>
          <p:spPr>
            <a:xfrm>
              <a:off x="5260306" y="3265501"/>
              <a:ext cx="2009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4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Cater Dinner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05BBF54-B699-4C90-8DEF-65F1CF3ADC12}"/>
                </a:ext>
              </a:extLst>
            </p:cNvPr>
            <p:cNvSpPr txBox="1"/>
            <p:nvPr/>
          </p:nvSpPr>
          <p:spPr>
            <a:xfrm>
              <a:off x="8886155" y="3287603"/>
              <a:ext cx="4121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0/3</a:t>
              </a:r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DDB6B784-233F-438B-A487-278BA7FD482A}"/>
                </a:ext>
              </a:extLst>
            </p:cNvPr>
            <p:cNvSpPr/>
            <p:nvPr/>
          </p:nvSpPr>
          <p:spPr>
            <a:xfrm>
              <a:off x="4708516" y="3267267"/>
              <a:ext cx="483861" cy="483861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73E3967A-CE8B-49DF-B54D-CF06D93E6303}"/>
                </a:ext>
              </a:extLst>
            </p:cNvPr>
            <p:cNvSpPr/>
            <p:nvPr/>
          </p:nvSpPr>
          <p:spPr>
            <a:xfrm>
              <a:off x="4771513" y="3334555"/>
              <a:ext cx="357866" cy="35786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08" name="Picture 207" descr="A close up of a logo&#10;&#10;Description automatically generated">
              <a:extLst>
                <a:ext uri="{FF2B5EF4-FFF2-40B4-BE49-F238E27FC236}">
                  <a16:creationId xmlns:a16="http://schemas.microsoft.com/office/drawing/2014/main" id="{8F7B0FAC-22ED-48FF-B287-C5A1ED71A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4" y="3407295"/>
              <a:ext cx="203803" cy="203803"/>
            </a:xfrm>
            <a:prstGeom prst="rect">
              <a:avLst/>
            </a:prstGeom>
          </p:spPr>
        </p:pic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A1D4254F-CEB7-44F9-BD73-66804E5769E1}"/>
                </a:ext>
              </a:extLst>
            </p:cNvPr>
            <p:cNvSpPr txBox="1"/>
            <p:nvPr/>
          </p:nvSpPr>
          <p:spPr>
            <a:xfrm>
              <a:off x="5265458" y="3506678"/>
              <a:ext cx="201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+ Add subtask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C43482F-7F5F-4103-B986-BB9E7AE567A4}"/>
                </a:ext>
              </a:extLst>
            </p:cNvPr>
            <p:cNvSpPr/>
            <p:nvPr/>
          </p:nvSpPr>
          <p:spPr>
            <a:xfrm>
              <a:off x="4721346" y="3817280"/>
              <a:ext cx="4634178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FF8D9656-1C95-4BA1-9244-3BD4486DD7A3}"/>
                </a:ext>
              </a:extLst>
            </p:cNvPr>
            <p:cNvSpPr/>
            <p:nvPr/>
          </p:nvSpPr>
          <p:spPr>
            <a:xfrm>
              <a:off x="4720495" y="3818121"/>
              <a:ext cx="1037020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6D2C08B-7858-49AE-AFEC-9773881D863D}"/>
                </a:ext>
              </a:extLst>
            </p:cNvPr>
            <p:cNvSpPr txBox="1"/>
            <p:nvPr/>
          </p:nvSpPr>
          <p:spPr>
            <a:xfrm>
              <a:off x="5098368" y="3911253"/>
              <a:ext cx="651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Poll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A9F778C-B8D9-4EF4-ADF8-F6A3486D29B8}"/>
                </a:ext>
              </a:extLst>
            </p:cNvPr>
            <p:cNvSpPr txBox="1"/>
            <p:nvPr/>
          </p:nvSpPr>
          <p:spPr>
            <a:xfrm>
              <a:off x="6128363" y="3919991"/>
              <a:ext cx="1297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Contact Caterer</a:t>
              </a:r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E08E12F-5E1F-4EE8-AC6B-6B61FB4B7853}"/>
                </a:ext>
              </a:extLst>
            </p:cNvPr>
            <p:cNvSpPr/>
            <p:nvPr/>
          </p:nvSpPr>
          <p:spPr>
            <a:xfrm>
              <a:off x="5841142" y="3900258"/>
              <a:ext cx="291825" cy="29182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58C5208E-770C-4C6E-9492-63D735D85222}"/>
                </a:ext>
              </a:extLst>
            </p:cNvPr>
            <p:cNvSpPr/>
            <p:nvPr/>
          </p:nvSpPr>
          <p:spPr>
            <a:xfrm>
              <a:off x="5879137" y="3940841"/>
              <a:ext cx="215835" cy="215835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16" name="Picture 215" descr="A close up of a logo&#10;&#10;Description automatically generated">
              <a:extLst>
                <a:ext uri="{FF2B5EF4-FFF2-40B4-BE49-F238E27FC236}">
                  <a16:creationId xmlns:a16="http://schemas.microsoft.com/office/drawing/2014/main" id="{4A5BC9F9-3C46-422C-9B32-099A7011F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775" y="3985993"/>
              <a:ext cx="124743" cy="124743"/>
            </a:xfrm>
            <a:prstGeom prst="rect">
              <a:avLst/>
            </a:prstGeom>
          </p:spPr>
        </p:pic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98D5D2BF-2406-4D29-808A-A68C4E2B15AF}"/>
                </a:ext>
              </a:extLst>
            </p:cNvPr>
            <p:cNvSpPr/>
            <p:nvPr/>
          </p:nvSpPr>
          <p:spPr>
            <a:xfrm>
              <a:off x="4804599" y="3898205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43A9250A-5742-421D-9228-4086FF4B7F29}"/>
                </a:ext>
              </a:extLst>
            </p:cNvPr>
            <p:cNvSpPr/>
            <p:nvPr/>
          </p:nvSpPr>
          <p:spPr>
            <a:xfrm>
              <a:off x="4843699" y="3939969"/>
              <a:ext cx="222117" cy="222117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5" name="Picture 224" descr="A close up of a logo&#10;&#10;Description automatically generated">
              <a:extLst>
                <a:ext uri="{FF2B5EF4-FFF2-40B4-BE49-F238E27FC236}">
                  <a16:creationId xmlns:a16="http://schemas.microsoft.com/office/drawing/2014/main" id="{5A8DD43E-097E-40EA-8205-7B6295D19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510" y="3985116"/>
              <a:ext cx="126494" cy="126494"/>
            </a:xfrm>
            <a:prstGeom prst="rect">
              <a:avLst/>
            </a:prstGeom>
          </p:spPr>
        </p:pic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AF97E0F6-923A-41AE-B67C-FE8400F6B262}"/>
                </a:ext>
              </a:extLst>
            </p:cNvPr>
            <p:cNvSpPr/>
            <p:nvPr/>
          </p:nvSpPr>
          <p:spPr>
            <a:xfrm>
              <a:off x="5157304" y="4361559"/>
              <a:ext cx="2401712" cy="464061"/>
            </a:xfrm>
            <a:prstGeom prst="roundRect">
              <a:avLst>
                <a:gd name="adj" fmla="val 17699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7B5BA87F-DA6B-4877-A905-0C3C1467AE91}"/>
                </a:ext>
              </a:extLst>
            </p:cNvPr>
            <p:cNvSpPr/>
            <p:nvPr/>
          </p:nvSpPr>
          <p:spPr>
            <a:xfrm>
              <a:off x="5242768" y="4443430"/>
              <a:ext cx="300318" cy="300318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7EFAEF41-199D-4237-8ED5-D77B6EBF12E1}"/>
                </a:ext>
              </a:extLst>
            </p:cNvPr>
            <p:cNvSpPr/>
            <p:nvPr/>
          </p:nvSpPr>
          <p:spPr>
            <a:xfrm>
              <a:off x="5281868" y="4485197"/>
              <a:ext cx="222117" cy="222116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29" name="Picture 228" descr="A close up of a logo&#10;&#10;Description automatically generated">
              <a:extLst>
                <a:ext uri="{FF2B5EF4-FFF2-40B4-BE49-F238E27FC236}">
                  <a16:creationId xmlns:a16="http://schemas.microsoft.com/office/drawing/2014/main" id="{03426632-A8E8-4DA0-8096-2C5B471FC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679" y="4530341"/>
              <a:ext cx="126494" cy="126494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024E4F6-A148-4972-929F-5401F3B75650}"/>
                </a:ext>
              </a:extLst>
            </p:cNvPr>
            <p:cNvSpPr txBox="1"/>
            <p:nvPr/>
          </p:nvSpPr>
          <p:spPr>
            <a:xfrm>
              <a:off x="5545255" y="4471049"/>
              <a:ext cx="1493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1100" b="1" dirty="0">
                  <a:solidFill>
                    <a:srgbClr val="5E6C8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Send Reminder</a:t>
              </a:r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9481264A-6CBA-4799-BD3C-4C51DA47EB40}"/>
              </a:ext>
            </a:extLst>
          </p:cNvPr>
          <p:cNvSpPr txBox="1"/>
          <p:nvPr/>
        </p:nvSpPr>
        <p:spPr>
          <a:xfrm>
            <a:off x="4592835" y="1359632"/>
            <a:ext cx="20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5E6C8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Add subtask</a:t>
            </a:r>
          </a:p>
        </p:txBody>
      </p:sp>
      <p:sp>
        <p:nvSpPr>
          <p:cNvPr id="232" name="Speech Bubble: Rectangle with Corners Rounded 231">
            <a:extLst>
              <a:ext uri="{FF2B5EF4-FFF2-40B4-BE49-F238E27FC236}">
                <a16:creationId xmlns:a16="http://schemas.microsoft.com/office/drawing/2014/main" id="{3B5E1D78-4014-4D63-AFA0-8D0FBCCFBFB9}"/>
              </a:ext>
            </a:extLst>
          </p:cNvPr>
          <p:cNvSpPr/>
          <p:nvPr/>
        </p:nvSpPr>
        <p:spPr>
          <a:xfrm flipH="1">
            <a:off x="9950599" y="1183853"/>
            <a:ext cx="2137905" cy="1192559"/>
          </a:xfrm>
          <a:prstGeom prst="wedgeRoundRectCallout">
            <a:avLst>
              <a:gd name="adj1" fmla="val -43803"/>
              <a:gd name="adj2" fmla="val -71327"/>
              <a:gd name="adj3" fmla="val 16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Helvetica" panose="020B0604020202020204" pitchFamily="34" charset="0"/>
                <a:cs typeface="Helvetica" panose="020B0604020202020204" pitchFamily="34" charset="0"/>
              </a:rPr>
              <a:t>To collapse the tasks to have a high level view, click on the “collapse” icon</a:t>
            </a:r>
          </a:p>
        </p:txBody>
      </p:sp>
      <p:pic>
        <p:nvPicPr>
          <p:cNvPr id="125" name="Picture 124" descr="A close up of a logo&#10;&#10;Description automatically generated">
            <a:extLst>
              <a:ext uri="{FF2B5EF4-FFF2-40B4-BE49-F238E27FC236}">
                <a16:creationId xmlns:a16="http://schemas.microsoft.com/office/drawing/2014/main" id="{0F76051B-53DF-424E-8853-5DD8B5396B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4" y="1604331"/>
            <a:ext cx="227915" cy="2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7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4154</Words>
  <Application>Microsoft Office PowerPoint</Application>
  <PresentationFormat>Widescreen</PresentationFormat>
  <Paragraphs>2219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Helvetica</vt:lpstr>
      <vt:lpstr>Office Theme</vt:lpstr>
      <vt:lpstr>CZ2004 Human-Computer Interaction Submission 3  Hi-fi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CZ2004 Human-Computer Interaction Submission 3  Hi-fi prototype</dc:title>
  <dc:creator>Adrian Goh Jun Wei</dc:creator>
  <cp:lastModifiedBy>Adrian Goh Jun Wei</cp:lastModifiedBy>
  <cp:revision>83</cp:revision>
  <dcterms:created xsi:type="dcterms:W3CDTF">2019-11-10T16:48:55Z</dcterms:created>
  <dcterms:modified xsi:type="dcterms:W3CDTF">2019-11-11T15:56:52Z</dcterms:modified>
</cp:coreProperties>
</file>