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9"/>
  </p:notesMasterIdLst>
  <p:sldIdLst>
    <p:sldId id="256" r:id="rId5"/>
    <p:sldId id="257"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1CDD6-1713-4FD7-8E7E-83CB03613F88}" v="65" dt="2023-06-15T12:22:03.389"/>
    <p1510:client id="{24C96BF6-498B-46CB-86EA-C5B913B819BF}" v="25" vWet="27" dt="2023-06-15T12:06:42.111"/>
    <p1510:client id="{C52D29B0-2948-4F74-B608-26666A27F0D8}" v="3" dt="2023-06-15T11:56:55.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Tim T.E.A. de" userId="e0cc74ce-1117-4379-89d4-5a84b830d890" providerId="ADAL" clId="{78119891-CA6B-4028-B644-96CD93DA85DB}"/>
    <pc:docChg chg="modSld">
      <pc:chgData name="Moor,Tim T.E.A. de" userId="e0cc74ce-1117-4379-89d4-5a84b830d890" providerId="ADAL" clId="{78119891-CA6B-4028-B644-96CD93DA85DB}" dt="2023-06-01T07:42:49.204" v="59" actId="20577"/>
      <pc:docMkLst>
        <pc:docMk/>
      </pc:docMkLst>
      <pc:sldChg chg="modSp mod">
        <pc:chgData name="Moor,Tim T.E.A. de" userId="e0cc74ce-1117-4379-89d4-5a84b830d890" providerId="ADAL" clId="{78119891-CA6B-4028-B644-96CD93DA85DB}" dt="2023-06-01T07:42:49.204" v="59" actId="20577"/>
        <pc:sldMkLst>
          <pc:docMk/>
          <pc:sldMk cId="2690748233" sldId="257"/>
        </pc:sldMkLst>
        <pc:spChg chg="mod">
          <ac:chgData name="Moor,Tim T.E.A. de" userId="e0cc74ce-1117-4379-89d4-5a84b830d890" providerId="ADAL" clId="{78119891-CA6B-4028-B644-96CD93DA85DB}" dt="2023-06-01T07:42:49.204" v="59" actId="20577"/>
          <ac:spMkLst>
            <pc:docMk/>
            <pc:sldMk cId="2690748233" sldId="257"/>
            <ac:spMk id="3" creationId="{7015704B-950F-490D-D326-2A82DA29B774}"/>
          </ac:spMkLst>
        </pc:spChg>
      </pc:sldChg>
    </pc:docChg>
  </pc:docChgLst>
  <pc:docChgLst>
    <pc:chgData name="Whelan,Ben B.L." userId="S::439104@student.fontys.nl::e1c7c6c3-81cd-4dc5-b60b-37bf7c75199e" providerId="AD" clId="Web-{9118E91D-5680-452E-882B-5E8DC3C2C92C}"/>
    <pc:docChg chg="modSld">
      <pc:chgData name="Whelan,Ben B.L." userId="S::439104@student.fontys.nl::e1c7c6c3-81cd-4dc5-b60b-37bf7c75199e" providerId="AD" clId="Web-{9118E91D-5680-452E-882B-5E8DC3C2C92C}" dt="2023-02-27T13:02:58.108" v="2" actId="14100"/>
      <pc:docMkLst>
        <pc:docMk/>
      </pc:docMkLst>
      <pc:sldChg chg="modSp">
        <pc:chgData name="Whelan,Ben B.L." userId="S::439104@student.fontys.nl::e1c7c6c3-81cd-4dc5-b60b-37bf7c75199e" providerId="AD" clId="Web-{9118E91D-5680-452E-882B-5E8DC3C2C92C}" dt="2023-02-27T13:02:58.108" v="2" actId="14100"/>
        <pc:sldMkLst>
          <pc:docMk/>
          <pc:sldMk cId="2921114690" sldId="259"/>
        </pc:sldMkLst>
        <pc:spChg chg="mod">
          <ac:chgData name="Whelan,Ben B.L." userId="S::439104@student.fontys.nl::e1c7c6c3-81cd-4dc5-b60b-37bf7c75199e" providerId="AD" clId="Web-{9118E91D-5680-452E-882B-5E8DC3C2C92C}" dt="2023-02-27T13:02:58.108" v="2" actId="14100"/>
          <ac:spMkLst>
            <pc:docMk/>
            <pc:sldMk cId="2921114690" sldId="259"/>
            <ac:spMk id="3" creationId="{F7EA80CA-EE22-EDD6-24AC-E995A0DAE356}"/>
          </ac:spMkLst>
        </pc:spChg>
      </pc:sldChg>
    </pc:docChg>
  </pc:docChgLst>
  <pc:docChgLst>
    <pc:chgData name="Cyrion Dongen" userId="b8f33387-2234-4715-b4c2-a81a2bfeb588" providerId="ADAL" clId="{E1A9D92A-0BA2-4E73-ADAE-264ADD16963E}"/>
    <pc:docChg chg="undo custSel delSld modSld">
      <pc:chgData name="Cyrion Dongen" userId="b8f33387-2234-4715-b4c2-a81a2bfeb588" providerId="ADAL" clId="{E1A9D92A-0BA2-4E73-ADAE-264ADD16963E}" dt="2023-05-11T12:13:09.387" v="671" actId="20577"/>
      <pc:docMkLst>
        <pc:docMk/>
      </pc:docMkLst>
      <pc:sldChg chg="modSp mod">
        <pc:chgData name="Cyrion Dongen" userId="b8f33387-2234-4715-b4c2-a81a2bfeb588" providerId="ADAL" clId="{E1A9D92A-0BA2-4E73-ADAE-264ADD16963E}" dt="2023-05-11T07:28:20.460" v="5" actId="20577"/>
        <pc:sldMkLst>
          <pc:docMk/>
          <pc:sldMk cId="109857222" sldId="256"/>
        </pc:sldMkLst>
        <pc:spChg chg="mod">
          <ac:chgData name="Cyrion Dongen" userId="b8f33387-2234-4715-b4c2-a81a2bfeb588" providerId="ADAL" clId="{E1A9D92A-0BA2-4E73-ADAE-264ADD16963E}" dt="2023-05-11T07:27:49.753" v="1" actId="20577"/>
          <ac:spMkLst>
            <pc:docMk/>
            <pc:sldMk cId="109857222" sldId="256"/>
            <ac:spMk id="2" creationId="{00000000-0000-0000-0000-000000000000}"/>
          </ac:spMkLst>
        </pc:spChg>
        <pc:spChg chg="mod">
          <ac:chgData name="Cyrion Dongen" userId="b8f33387-2234-4715-b4c2-a81a2bfeb588" providerId="ADAL" clId="{E1A9D92A-0BA2-4E73-ADAE-264ADD16963E}" dt="2023-05-11T07:28:20.460" v="5" actId="20577"/>
          <ac:spMkLst>
            <pc:docMk/>
            <pc:sldMk cId="109857222" sldId="256"/>
            <ac:spMk id="5" creationId="{8DB643FA-1905-97F2-A36D-476F9B6675F6}"/>
          </ac:spMkLst>
        </pc:spChg>
      </pc:sldChg>
      <pc:sldChg chg="modSp mod modNotesTx">
        <pc:chgData name="Cyrion Dongen" userId="b8f33387-2234-4715-b4c2-a81a2bfeb588" providerId="ADAL" clId="{E1A9D92A-0BA2-4E73-ADAE-264ADD16963E}" dt="2023-05-11T07:46:27.976" v="568" actId="27636"/>
        <pc:sldMkLst>
          <pc:docMk/>
          <pc:sldMk cId="2690748233" sldId="257"/>
        </pc:sldMkLst>
        <pc:spChg chg="mod">
          <ac:chgData name="Cyrion Dongen" userId="b8f33387-2234-4715-b4c2-a81a2bfeb588" providerId="ADAL" clId="{E1A9D92A-0BA2-4E73-ADAE-264ADD16963E}" dt="2023-05-11T07:46:27.976" v="568" actId="27636"/>
          <ac:spMkLst>
            <pc:docMk/>
            <pc:sldMk cId="2690748233" sldId="257"/>
            <ac:spMk id="2" creationId="{C63FA812-CA18-7B45-FC7C-E6789E51A4BD}"/>
          </ac:spMkLst>
        </pc:spChg>
        <pc:spChg chg="mod">
          <ac:chgData name="Cyrion Dongen" userId="b8f33387-2234-4715-b4c2-a81a2bfeb588" providerId="ADAL" clId="{E1A9D92A-0BA2-4E73-ADAE-264ADD16963E}" dt="2023-05-11T07:34:48.076" v="218" actId="20577"/>
          <ac:spMkLst>
            <pc:docMk/>
            <pc:sldMk cId="2690748233" sldId="257"/>
            <ac:spMk id="3" creationId="{7015704B-950F-490D-D326-2A82DA29B774}"/>
          </ac:spMkLst>
        </pc:spChg>
        <pc:spChg chg="mod">
          <ac:chgData name="Cyrion Dongen" userId="b8f33387-2234-4715-b4c2-a81a2bfeb588" providerId="ADAL" clId="{E1A9D92A-0BA2-4E73-ADAE-264ADD16963E}" dt="2023-05-11T07:33:45.756" v="169" actId="20577"/>
          <ac:spMkLst>
            <pc:docMk/>
            <pc:sldMk cId="2690748233" sldId="257"/>
            <ac:spMk id="2057" creationId="{24E70952-F747-4048-BA79-210370034F46}"/>
          </ac:spMkLst>
        </pc:spChg>
      </pc:sldChg>
      <pc:sldChg chg="delSp modSp mod">
        <pc:chgData name="Cyrion Dongen" userId="b8f33387-2234-4715-b4c2-a81a2bfeb588" providerId="ADAL" clId="{E1A9D92A-0BA2-4E73-ADAE-264ADD16963E}" dt="2023-05-11T07:33:58.040" v="171"/>
        <pc:sldMkLst>
          <pc:docMk/>
          <pc:sldMk cId="3707222489" sldId="258"/>
        </pc:sldMkLst>
        <pc:spChg chg="mod">
          <ac:chgData name="Cyrion Dongen" userId="b8f33387-2234-4715-b4c2-a81a2bfeb588" providerId="ADAL" clId="{E1A9D92A-0BA2-4E73-ADAE-264ADD16963E}" dt="2023-05-11T07:33:58.040" v="171"/>
          <ac:spMkLst>
            <pc:docMk/>
            <pc:sldMk cId="3707222489" sldId="258"/>
            <ac:spMk id="3077" creationId="{9B029086-7800-4237-9C3C-72272AD6C8E6}"/>
          </ac:spMkLst>
        </pc:spChg>
        <pc:picChg chg="del">
          <ac:chgData name="Cyrion Dongen" userId="b8f33387-2234-4715-b4c2-a81a2bfeb588" providerId="ADAL" clId="{E1A9D92A-0BA2-4E73-ADAE-264ADD16963E}" dt="2023-05-11T07:30:45.120" v="27" actId="478"/>
          <ac:picMkLst>
            <pc:docMk/>
            <pc:sldMk cId="3707222489" sldId="258"/>
            <ac:picMk id="7" creationId="{46B326DA-F598-0585-0FAD-9427CB14E379}"/>
          </ac:picMkLst>
        </pc:picChg>
      </pc:sldChg>
      <pc:sldChg chg="modSp mod">
        <pc:chgData name="Cyrion Dongen" userId="b8f33387-2234-4715-b4c2-a81a2bfeb588" providerId="ADAL" clId="{E1A9D92A-0BA2-4E73-ADAE-264ADD16963E}" dt="2023-05-11T12:13:09.387" v="671" actId="20577"/>
        <pc:sldMkLst>
          <pc:docMk/>
          <pc:sldMk cId="1659075388" sldId="261"/>
        </pc:sldMkLst>
        <pc:spChg chg="mod">
          <ac:chgData name="Cyrion Dongen" userId="b8f33387-2234-4715-b4c2-a81a2bfeb588" providerId="ADAL" clId="{E1A9D92A-0BA2-4E73-ADAE-264ADD16963E}" dt="2023-05-11T07:30:02.892" v="7" actId="20577"/>
          <ac:spMkLst>
            <pc:docMk/>
            <pc:sldMk cId="1659075388" sldId="261"/>
            <ac:spMk id="2" creationId="{423F6859-AAA1-3FD1-935B-159380987DBE}"/>
          </ac:spMkLst>
        </pc:spChg>
        <pc:spChg chg="mod">
          <ac:chgData name="Cyrion Dongen" userId="b8f33387-2234-4715-b4c2-a81a2bfeb588" providerId="ADAL" clId="{E1A9D92A-0BA2-4E73-ADAE-264ADD16963E}" dt="2023-05-11T12:13:09.387" v="671" actId="20577"/>
          <ac:spMkLst>
            <pc:docMk/>
            <pc:sldMk cId="1659075388" sldId="261"/>
            <ac:spMk id="3" creationId="{16563F7C-24EA-A6B6-126B-FEE3BE08F382}"/>
          </ac:spMkLst>
        </pc:spChg>
        <pc:spChg chg="mod">
          <ac:chgData name="Cyrion Dongen" userId="b8f33387-2234-4715-b4c2-a81a2bfeb588" providerId="ADAL" clId="{E1A9D92A-0BA2-4E73-ADAE-264ADD16963E}" dt="2023-05-11T07:44:10.769" v="558" actId="313"/>
          <ac:spMkLst>
            <pc:docMk/>
            <pc:sldMk cId="1659075388" sldId="261"/>
            <ac:spMk id="4" creationId="{1F6460AF-16E4-B06C-6DB0-D30561C1BE54}"/>
          </ac:spMkLst>
        </pc:spChg>
        <pc:spChg chg="mod">
          <ac:chgData name="Cyrion Dongen" userId="b8f33387-2234-4715-b4c2-a81a2bfeb588" providerId="ADAL" clId="{E1A9D92A-0BA2-4E73-ADAE-264ADD16963E}" dt="2023-05-11T07:43:50.536" v="557" actId="20577"/>
          <ac:spMkLst>
            <pc:docMk/>
            <pc:sldMk cId="1659075388" sldId="261"/>
            <ac:spMk id="5" creationId="{9A4CAB0A-D6DF-EAF7-3E94-C5BABE278BF2}"/>
          </ac:spMkLst>
        </pc:spChg>
        <pc:spChg chg="mod">
          <ac:chgData name="Cyrion Dongen" userId="b8f33387-2234-4715-b4c2-a81a2bfeb588" providerId="ADAL" clId="{E1A9D92A-0BA2-4E73-ADAE-264ADD16963E}" dt="2023-05-11T07:34:03.606" v="173"/>
          <ac:spMkLst>
            <pc:docMk/>
            <pc:sldMk cId="1659075388" sldId="261"/>
            <ac:spMk id="5129" creationId="{F0CDE0F8-19A7-4581-8963-42578EED3F4F}"/>
          </ac:spMkLst>
        </pc:spChg>
      </pc:sldChg>
      <pc:sldChg chg="modSp del mod modNotesTx">
        <pc:chgData name="Cyrion Dongen" userId="b8f33387-2234-4715-b4c2-a81a2bfeb588" providerId="ADAL" clId="{E1A9D92A-0BA2-4E73-ADAE-264ADD16963E}" dt="2023-05-11T12:11:40.023" v="615" actId="2696"/>
        <pc:sldMkLst>
          <pc:docMk/>
          <pc:sldMk cId="3917581882" sldId="262"/>
        </pc:sldMkLst>
        <pc:spChg chg="mod">
          <ac:chgData name="Cyrion Dongen" userId="b8f33387-2234-4715-b4c2-a81a2bfeb588" providerId="ADAL" clId="{E1A9D92A-0BA2-4E73-ADAE-264ADD16963E}" dt="2023-05-11T07:30:36.131" v="22" actId="5793"/>
          <ac:spMkLst>
            <pc:docMk/>
            <pc:sldMk cId="3917581882" sldId="262"/>
            <ac:spMk id="3" creationId="{24979007-3CEF-FEA0-A715-D3117969D6F2}"/>
          </ac:spMkLst>
        </pc:spChg>
        <pc:spChg chg="mod">
          <ac:chgData name="Cyrion Dongen" userId="b8f33387-2234-4715-b4c2-a81a2bfeb588" providerId="ADAL" clId="{E1A9D92A-0BA2-4E73-ADAE-264ADD16963E}" dt="2023-05-11T07:34:00.634" v="172"/>
          <ac:spMkLst>
            <pc:docMk/>
            <pc:sldMk cId="3917581882" sldId="262"/>
            <ac:spMk id="1033" creationId="{D73A9451-6C04-4EAB-BE98-3DBFDE9ACCEA}"/>
          </ac:spMkLst>
        </pc:spChg>
      </pc:sldChg>
      <pc:sldChg chg="modSp mod modNotesTx">
        <pc:chgData name="Cyrion Dongen" userId="b8f33387-2234-4715-b4c2-a81a2bfeb588" providerId="ADAL" clId="{E1A9D92A-0BA2-4E73-ADAE-264ADD16963E}" dt="2023-05-11T12:11:34.480" v="614" actId="20577"/>
        <pc:sldMkLst>
          <pc:docMk/>
          <pc:sldMk cId="1703598682" sldId="263"/>
        </pc:sldMkLst>
        <pc:spChg chg="mod">
          <ac:chgData name="Cyrion Dongen" userId="b8f33387-2234-4715-b4c2-a81a2bfeb588" providerId="ADAL" clId="{E1A9D92A-0BA2-4E73-ADAE-264ADD16963E}" dt="2023-05-11T12:11:34.480" v="614" actId="20577"/>
          <ac:spMkLst>
            <pc:docMk/>
            <pc:sldMk cId="1703598682" sldId="263"/>
            <ac:spMk id="3" creationId="{B368A850-297E-54EA-DD16-E698C6B1426E}"/>
          </ac:spMkLst>
        </pc:spChg>
        <pc:spChg chg="mod">
          <ac:chgData name="Cyrion Dongen" userId="b8f33387-2234-4715-b4c2-a81a2bfeb588" providerId="ADAL" clId="{E1A9D92A-0BA2-4E73-ADAE-264ADD16963E}" dt="2023-05-11T07:33:54.135" v="170"/>
          <ac:spMkLst>
            <pc:docMk/>
            <pc:sldMk cId="1703598682" sldId="263"/>
            <ac:spMk id="3077" creationId="{9B029086-7800-4237-9C3C-72272AD6C8E6}"/>
          </ac:spMkLst>
        </pc:spChg>
      </pc:sldChg>
    </pc:docChg>
  </pc:docChgLst>
  <pc:docChgLst>
    <pc:chgData name="Whelan,Ben B.L." userId="S::439104@student.fontys.nl::e1c7c6c3-81cd-4dc5-b60b-37bf7c75199e" providerId="AD" clId="Web-{342AF5A1-69C4-437D-BBB3-EE119610A303}"/>
    <pc:docChg chg="modSld">
      <pc:chgData name="Whelan,Ben B.L." userId="S::439104@student.fontys.nl::e1c7c6c3-81cd-4dc5-b60b-37bf7c75199e" providerId="AD" clId="Web-{342AF5A1-69C4-437D-BBB3-EE119610A303}" dt="2023-05-11T08:13:46.609" v="51" actId="14100"/>
      <pc:docMkLst>
        <pc:docMk/>
      </pc:docMkLst>
      <pc:sldChg chg="modSp">
        <pc:chgData name="Whelan,Ben B.L." userId="S::439104@student.fontys.nl::e1c7c6c3-81cd-4dc5-b60b-37bf7c75199e" providerId="AD" clId="Web-{342AF5A1-69C4-437D-BBB3-EE119610A303}" dt="2023-05-11T07:29:41.706" v="37" actId="20577"/>
        <pc:sldMkLst>
          <pc:docMk/>
          <pc:sldMk cId="2690748233" sldId="257"/>
        </pc:sldMkLst>
        <pc:spChg chg="mod">
          <ac:chgData name="Whelan,Ben B.L." userId="S::439104@student.fontys.nl::e1c7c6c3-81cd-4dc5-b60b-37bf7c75199e" providerId="AD" clId="Web-{342AF5A1-69C4-437D-BBB3-EE119610A303}" dt="2023-05-11T07:29:41.706" v="37" actId="20577"/>
          <ac:spMkLst>
            <pc:docMk/>
            <pc:sldMk cId="2690748233" sldId="257"/>
            <ac:spMk id="3" creationId="{7015704B-950F-490D-D326-2A82DA29B774}"/>
          </ac:spMkLst>
        </pc:spChg>
      </pc:sldChg>
      <pc:sldChg chg="addSp delSp modSp">
        <pc:chgData name="Whelan,Ben B.L." userId="S::439104@student.fontys.nl::e1c7c6c3-81cd-4dc5-b60b-37bf7c75199e" providerId="AD" clId="Web-{342AF5A1-69C4-437D-BBB3-EE119610A303}" dt="2023-05-11T08:13:46.609" v="51" actId="14100"/>
        <pc:sldMkLst>
          <pc:docMk/>
          <pc:sldMk cId="3707222489" sldId="258"/>
        </pc:sldMkLst>
        <pc:spChg chg="del">
          <ac:chgData name="Whelan,Ben B.L." userId="S::439104@student.fontys.nl::e1c7c6c3-81cd-4dc5-b60b-37bf7c75199e" providerId="AD" clId="Web-{342AF5A1-69C4-437D-BBB3-EE119610A303}" dt="2023-05-11T08:13:03.264" v="43"/>
          <ac:spMkLst>
            <pc:docMk/>
            <pc:sldMk cId="3707222489" sldId="258"/>
            <ac:spMk id="3" creationId="{B368A850-297E-54EA-DD16-E698C6B1426E}"/>
          </ac:spMkLst>
        </pc:spChg>
        <pc:spChg chg="add del mod">
          <ac:chgData name="Whelan,Ben B.L." userId="S::439104@student.fontys.nl::e1c7c6c3-81cd-4dc5-b60b-37bf7c75199e" providerId="AD" clId="Web-{342AF5A1-69C4-437D-BBB3-EE119610A303}" dt="2023-05-11T08:13:31.218" v="44"/>
          <ac:spMkLst>
            <pc:docMk/>
            <pc:sldMk cId="3707222489" sldId="258"/>
            <ac:spMk id="7" creationId="{14CF12A3-AF25-C343-ACA8-855D08EF573F}"/>
          </ac:spMkLst>
        </pc:spChg>
        <pc:picChg chg="add del mod">
          <ac:chgData name="Whelan,Ben B.L." userId="S::439104@student.fontys.nl::e1c7c6c3-81cd-4dc5-b60b-37bf7c75199e" providerId="AD" clId="Web-{342AF5A1-69C4-437D-BBB3-EE119610A303}" dt="2023-05-11T08:12:59.639" v="42"/>
          <ac:picMkLst>
            <pc:docMk/>
            <pc:sldMk cId="3707222489" sldId="258"/>
            <ac:picMk id="4" creationId="{995C98F0-6A0A-A52C-EE0F-32EA0773AAD7}"/>
          </ac:picMkLst>
        </pc:picChg>
        <pc:picChg chg="add mod">
          <ac:chgData name="Whelan,Ben B.L." userId="S::439104@student.fontys.nl::e1c7c6c3-81cd-4dc5-b60b-37bf7c75199e" providerId="AD" clId="Web-{342AF5A1-69C4-437D-BBB3-EE119610A303}" dt="2023-05-11T08:13:46.609" v="51" actId="14100"/>
          <ac:picMkLst>
            <pc:docMk/>
            <pc:sldMk cId="3707222489" sldId="258"/>
            <ac:picMk id="8" creationId="{D02D61A3-8CC1-6317-D761-65E0A5534879}"/>
          </ac:picMkLst>
        </pc:picChg>
      </pc:sldChg>
    </pc:docChg>
  </pc:docChgLst>
  <pc:docChgLst>
    <pc:chgData name="Kooij,Pieter P.J.A. van der" userId="S::421817@student.fontys.nl::f9743962-e1d6-4c50-a5e1-154cdd80e0ad" providerId="AD" clId="Web-{C52D29B0-2948-4F74-B608-26666A27F0D8}"/>
    <pc:docChg chg="modSld">
      <pc:chgData name="Kooij,Pieter P.J.A. van der" userId="S::421817@student.fontys.nl::f9743962-e1d6-4c50-a5e1-154cdd80e0ad" providerId="AD" clId="Web-{C52D29B0-2948-4F74-B608-26666A27F0D8}" dt="2023-06-15T11:57:25.512" v="68"/>
      <pc:docMkLst>
        <pc:docMk/>
      </pc:docMkLst>
      <pc:sldChg chg="modNotes">
        <pc:chgData name="Kooij,Pieter P.J.A. van der" userId="S::421817@student.fontys.nl::f9743962-e1d6-4c50-a5e1-154cdd80e0ad" providerId="AD" clId="Web-{C52D29B0-2948-4F74-B608-26666A27F0D8}" dt="2023-06-15T11:56:44.510" v="2"/>
        <pc:sldMkLst>
          <pc:docMk/>
          <pc:sldMk cId="109857222" sldId="256"/>
        </pc:sldMkLst>
      </pc:sldChg>
      <pc:sldChg chg="modNotes">
        <pc:chgData name="Kooij,Pieter P.J.A. van der" userId="S::421817@student.fontys.nl::f9743962-e1d6-4c50-a5e1-154cdd80e0ad" providerId="AD" clId="Web-{C52D29B0-2948-4F74-B608-26666A27F0D8}" dt="2023-06-15T11:56:54.042" v="4"/>
        <pc:sldMkLst>
          <pc:docMk/>
          <pc:sldMk cId="2690748233" sldId="257"/>
        </pc:sldMkLst>
      </pc:sldChg>
      <pc:sldChg chg="modNotes">
        <pc:chgData name="Kooij,Pieter P.J.A. van der" userId="S::421817@student.fontys.nl::f9743962-e1d6-4c50-a5e1-154cdd80e0ad" providerId="AD" clId="Web-{C52D29B0-2948-4F74-B608-26666A27F0D8}" dt="2023-06-15T11:57:25.512" v="68"/>
        <pc:sldMkLst>
          <pc:docMk/>
          <pc:sldMk cId="1659075388" sldId="261"/>
        </pc:sldMkLst>
      </pc:sldChg>
    </pc:docChg>
  </pc:docChgLst>
  <pc:docChgLst>
    <pc:chgData name="Cyrion Dongen" userId="b8f33387-2234-4715-b4c2-a81a2bfeb588" providerId="ADAL" clId="{D15653D3-B17E-44C0-B942-0BCBF45C6547}"/>
    <pc:docChg chg="custSel modSld">
      <pc:chgData name="Cyrion Dongen" userId="b8f33387-2234-4715-b4c2-a81a2bfeb588" providerId="ADAL" clId="{D15653D3-B17E-44C0-B942-0BCBF45C6547}" dt="2023-06-01T08:06:03.315" v="304" actId="20577"/>
      <pc:docMkLst>
        <pc:docMk/>
      </pc:docMkLst>
      <pc:sldChg chg="delSp modSp mod">
        <pc:chgData name="Cyrion Dongen" userId="b8f33387-2234-4715-b4c2-a81a2bfeb588" providerId="ADAL" clId="{D15653D3-B17E-44C0-B942-0BCBF45C6547}" dt="2023-06-01T08:05:24.496" v="276" actId="20577"/>
        <pc:sldMkLst>
          <pc:docMk/>
          <pc:sldMk cId="2690748233" sldId="257"/>
        </pc:sldMkLst>
        <pc:spChg chg="mod">
          <ac:chgData name="Cyrion Dongen" userId="b8f33387-2234-4715-b4c2-a81a2bfeb588" providerId="ADAL" clId="{D15653D3-B17E-44C0-B942-0BCBF45C6547}" dt="2023-06-01T08:05:24.496" v="276" actId="20577"/>
          <ac:spMkLst>
            <pc:docMk/>
            <pc:sldMk cId="2690748233" sldId="257"/>
            <ac:spMk id="3" creationId="{7015704B-950F-490D-D326-2A82DA29B774}"/>
          </ac:spMkLst>
        </pc:spChg>
        <pc:spChg chg="del mod">
          <ac:chgData name="Cyrion Dongen" userId="b8f33387-2234-4715-b4c2-a81a2bfeb588" providerId="ADAL" clId="{D15653D3-B17E-44C0-B942-0BCBF45C6547}" dt="2023-06-01T07:27:40.664" v="34" actId="478"/>
          <ac:spMkLst>
            <pc:docMk/>
            <pc:sldMk cId="2690748233" sldId="257"/>
            <ac:spMk id="2057" creationId="{24E70952-F747-4048-BA79-210370034F46}"/>
          </ac:spMkLst>
        </pc:spChg>
      </pc:sldChg>
      <pc:sldChg chg="delSp mod">
        <pc:chgData name="Cyrion Dongen" userId="b8f33387-2234-4715-b4c2-a81a2bfeb588" providerId="ADAL" clId="{D15653D3-B17E-44C0-B942-0BCBF45C6547}" dt="2023-06-01T07:27:46.812" v="36" actId="478"/>
        <pc:sldMkLst>
          <pc:docMk/>
          <pc:sldMk cId="3707222489" sldId="258"/>
        </pc:sldMkLst>
        <pc:spChg chg="del">
          <ac:chgData name="Cyrion Dongen" userId="b8f33387-2234-4715-b4c2-a81a2bfeb588" providerId="ADAL" clId="{D15653D3-B17E-44C0-B942-0BCBF45C6547}" dt="2023-06-01T07:27:46.812" v="36" actId="478"/>
          <ac:spMkLst>
            <pc:docMk/>
            <pc:sldMk cId="3707222489" sldId="258"/>
            <ac:spMk id="3077" creationId="{9B029086-7800-4237-9C3C-72272AD6C8E6}"/>
          </ac:spMkLst>
        </pc:spChg>
      </pc:sldChg>
      <pc:sldChg chg="delSp modSp mod">
        <pc:chgData name="Cyrion Dongen" userId="b8f33387-2234-4715-b4c2-a81a2bfeb588" providerId="ADAL" clId="{D15653D3-B17E-44C0-B942-0BCBF45C6547}" dt="2023-06-01T08:06:03.315" v="304" actId="20577"/>
        <pc:sldMkLst>
          <pc:docMk/>
          <pc:sldMk cId="1659075388" sldId="261"/>
        </pc:sldMkLst>
        <pc:spChg chg="mod">
          <ac:chgData name="Cyrion Dongen" userId="b8f33387-2234-4715-b4c2-a81a2bfeb588" providerId="ADAL" clId="{D15653D3-B17E-44C0-B942-0BCBF45C6547}" dt="2023-06-01T07:29:15.598" v="187" actId="20577"/>
          <ac:spMkLst>
            <pc:docMk/>
            <pc:sldMk cId="1659075388" sldId="261"/>
            <ac:spMk id="2" creationId="{423F6859-AAA1-3FD1-935B-159380987DBE}"/>
          </ac:spMkLst>
        </pc:spChg>
        <pc:spChg chg="mod">
          <ac:chgData name="Cyrion Dongen" userId="b8f33387-2234-4715-b4c2-a81a2bfeb588" providerId="ADAL" clId="{D15653D3-B17E-44C0-B942-0BCBF45C6547}" dt="2023-06-01T08:06:03.315" v="304" actId="20577"/>
          <ac:spMkLst>
            <pc:docMk/>
            <pc:sldMk cId="1659075388" sldId="261"/>
            <ac:spMk id="3" creationId="{16563F7C-24EA-A6B6-126B-FEE3BE08F382}"/>
          </ac:spMkLst>
        </pc:spChg>
        <pc:spChg chg="mod">
          <ac:chgData name="Cyrion Dongen" userId="b8f33387-2234-4715-b4c2-a81a2bfeb588" providerId="ADAL" clId="{D15653D3-B17E-44C0-B942-0BCBF45C6547}" dt="2023-06-01T07:28:53.822" v="175" actId="20577"/>
          <ac:spMkLst>
            <pc:docMk/>
            <pc:sldMk cId="1659075388" sldId="261"/>
            <ac:spMk id="4" creationId="{1F6460AF-16E4-B06C-6DB0-D30561C1BE54}"/>
          </ac:spMkLst>
        </pc:spChg>
        <pc:spChg chg="mod">
          <ac:chgData name="Cyrion Dongen" userId="b8f33387-2234-4715-b4c2-a81a2bfeb588" providerId="ADAL" clId="{D15653D3-B17E-44C0-B942-0BCBF45C6547}" dt="2023-06-01T07:27:57.810" v="38"/>
          <ac:spMkLst>
            <pc:docMk/>
            <pc:sldMk cId="1659075388" sldId="261"/>
            <ac:spMk id="5" creationId="{9A4CAB0A-D6DF-EAF7-3E94-C5BABE278BF2}"/>
          </ac:spMkLst>
        </pc:spChg>
        <pc:spChg chg="del">
          <ac:chgData name="Cyrion Dongen" userId="b8f33387-2234-4715-b4c2-a81a2bfeb588" providerId="ADAL" clId="{D15653D3-B17E-44C0-B942-0BCBF45C6547}" dt="2023-06-01T07:27:50.390" v="37" actId="478"/>
          <ac:spMkLst>
            <pc:docMk/>
            <pc:sldMk cId="1659075388" sldId="261"/>
            <ac:spMk id="5129" creationId="{F0CDE0F8-19A7-4581-8963-42578EED3F4F}"/>
          </ac:spMkLst>
        </pc:spChg>
      </pc:sldChg>
      <pc:sldChg chg="delSp modSp mod">
        <pc:chgData name="Cyrion Dongen" userId="b8f33387-2234-4715-b4c2-a81a2bfeb588" providerId="ADAL" clId="{D15653D3-B17E-44C0-B942-0BCBF45C6547}" dt="2023-06-01T07:42:41.373" v="241" actId="20577"/>
        <pc:sldMkLst>
          <pc:docMk/>
          <pc:sldMk cId="1703598682" sldId="263"/>
        </pc:sldMkLst>
        <pc:spChg chg="mod">
          <ac:chgData name="Cyrion Dongen" userId="b8f33387-2234-4715-b4c2-a81a2bfeb588" providerId="ADAL" clId="{D15653D3-B17E-44C0-B942-0BCBF45C6547}" dt="2023-06-01T07:42:41.373" v="241" actId="20577"/>
          <ac:spMkLst>
            <pc:docMk/>
            <pc:sldMk cId="1703598682" sldId="263"/>
            <ac:spMk id="3" creationId="{B368A850-297E-54EA-DD16-E698C6B1426E}"/>
          </ac:spMkLst>
        </pc:spChg>
        <pc:spChg chg="del">
          <ac:chgData name="Cyrion Dongen" userId="b8f33387-2234-4715-b4c2-a81a2bfeb588" providerId="ADAL" clId="{D15653D3-B17E-44C0-B942-0BCBF45C6547}" dt="2023-06-01T07:27:43.939" v="35" actId="478"/>
          <ac:spMkLst>
            <pc:docMk/>
            <pc:sldMk cId="1703598682" sldId="263"/>
            <ac:spMk id="3077" creationId="{9B029086-7800-4237-9C3C-72272AD6C8E6}"/>
          </ac:spMkLst>
        </pc:spChg>
      </pc:sldChg>
    </pc:docChg>
  </pc:docChgLst>
  <pc:docChgLst>
    <pc:chgData name="Kooij,Pieter P.J.A. van der" userId="S::421817@student.fontys.nl::f9743962-e1d6-4c50-a5e1-154cdd80e0ad" providerId="AD" clId="Web-{0C9D74B7-234D-4616-BFA7-03C18F88CF9F}"/>
    <pc:docChg chg="modSld">
      <pc:chgData name="Kooij,Pieter P.J.A. van der" userId="S::421817@student.fontys.nl::f9743962-e1d6-4c50-a5e1-154cdd80e0ad" providerId="AD" clId="Web-{0C9D74B7-234D-4616-BFA7-03C18F88CF9F}" dt="2023-03-23T10:05:15.855" v="116" actId="20577"/>
      <pc:docMkLst>
        <pc:docMk/>
      </pc:docMkLst>
      <pc:sldChg chg="modSp">
        <pc:chgData name="Kooij,Pieter P.J.A. van der" userId="S::421817@student.fontys.nl::f9743962-e1d6-4c50-a5e1-154cdd80e0ad" providerId="AD" clId="Web-{0C9D74B7-234D-4616-BFA7-03C18F88CF9F}" dt="2023-03-23T10:05:15.855" v="116" actId="20577"/>
        <pc:sldMkLst>
          <pc:docMk/>
          <pc:sldMk cId="3917581882" sldId="262"/>
        </pc:sldMkLst>
        <pc:spChg chg="mod">
          <ac:chgData name="Kooij,Pieter P.J.A. van der" userId="S::421817@student.fontys.nl::f9743962-e1d6-4c50-a5e1-154cdd80e0ad" providerId="AD" clId="Web-{0C9D74B7-234D-4616-BFA7-03C18F88CF9F}" dt="2023-03-23T10:05:15.855" v="116" actId="20577"/>
          <ac:spMkLst>
            <pc:docMk/>
            <pc:sldMk cId="3917581882" sldId="262"/>
            <ac:spMk id="3" creationId="{24979007-3CEF-FEA0-A715-D3117969D6F2}"/>
          </ac:spMkLst>
        </pc:spChg>
      </pc:sldChg>
    </pc:docChg>
  </pc:docChgLst>
  <pc:docChgLst>
    <pc:chgData name="Kooij,Pieter P.J.A. van der" userId="S::421817@student.fontys.nl::f9743962-e1d6-4c50-a5e1-154cdd80e0ad" providerId="AD" clId="Web-{7F3446E6-E78D-4AA6-B44E-B217EA8EA857}"/>
    <pc:docChg chg="modSld">
      <pc:chgData name="Kooij,Pieter P.J.A. van der" userId="S::421817@student.fontys.nl::f9743962-e1d6-4c50-a5e1-154cdd80e0ad" providerId="AD" clId="Web-{7F3446E6-E78D-4AA6-B44E-B217EA8EA857}" dt="2023-02-27T14:23:25.007" v="11" actId="14100"/>
      <pc:docMkLst>
        <pc:docMk/>
      </pc:docMkLst>
      <pc:sldChg chg="addSp delSp modSp">
        <pc:chgData name="Kooij,Pieter P.J.A. van der" userId="S::421817@student.fontys.nl::f9743962-e1d6-4c50-a5e1-154cdd80e0ad" providerId="AD" clId="Web-{7F3446E6-E78D-4AA6-B44E-B217EA8EA857}" dt="2023-02-27T14:23:25.007" v="11" actId="14100"/>
        <pc:sldMkLst>
          <pc:docMk/>
          <pc:sldMk cId="1417418108" sldId="260"/>
        </pc:sldMkLst>
        <pc:spChg chg="del">
          <ac:chgData name="Kooij,Pieter P.J.A. van der" userId="S::421817@student.fontys.nl::f9743962-e1d6-4c50-a5e1-154cdd80e0ad" providerId="AD" clId="Web-{7F3446E6-E78D-4AA6-B44E-B217EA8EA857}" dt="2023-02-27T14:22:34.380" v="0"/>
          <ac:spMkLst>
            <pc:docMk/>
            <pc:sldMk cId="1417418108" sldId="260"/>
            <ac:spMk id="3" creationId="{0AA93C4D-435E-AF2B-6EFC-059D2CE5B374}"/>
          </ac:spMkLst>
        </pc:spChg>
        <pc:spChg chg="add del mod">
          <ac:chgData name="Kooij,Pieter P.J.A. van der" userId="S::421817@student.fontys.nl::f9743962-e1d6-4c50-a5e1-154cdd80e0ad" providerId="AD" clId="Web-{7F3446E6-E78D-4AA6-B44E-B217EA8EA857}" dt="2023-02-27T14:22:45.975" v="1"/>
          <ac:spMkLst>
            <pc:docMk/>
            <pc:sldMk cId="1417418108" sldId="260"/>
            <ac:spMk id="5" creationId="{E3BEF6AD-6D90-D2BA-5FF3-65B1BC26A393}"/>
          </ac:spMkLst>
        </pc:spChg>
        <pc:spChg chg="add del mod">
          <ac:chgData name="Kooij,Pieter P.J.A. van der" userId="S::421817@student.fontys.nl::f9743962-e1d6-4c50-a5e1-154cdd80e0ad" providerId="AD" clId="Web-{7F3446E6-E78D-4AA6-B44E-B217EA8EA857}" dt="2023-02-27T14:23:12.054" v="7"/>
          <ac:spMkLst>
            <pc:docMk/>
            <pc:sldMk cId="1417418108" sldId="260"/>
            <ac:spMk id="9" creationId="{744F8610-D10D-BA51-500C-762A28855CF1}"/>
          </ac:spMkLst>
        </pc:spChg>
        <pc:picChg chg="add del mod ord">
          <ac:chgData name="Kooij,Pieter P.J.A. van der" userId="S::421817@student.fontys.nl::f9743962-e1d6-4c50-a5e1-154cdd80e0ad" providerId="AD" clId="Web-{7F3446E6-E78D-4AA6-B44E-B217EA8EA857}" dt="2023-02-27T14:23:09.147" v="6"/>
          <ac:picMkLst>
            <pc:docMk/>
            <pc:sldMk cId="1417418108" sldId="260"/>
            <ac:picMk id="6" creationId="{728C6C0D-CF72-A1CC-785A-80FB141B97B0}"/>
          </ac:picMkLst>
        </pc:picChg>
        <pc:picChg chg="add mod">
          <ac:chgData name="Kooij,Pieter P.J.A. van der" userId="S::421817@student.fontys.nl::f9743962-e1d6-4c50-a5e1-154cdd80e0ad" providerId="AD" clId="Web-{7F3446E6-E78D-4AA6-B44E-B217EA8EA857}" dt="2023-02-27T14:23:25.007" v="11" actId="14100"/>
          <ac:picMkLst>
            <pc:docMk/>
            <pc:sldMk cId="1417418108" sldId="260"/>
            <ac:picMk id="7" creationId="{5717F5A8-F010-6E29-EBA7-8AE1E83CF104}"/>
          </ac:picMkLst>
        </pc:picChg>
      </pc:sldChg>
    </pc:docChg>
  </pc:docChgLst>
  <pc:docChgLst>
    <pc:chgData name="Kooij,Pieter P.J.A. van der" userId="S::421817@student.fontys.nl::f9743962-e1d6-4c50-a5e1-154cdd80e0ad" providerId="AD" clId="Web-{7D8DBFA2-7A18-4EC4-A095-3AFA684BAE4B}"/>
    <pc:docChg chg="modSld">
      <pc:chgData name="Kooij,Pieter P.J.A. van der" userId="S::421817@student.fontys.nl::f9743962-e1d6-4c50-a5e1-154cdd80e0ad" providerId="AD" clId="Web-{7D8DBFA2-7A18-4EC4-A095-3AFA684BAE4B}" dt="2023-03-23T09:43:40.563" v="0" actId="20577"/>
      <pc:docMkLst>
        <pc:docMk/>
      </pc:docMkLst>
      <pc:sldChg chg="modSp">
        <pc:chgData name="Kooij,Pieter P.J.A. van der" userId="S::421817@student.fontys.nl::f9743962-e1d6-4c50-a5e1-154cdd80e0ad" providerId="AD" clId="Web-{7D8DBFA2-7A18-4EC4-A095-3AFA684BAE4B}" dt="2023-03-23T09:43:40.563" v="0" actId="20577"/>
        <pc:sldMkLst>
          <pc:docMk/>
          <pc:sldMk cId="2690748233" sldId="257"/>
        </pc:sldMkLst>
        <pc:spChg chg="mod">
          <ac:chgData name="Kooij,Pieter P.J.A. van der" userId="S::421817@student.fontys.nl::f9743962-e1d6-4c50-a5e1-154cdd80e0ad" providerId="AD" clId="Web-{7D8DBFA2-7A18-4EC4-A095-3AFA684BAE4B}" dt="2023-03-23T09:43:40.563" v="0" actId="20577"/>
          <ac:spMkLst>
            <pc:docMk/>
            <pc:sldMk cId="2690748233" sldId="257"/>
            <ac:spMk id="2" creationId="{C63FA812-CA18-7B45-FC7C-E6789E51A4BD}"/>
          </ac:spMkLst>
        </pc:spChg>
      </pc:sldChg>
    </pc:docChg>
  </pc:docChgLst>
  <pc:docChgLst>
    <pc:chgData name="Whelan,Ben B.L." userId="e1c7c6c3-81cd-4dc5-b60b-37bf7c75199e" providerId="ADAL" clId="{7602D9DB-43E5-4BEB-B503-C8F7F7302F9F}"/>
    <pc:docChg chg="undo custSel delSld modSld">
      <pc:chgData name="Whelan,Ben B.L." userId="e1c7c6c3-81cd-4dc5-b60b-37bf7c75199e" providerId="ADAL" clId="{7602D9DB-43E5-4BEB-B503-C8F7F7302F9F}" dt="2023-03-02T08:31:35.752" v="88" actId="47"/>
      <pc:docMkLst>
        <pc:docMk/>
      </pc:docMkLst>
      <pc:sldChg chg="addSp modSp del mod">
        <pc:chgData name="Whelan,Ben B.L." userId="e1c7c6c3-81cd-4dc5-b60b-37bf7c75199e" providerId="ADAL" clId="{7602D9DB-43E5-4BEB-B503-C8F7F7302F9F}" dt="2023-03-02T08:31:35.752" v="88" actId="47"/>
        <pc:sldMkLst>
          <pc:docMk/>
          <pc:sldMk cId="1417418108" sldId="260"/>
        </pc:sldMkLst>
        <pc:spChg chg="mod">
          <ac:chgData name="Whelan,Ben B.L." userId="e1c7c6c3-81cd-4dc5-b60b-37bf7c75199e" providerId="ADAL" clId="{7602D9DB-43E5-4BEB-B503-C8F7F7302F9F}" dt="2023-03-02T08:21:18.007" v="71" actId="1076"/>
          <ac:spMkLst>
            <pc:docMk/>
            <pc:sldMk cId="1417418108" sldId="260"/>
            <ac:spMk id="2" creationId="{DDEE8EAF-06E9-0246-E502-5CF1551F89A6}"/>
          </ac:spMkLst>
        </pc:spChg>
        <pc:picChg chg="add mod">
          <ac:chgData name="Whelan,Ben B.L." userId="e1c7c6c3-81cd-4dc5-b60b-37bf7c75199e" providerId="ADAL" clId="{7602D9DB-43E5-4BEB-B503-C8F7F7302F9F}" dt="2023-03-02T08:31:21.767" v="84" actId="14100"/>
          <ac:picMkLst>
            <pc:docMk/>
            <pc:sldMk cId="1417418108" sldId="260"/>
            <ac:picMk id="3" creationId="{D27A1863-9F65-1CC4-0930-3F77DD78386B}"/>
          </ac:picMkLst>
        </pc:picChg>
        <pc:picChg chg="mod">
          <ac:chgData name="Whelan,Ben B.L." userId="e1c7c6c3-81cd-4dc5-b60b-37bf7c75199e" providerId="ADAL" clId="{7602D9DB-43E5-4BEB-B503-C8F7F7302F9F}" dt="2023-03-02T08:31:28.240" v="87" actId="14100"/>
          <ac:picMkLst>
            <pc:docMk/>
            <pc:sldMk cId="1417418108" sldId="260"/>
            <ac:picMk id="7" creationId="{5717F5A8-F010-6E29-EBA7-8AE1E83CF104}"/>
          </ac:picMkLst>
        </pc:picChg>
        <pc:picChg chg="add mod">
          <ac:chgData name="Whelan,Ben B.L." userId="e1c7c6c3-81cd-4dc5-b60b-37bf7c75199e" providerId="ADAL" clId="{7602D9DB-43E5-4BEB-B503-C8F7F7302F9F}" dt="2023-03-02T08:31:24.129" v="85" actId="14100"/>
          <ac:picMkLst>
            <pc:docMk/>
            <pc:sldMk cId="1417418108" sldId="260"/>
            <ac:picMk id="1026" creationId="{17E0649A-A2E8-BB0A-931E-5BB13398BD63}"/>
          </ac:picMkLst>
        </pc:picChg>
      </pc:sldChg>
      <pc:sldChg chg="addSp modSp mod">
        <pc:chgData name="Whelan,Ben B.L." userId="e1c7c6c3-81cd-4dc5-b60b-37bf7c75199e" providerId="ADAL" clId="{7602D9DB-43E5-4BEB-B503-C8F7F7302F9F}" dt="2023-03-02T08:20:55.070" v="70" actId="1076"/>
        <pc:sldMkLst>
          <pc:docMk/>
          <pc:sldMk cId="1659075388" sldId="261"/>
        </pc:sldMkLst>
        <pc:spChg chg="mod">
          <ac:chgData name="Whelan,Ben B.L." userId="e1c7c6c3-81cd-4dc5-b60b-37bf7c75199e" providerId="ADAL" clId="{7602D9DB-43E5-4BEB-B503-C8F7F7302F9F}" dt="2023-03-02T08:20:44.624" v="67" actId="1076"/>
          <ac:spMkLst>
            <pc:docMk/>
            <pc:sldMk cId="1659075388" sldId="261"/>
            <ac:spMk id="3" creationId="{16563F7C-24EA-A6B6-126B-FEE3BE08F382}"/>
          </ac:spMkLst>
        </pc:spChg>
        <pc:spChg chg="add mod">
          <ac:chgData name="Whelan,Ben B.L." userId="e1c7c6c3-81cd-4dc5-b60b-37bf7c75199e" providerId="ADAL" clId="{7602D9DB-43E5-4BEB-B503-C8F7F7302F9F}" dt="2023-03-02T08:20:55.070" v="70" actId="1076"/>
          <ac:spMkLst>
            <pc:docMk/>
            <pc:sldMk cId="1659075388" sldId="261"/>
            <ac:spMk id="4" creationId="{1F6460AF-16E4-B06C-6DB0-D30561C1BE54}"/>
          </ac:spMkLst>
        </pc:spChg>
      </pc:sldChg>
    </pc:docChg>
  </pc:docChgLst>
  <pc:docChgLst>
    <pc:chgData name="Cyrion Dongen" userId="b8f33387-2234-4715-b4c2-a81a2bfeb588" providerId="ADAL" clId="{C6EA7F5A-5815-45B8-8D0C-1B88279E18D7}"/>
    <pc:docChg chg="modSld">
      <pc:chgData name="Cyrion Dongen" userId="b8f33387-2234-4715-b4c2-a81a2bfeb588" providerId="ADAL" clId="{C6EA7F5A-5815-45B8-8D0C-1B88279E18D7}" dt="2023-02-27T13:29:50.633" v="68" actId="20577"/>
      <pc:docMkLst>
        <pc:docMk/>
      </pc:docMkLst>
      <pc:sldChg chg="modSp mod">
        <pc:chgData name="Cyrion Dongen" userId="b8f33387-2234-4715-b4c2-a81a2bfeb588" providerId="ADAL" clId="{C6EA7F5A-5815-45B8-8D0C-1B88279E18D7}" dt="2023-02-27T13:28:06.907" v="37" actId="13926"/>
        <pc:sldMkLst>
          <pc:docMk/>
          <pc:sldMk cId="3707222489" sldId="258"/>
        </pc:sldMkLst>
        <pc:spChg chg="mod">
          <ac:chgData name="Cyrion Dongen" userId="b8f33387-2234-4715-b4c2-a81a2bfeb588" providerId="ADAL" clId="{C6EA7F5A-5815-45B8-8D0C-1B88279E18D7}" dt="2023-02-27T13:28:06.907" v="37" actId="13926"/>
          <ac:spMkLst>
            <pc:docMk/>
            <pc:sldMk cId="3707222489" sldId="258"/>
            <ac:spMk id="3" creationId="{B368A850-297E-54EA-DD16-E698C6B1426E}"/>
          </ac:spMkLst>
        </pc:spChg>
      </pc:sldChg>
      <pc:sldChg chg="modSp mod">
        <pc:chgData name="Cyrion Dongen" userId="b8f33387-2234-4715-b4c2-a81a2bfeb588" providerId="ADAL" clId="{C6EA7F5A-5815-45B8-8D0C-1B88279E18D7}" dt="2023-02-27T13:29:50.633" v="68" actId="20577"/>
        <pc:sldMkLst>
          <pc:docMk/>
          <pc:sldMk cId="3917581882" sldId="262"/>
        </pc:sldMkLst>
        <pc:spChg chg="mod">
          <ac:chgData name="Cyrion Dongen" userId="b8f33387-2234-4715-b4c2-a81a2bfeb588" providerId="ADAL" clId="{C6EA7F5A-5815-45B8-8D0C-1B88279E18D7}" dt="2023-02-27T13:29:50.633" v="68" actId="20577"/>
          <ac:spMkLst>
            <pc:docMk/>
            <pc:sldMk cId="3917581882" sldId="262"/>
            <ac:spMk id="3" creationId="{24979007-3CEF-FEA0-A715-D3117969D6F2}"/>
          </ac:spMkLst>
        </pc:spChg>
      </pc:sldChg>
    </pc:docChg>
  </pc:docChgLst>
  <pc:docChgLst>
    <pc:chgData name="Whelan,Ben B.L." userId="S::439104@student.fontys.nl::e1c7c6c3-81cd-4dc5-b60b-37bf7c75199e" providerId="AD" clId="Web-{13A1CDD6-1713-4FD7-8E7E-83CB03613F88}"/>
    <pc:docChg chg="modSld">
      <pc:chgData name="Whelan,Ben B.L." userId="S::439104@student.fontys.nl::e1c7c6c3-81cd-4dc5-b60b-37bf7c75199e" providerId="AD" clId="Web-{13A1CDD6-1713-4FD7-8E7E-83CB03613F88}" dt="2023-06-15T12:22:03.389" v="61" actId="20577"/>
      <pc:docMkLst>
        <pc:docMk/>
      </pc:docMkLst>
      <pc:sldChg chg="modSp">
        <pc:chgData name="Whelan,Ben B.L." userId="S::439104@student.fontys.nl::e1c7c6c3-81cd-4dc5-b60b-37bf7c75199e" providerId="AD" clId="Web-{13A1CDD6-1713-4FD7-8E7E-83CB03613F88}" dt="2023-06-15T12:05:46.495" v="5" actId="14100"/>
        <pc:sldMkLst>
          <pc:docMk/>
          <pc:sldMk cId="2690748233" sldId="257"/>
        </pc:sldMkLst>
        <pc:spChg chg="mod">
          <ac:chgData name="Whelan,Ben B.L." userId="S::439104@student.fontys.nl::e1c7c6c3-81cd-4dc5-b60b-37bf7c75199e" providerId="AD" clId="Web-{13A1CDD6-1713-4FD7-8E7E-83CB03613F88}" dt="2023-06-15T12:05:46.495" v="5" actId="14100"/>
          <ac:spMkLst>
            <pc:docMk/>
            <pc:sldMk cId="2690748233" sldId="257"/>
            <ac:spMk id="3" creationId="{7015704B-950F-490D-D326-2A82DA29B774}"/>
          </ac:spMkLst>
        </pc:spChg>
      </pc:sldChg>
      <pc:sldChg chg="addSp delSp modSp">
        <pc:chgData name="Whelan,Ben B.L." userId="S::439104@student.fontys.nl::e1c7c6c3-81cd-4dc5-b60b-37bf7c75199e" providerId="AD" clId="Web-{13A1CDD6-1713-4FD7-8E7E-83CB03613F88}" dt="2023-06-15T12:06:58.138" v="11" actId="1076"/>
        <pc:sldMkLst>
          <pc:docMk/>
          <pc:sldMk cId="3707222489" sldId="258"/>
        </pc:sldMkLst>
        <pc:picChg chg="del">
          <ac:chgData name="Whelan,Ben B.L." userId="S::439104@student.fontys.nl::e1c7c6c3-81cd-4dc5-b60b-37bf7c75199e" providerId="AD" clId="Web-{13A1CDD6-1713-4FD7-8E7E-83CB03613F88}" dt="2023-06-15T12:06:41.215" v="6"/>
          <ac:picMkLst>
            <pc:docMk/>
            <pc:sldMk cId="3707222489" sldId="258"/>
            <ac:picMk id="3" creationId="{275EBEA7-371A-EB8A-E3E1-30562B943704}"/>
          </ac:picMkLst>
        </pc:picChg>
        <pc:picChg chg="add mod">
          <ac:chgData name="Whelan,Ben B.L." userId="S::439104@student.fontys.nl::e1c7c6c3-81cd-4dc5-b60b-37bf7c75199e" providerId="AD" clId="Web-{13A1CDD6-1713-4FD7-8E7E-83CB03613F88}" dt="2023-06-15T12:06:58.138" v="11" actId="1076"/>
          <ac:picMkLst>
            <pc:docMk/>
            <pc:sldMk cId="3707222489" sldId="258"/>
            <ac:picMk id="4" creationId="{5A0FCB5E-B878-8B26-6A96-D2AFF9A7F2BD}"/>
          </ac:picMkLst>
        </pc:picChg>
      </pc:sldChg>
      <pc:sldChg chg="addSp modSp">
        <pc:chgData name="Whelan,Ben B.L." userId="S::439104@student.fontys.nl::e1c7c6c3-81cd-4dc5-b60b-37bf7c75199e" providerId="AD" clId="Web-{13A1CDD6-1713-4FD7-8E7E-83CB03613F88}" dt="2023-06-15T12:22:03.389" v="61" actId="20577"/>
        <pc:sldMkLst>
          <pc:docMk/>
          <pc:sldMk cId="1659075388" sldId="261"/>
        </pc:sldMkLst>
        <pc:spChg chg="mod">
          <ac:chgData name="Whelan,Ben B.L." userId="S::439104@student.fontys.nl::e1c7c6c3-81cd-4dc5-b60b-37bf7c75199e" providerId="AD" clId="Web-{13A1CDD6-1713-4FD7-8E7E-83CB03613F88}" dt="2023-06-15T12:22:03.389" v="61" actId="20577"/>
          <ac:spMkLst>
            <pc:docMk/>
            <pc:sldMk cId="1659075388" sldId="261"/>
            <ac:spMk id="3" creationId="{16563F7C-24EA-A6B6-126B-FEE3BE08F382}"/>
          </ac:spMkLst>
        </pc:spChg>
        <pc:picChg chg="add mod">
          <ac:chgData name="Whelan,Ben B.L." userId="S::439104@student.fontys.nl::e1c7c6c3-81cd-4dc5-b60b-37bf7c75199e" providerId="AD" clId="Web-{13A1CDD6-1713-4FD7-8E7E-83CB03613F88}" dt="2023-06-15T12:09:23.768" v="60" actId="1076"/>
          <ac:picMkLst>
            <pc:docMk/>
            <pc:sldMk cId="1659075388" sldId="261"/>
            <ac:picMk id="6" creationId="{C93DE3BA-9037-592F-441B-12C240884D58}"/>
          </ac:picMkLst>
        </pc:picChg>
      </pc:sldChg>
    </pc:docChg>
  </pc:docChgLst>
  <pc:docChgLst>
    <pc:chgData name="Whelan,Ben B.L." userId="S::439104@student.fontys.nl::e1c7c6c3-81cd-4dc5-b60b-37bf7c75199e" providerId="AD" clId="Web-{560F56E5-3299-4DCC-81C4-BAFEFCF95212}"/>
    <pc:docChg chg="modSld">
      <pc:chgData name="Whelan,Ben B.L." userId="S::439104@student.fontys.nl::e1c7c6c3-81cd-4dc5-b60b-37bf7c75199e" providerId="AD" clId="Web-{560F56E5-3299-4DCC-81C4-BAFEFCF95212}" dt="2023-03-23T09:11:12.774" v="113" actId="20577"/>
      <pc:docMkLst>
        <pc:docMk/>
      </pc:docMkLst>
      <pc:sldChg chg="addSp modSp">
        <pc:chgData name="Whelan,Ben B.L." userId="S::439104@student.fontys.nl::e1c7c6c3-81cd-4dc5-b60b-37bf7c75199e" providerId="AD" clId="Web-{560F56E5-3299-4DCC-81C4-BAFEFCF95212}" dt="2023-03-23T09:06:58.282" v="5" actId="20577"/>
        <pc:sldMkLst>
          <pc:docMk/>
          <pc:sldMk cId="109857222" sldId="256"/>
        </pc:sldMkLst>
        <pc:spChg chg="mod">
          <ac:chgData name="Whelan,Ben B.L." userId="S::439104@student.fontys.nl::e1c7c6c3-81cd-4dc5-b60b-37bf7c75199e" providerId="AD" clId="Web-{560F56E5-3299-4DCC-81C4-BAFEFCF95212}" dt="2023-03-23T09:06:43.094" v="0" actId="14100"/>
          <ac:spMkLst>
            <pc:docMk/>
            <pc:sldMk cId="109857222" sldId="256"/>
            <ac:spMk id="3" creationId="{00000000-0000-0000-0000-000000000000}"/>
          </ac:spMkLst>
        </pc:spChg>
        <pc:spChg chg="add mod">
          <ac:chgData name="Whelan,Ben B.L." userId="S::439104@student.fontys.nl::e1c7c6c3-81cd-4dc5-b60b-37bf7c75199e" providerId="AD" clId="Web-{560F56E5-3299-4DCC-81C4-BAFEFCF95212}" dt="2023-03-23T09:06:58.282" v="5" actId="20577"/>
          <ac:spMkLst>
            <pc:docMk/>
            <pc:sldMk cId="109857222" sldId="256"/>
            <ac:spMk id="5" creationId="{8DB643FA-1905-97F2-A36D-476F9B6675F6}"/>
          </ac:spMkLst>
        </pc:spChg>
      </pc:sldChg>
      <pc:sldChg chg="modSp">
        <pc:chgData name="Whelan,Ben B.L." userId="S::439104@student.fontys.nl::e1c7c6c3-81cd-4dc5-b60b-37bf7c75199e" providerId="AD" clId="Web-{560F56E5-3299-4DCC-81C4-BAFEFCF95212}" dt="2023-03-23T09:10:26.679" v="102" actId="20577"/>
        <pc:sldMkLst>
          <pc:docMk/>
          <pc:sldMk cId="2690748233" sldId="257"/>
        </pc:sldMkLst>
        <pc:spChg chg="mod">
          <ac:chgData name="Whelan,Ben B.L." userId="S::439104@student.fontys.nl::e1c7c6c3-81cd-4dc5-b60b-37bf7c75199e" providerId="AD" clId="Web-{560F56E5-3299-4DCC-81C4-BAFEFCF95212}" dt="2023-03-23T09:10:26.679" v="102" actId="20577"/>
          <ac:spMkLst>
            <pc:docMk/>
            <pc:sldMk cId="2690748233" sldId="257"/>
            <ac:spMk id="3" creationId="{7015704B-950F-490D-D326-2A82DA29B774}"/>
          </ac:spMkLst>
        </pc:spChg>
      </pc:sldChg>
      <pc:sldChg chg="addSp modSp">
        <pc:chgData name="Whelan,Ben B.L." userId="S::439104@student.fontys.nl::e1c7c6c3-81cd-4dc5-b60b-37bf7c75199e" providerId="AD" clId="Web-{560F56E5-3299-4DCC-81C4-BAFEFCF95212}" dt="2023-03-23T09:11:12.774" v="113" actId="20577"/>
        <pc:sldMkLst>
          <pc:docMk/>
          <pc:sldMk cId="1659075388" sldId="261"/>
        </pc:sldMkLst>
        <pc:spChg chg="mod">
          <ac:chgData name="Whelan,Ben B.L." userId="S::439104@student.fontys.nl::e1c7c6c3-81cd-4dc5-b60b-37bf7c75199e" providerId="AD" clId="Web-{560F56E5-3299-4DCC-81C4-BAFEFCF95212}" dt="2023-03-23T09:11:12.774" v="113" actId="20577"/>
          <ac:spMkLst>
            <pc:docMk/>
            <pc:sldMk cId="1659075388" sldId="261"/>
            <ac:spMk id="4" creationId="{1F6460AF-16E4-B06C-6DB0-D30561C1BE54}"/>
          </ac:spMkLst>
        </pc:spChg>
        <pc:spChg chg="add mod">
          <ac:chgData name="Whelan,Ben B.L." userId="S::439104@student.fontys.nl::e1c7c6c3-81cd-4dc5-b60b-37bf7c75199e" providerId="AD" clId="Web-{560F56E5-3299-4DCC-81C4-BAFEFCF95212}" dt="2023-03-23T09:11:09.555" v="112" actId="20577"/>
          <ac:spMkLst>
            <pc:docMk/>
            <pc:sldMk cId="1659075388" sldId="261"/>
            <ac:spMk id="5" creationId="{9A4CAB0A-D6DF-EAF7-3E94-C5BABE278BF2}"/>
          </ac:spMkLst>
        </pc:spChg>
      </pc:sldChg>
    </pc:docChg>
  </pc:docChgLst>
  <pc:docChgLst>
    <pc:chgData name="Cyrion Dongen" userId="b8f33387-2234-4715-b4c2-a81a2bfeb588" providerId="ADAL" clId="{650C3A5F-2E70-47E4-BCFC-2A85E904F40B}"/>
    <pc:docChg chg="undo custSel addSld delSld modSld sldOrd">
      <pc:chgData name="Cyrion Dongen" userId="b8f33387-2234-4715-b4c2-a81a2bfeb588" providerId="ADAL" clId="{650C3A5F-2E70-47E4-BCFC-2A85E904F40B}" dt="2023-03-23T12:26:42.771" v="1315" actId="20577"/>
      <pc:docMkLst>
        <pc:docMk/>
      </pc:docMkLst>
      <pc:sldChg chg="modSp mod">
        <pc:chgData name="Cyrion Dongen" userId="b8f33387-2234-4715-b4c2-a81a2bfeb588" providerId="ADAL" clId="{650C3A5F-2E70-47E4-BCFC-2A85E904F40B}" dt="2023-03-20T13:29:07.417" v="933" actId="20577"/>
        <pc:sldMkLst>
          <pc:docMk/>
          <pc:sldMk cId="109857222" sldId="256"/>
        </pc:sldMkLst>
        <pc:spChg chg="mod">
          <ac:chgData name="Cyrion Dongen" userId="b8f33387-2234-4715-b4c2-a81a2bfeb588" providerId="ADAL" clId="{650C3A5F-2E70-47E4-BCFC-2A85E904F40B}" dt="2023-03-20T13:29:07.417" v="933" actId="20577"/>
          <ac:spMkLst>
            <pc:docMk/>
            <pc:sldMk cId="109857222" sldId="256"/>
            <ac:spMk id="2" creationId="{00000000-0000-0000-0000-000000000000}"/>
          </ac:spMkLst>
        </pc:spChg>
      </pc:sldChg>
      <pc:sldChg chg="modSp mod modNotesTx">
        <pc:chgData name="Cyrion Dongen" userId="b8f33387-2234-4715-b4c2-a81a2bfeb588" providerId="ADAL" clId="{650C3A5F-2E70-47E4-BCFC-2A85E904F40B}" dt="2023-03-23T12:26:20.990" v="1288" actId="20577"/>
        <pc:sldMkLst>
          <pc:docMk/>
          <pc:sldMk cId="2690748233" sldId="257"/>
        </pc:sldMkLst>
        <pc:spChg chg="mod">
          <ac:chgData name="Cyrion Dongen" userId="b8f33387-2234-4715-b4c2-a81a2bfeb588" providerId="ADAL" clId="{650C3A5F-2E70-47E4-BCFC-2A85E904F40B}" dt="2023-03-23T12:10:18.593" v="1279" actId="14100"/>
          <ac:spMkLst>
            <pc:docMk/>
            <pc:sldMk cId="2690748233" sldId="257"/>
            <ac:spMk id="2" creationId="{C63FA812-CA18-7B45-FC7C-E6789E51A4BD}"/>
          </ac:spMkLst>
        </pc:spChg>
        <pc:spChg chg="mod">
          <ac:chgData name="Cyrion Dongen" userId="b8f33387-2234-4715-b4c2-a81a2bfeb588" providerId="ADAL" clId="{650C3A5F-2E70-47E4-BCFC-2A85E904F40B}" dt="2023-03-20T10:01:25.885" v="7" actId="20577"/>
          <ac:spMkLst>
            <pc:docMk/>
            <pc:sldMk cId="2690748233" sldId="257"/>
            <ac:spMk id="3" creationId="{7015704B-950F-490D-D326-2A82DA29B774}"/>
          </ac:spMkLst>
        </pc:spChg>
        <pc:spChg chg="mod">
          <ac:chgData name="Cyrion Dongen" userId="b8f33387-2234-4715-b4c2-a81a2bfeb588" providerId="ADAL" clId="{650C3A5F-2E70-47E4-BCFC-2A85E904F40B}" dt="2023-03-23T12:26:20.990" v="1288" actId="20577"/>
          <ac:spMkLst>
            <pc:docMk/>
            <pc:sldMk cId="2690748233" sldId="257"/>
            <ac:spMk id="2057" creationId="{24E70952-F747-4048-BA79-210370034F46}"/>
          </ac:spMkLst>
        </pc:spChg>
      </pc:sldChg>
      <pc:sldChg chg="modSp mod modNotesTx">
        <pc:chgData name="Cyrion Dongen" userId="b8f33387-2234-4715-b4c2-a81a2bfeb588" providerId="ADAL" clId="{650C3A5F-2E70-47E4-BCFC-2A85E904F40B}" dt="2023-03-23T12:26:29.595" v="1297" actId="20577"/>
        <pc:sldMkLst>
          <pc:docMk/>
          <pc:sldMk cId="3707222489" sldId="258"/>
        </pc:sldMkLst>
        <pc:spChg chg="mod">
          <ac:chgData name="Cyrion Dongen" userId="b8f33387-2234-4715-b4c2-a81a2bfeb588" providerId="ADAL" clId="{650C3A5F-2E70-47E4-BCFC-2A85E904F40B}" dt="2023-03-20T13:29:40.375" v="949" actId="20577"/>
          <ac:spMkLst>
            <pc:docMk/>
            <pc:sldMk cId="3707222489" sldId="258"/>
            <ac:spMk id="2" creationId="{B6E1D674-92DF-C7AB-9C72-BDB4528ED85E}"/>
          </ac:spMkLst>
        </pc:spChg>
        <pc:spChg chg="mod">
          <ac:chgData name="Cyrion Dongen" userId="b8f33387-2234-4715-b4c2-a81a2bfeb588" providerId="ADAL" clId="{650C3A5F-2E70-47E4-BCFC-2A85E904F40B}" dt="2023-03-20T10:06:22.116" v="874" actId="20577"/>
          <ac:spMkLst>
            <pc:docMk/>
            <pc:sldMk cId="3707222489" sldId="258"/>
            <ac:spMk id="3" creationId="{B368A850-297E-54EA-DD16-E698C6B1426E}"/>
          </ac:spMkLst>
        </pc:spChg>
        <pc:spChg chg="mod">
          <ac:chgData name="Cyrion Dongen" userId="b8f33387-2234-4715-b4c2-a81a2bfeb588" providerId="ADAL" clId="{650C3A5F-2E70-47E4-BCFC-2A85E904F40B}" dt="2023-03-23T12:26:29.595" v="1297" actId="20577"/>
          <ac:spMkLst>
            <pc:docMk/>
            <pc:sldMk cId="3707222489" sldId="258"/>
            <ac:spMk id="3077" creationId="{9B029086-7800-4237-9C3C-72272AD6C8E6}"/>
          </ac:spMkLst>
        </pc:spChg>
      </pc:sldChg>
      <pc:sldChg chg="delSp modSp mod modNotesTx">
        <pc:chgData name="Cyrion Dongen" userId="b8f33387-2234-4715-b4c2-a81a2bfeb588" providerId="ADAL" clId="{650C3A5F-2E70-47E4-BCFC-2A85E904F40B}" dt="2023-03-20T10:07:21.847" v="905" actId="6549"/>
        <pc:sldMkLst>
          <pc:docMk/>
          <pc:sldMk cId="2921114690" sldId="259"/>
        </pc:sldMkLst>
        <pc:spChg chg="mod">
          <ac:chgData name="Cyrion Dongen" userId="b8f33387-2234-4715-b4c2-a81a2bfeb588" providerId="ADAL" clId="{650C3A5F-2E70-47E4-BCFC-2A85E904F40B}" dt="2023-03-20T10:07:14.017" v="896" actId="5793"/>
          <ac:spMkLst>
            <pc:docMk/>
            <pc:sldMk cId="2921114690" sldId="259"/>
            <ac:spMk id="2" creationId="{18945281-7ACB-0683-D096-2B4D7B70538C}"/>
          </ac:spMkLst>
        </pc:spChg>
        <pc:spChg chg="mod">
          <ac:chgData name="Cyrion Dongen" userId="b8f33387-2234-4715-b4c2-a81a2bfeb588" providerId="ADAL" clId="{650C3A5F-2E70-47E4-BCFC-2A85E904F40B}" dt="2023-03-20T10:07:16.489" v="903" actId="20577"/>
          <ac:spMkLst>
            <pc:docMk/>
            <pc:sldMk cId="2921114690" sldId="259"/>
            <ac:spMk id="3" creationId="{F7EA80CA-EE22-EDD6-24AC-E995A0DAE356}"/>
          </ac:spMkLst>
        </pc:spChg>
        <pc:picChg chg="del">
          <ac:chgData name="Cyrion Dongen" userId="b8f33387-2234-4715-b4c2-a81a2bfeb588" providerId="ADAL" clId="{650C3A5F-2E70-47E4-BCFC-2A85E904F40B}" dt="2023-03-20T10:07:18.912" v="904" actId="478"/>
          <ac:picMkLst>
            <pc:docMk/>
            <pc:sldMk cId="2921114690" sldId="259"/>
            <ac:picMk id="4098" creationId="{4347C694-1ACB-3B4C-D0F8-A478934388AE}"/>
          </ac:picMkLst>
        </pc:picChg>
      </pc:sldChg>
      <pc:sldChg chg="modSp mod">
        <pc:chgData name="Cyrion Dongen" userId="b8f33387-2234-4715-b4c2-a81a2bfeb588" providerId="ADAL" clId="{650C3A5F-2E70-47E4-BCFC-2A85E904F40B}" dt="2023-03-23T12:26:42.771" v="1315" actId="20577"/>
        <pc:sldMkLst>
          <pc:docMk/>
          <pc:sldMk cId="1659075388" sldId="261"/>
        </pc:sldMkLst>
        <pc:spChg chg="mod">
          <ac:chgData name="Cyrion Dongen" userId="b8f33387-2234-4715-b4c2-a81a2bfeb588" providerId="ADAL" clId="{650C3A5F-2E70-47E4-BCFC-2A85E904F40B}" dt="2023-03-20T10:07:26.119" v="908" actId="27636"/>
          <ac:spMkLst>
            <pc:docMk/>
            <pc:sldMk cId="1659075388" sldId="261"/>
            <ac:spMk id="2" creationId="{423F6859-AAA1-3FD1-935B-159380987DBE}"/>
          </ac:spMkLst>
        </pc:spChg>
        <pc:spChg chg="mod">
          <ac:chgData name="Cyrion Dongen" userId="b8f33387-2234-4715-b4c2-a81a2bfeb588" providerId="ADAL" clId="{650C3A5F-2E70-47E4-BCFC-2A85E904F40B}" dt="2023-03-20T10:07:29.717" v="915" actId="20577"/>
          <ac:spMkLst>
            <pc:docMk/>
            <pc:sldMk cId="1659075388" sldId="261"/>
            <ac:spMk id="3" creationId="{16563F7C-24EA-A6B6-126B-FEE3BE08F382}"/>
          </ac:spMkLst>
        </pc:spChg>
        <pc:spChg chg="mod">
          <ac:chgData name="Cyrion Dongen" userId="b8f33387-2234-4715-b4c2-a81a2bfeb588" providerId="ADAL" clId="{650C3A5F-2E70-47E4-BCFC-2A85E904F40B}" dt="2023-03-20T10:07:43.462" v="931" actId="20577"/>
          <ac:spMkLst>
            <pc:docMk/>
            <pc:sldMk cId="1659075388" sldId="261"/>
            <ac:spMk id="4" creationId="{1F6460AF-16E4-B06C-6DB0-D30561C1BE54}"/>
          </ac:spMkLst>
        </pc:spChg>
        <pc:spChg chg="mod">
          <ac:chgData name="Cyrion Dongen" userId="b8f33387-2234-4715-b4c2-a81a2bfeb588" providerId="ADAL" clId="{650C3A5F-2E70-47E4-BCFC-2A85E904F40B}" dt="2023-03-23T12:26:42.771" v="1315" actId="20577"/>
          <ac:spMkLst>
            <pc:docMk/>
            <pc:sldMk cId="1659075388" sldId="261"/>
            <ac:spMk id="5129" creationId="{F0CDE0F8-19A7-4581-8963-42578EED3F4F}"/>
          </ac:spMkLst>
        </pc:spChg>
      </pc:sldChg>
      <pc:sldChg chg="delSp modSp mod modNotesTx">
        <pc:chgData name="Cyrion Dongen" userId="b8f33387-2234-4715-b4c2-a81a2bfeb588" providerId="ADAL" clId="{650C3A5F-2E70-47E4-BCFC-2A85E904F40B}" dt="2023-03-23T12:26:36.413" v="1306" actId="20577"/>
        <pc:sldMkLst>
          <pc:docMk/>
          <pc:sldMk cId="3917581882" sldId="262"/>
        </pc:sldMkLst>
        <pc:spChg chg="mod">
          <ac:chgData name="Cyrion Dongen" userId="b8f33387-2234-4715-b4c2-a81a2bfeb588" providerId="ADAL" clId="{650C3A5F-2E70-47E4-BCFC-2A85E904F40B}" dt="2023-03-20T10:06:46.059" v="890" actId="5793"/>
          <ac:spMkLst>
            <pc:docMk/>
            <pc:sldMk cId="3917581882" sldId="262"/>
            <ac:spMk id="2" creationId="{78B6B324-4DF0-99EF-9675-DE584FFD69CE}"/>
          </ac:spMkLst>
        </pc:spChg>
        <pc:spChg chg="mod">
          <ac:chgData name="Cyrion Dongen" userId="b8f33387-2234-4715-b4c2-a81a2bfeb588" providerId="ADAL" clId="{650C3A5F-2E70-47E4-BCFC-2A85E904F40B}" dt="2023-03-20T13:29:24.313" v="943" actId="6549"/>
          <ac:spMkLst>
            <pc:docMk/>
            <pc:sldMk cId="3917581882" sldId="262"/>
            <ac:spMk id="3" creationId="{24979007-3CEF-FEA0-A715-D3117969D6F2}"/>
          </ac:spMkLst>
        </pc:spChg>
        <pc:spChg chg="mod">
          <ac:chgData name="Cyrion Dongen" userId="b8f33387-2234-4715-b4c2-a81a2bfeb588" providerId="ADAL" clId="{650C3A5F-2E70-47E4-BCFC-2A85E904F40B}" dt="2023-03-23T12:26:36.413" v="1306" actId="20577"/>
          <ac:spMkLst>
            <pc:docMk/>
            <pc:sldMk cId="3917581882" sldId="262"/>
            <ac:spMk id="1033" creationId="{D73A9451-6C04-4EAB-BE98-3DBFDE9ACCEA}"/>
          </ac:spMkLst>
        </pc:spChg>
        <pc:picChg chg="del">
          <ac:chgData name="Cyrion Dongen" userId="b8f33387-2234-4715-b4c2-a81a2bfeb588" providerId="ADAL" clId="{650C3A5F-2E70-47E4-BCFC-2A85E904F40B}" dt="2023-03-20T10:06:35.291" v="875" actId="478"/>
          <ac:picMkLst>
            <pc:docMk/>
            <pc:sldMk cId="3917581882" sldId="262"/>
            <ac:picMk id="1026" creationId="{1B2051E1-3409-5DE8-8504-9D465F5AD16E}"/>
          </ac:picMkLst>
        </pc:picChg>
      </pc:sldChg>
      <pc:sldChg chg="new del ord">
        <pc:chgData name="Cyrion Dongen" userId="b8f33387-2234-4715-b4c2-a81a2bfeb588" providerId="ADAL" clId="{650C3A5F-2E70-47E4-BCFC-2A85E904F40B}" dt="2023-03-20T13:29:50.019" v="954" actId="680"/>
        <pc:sldMkLst>
          <pc:docMk/>
          <pc:sldMk cId="2242199266" sldId="263"/>
        </pc:sldMkLst>
      </pc:sldChg>
      <pc:sldChg chg="delSp modSp add del mod ord">
        <pc:chgData name="Cyrion Dongen" userId="b8f33387-2234-4715-b4c2-a81a2bfeb588" providerId="ADAL" clId="{650C3A5F-2E70-47E4-BCFC-2A85E904F40B}" dt="2023-03-20T13:30:31.801" v="1020" actId="2696"/>
        <pc:sldMkLst>
          <pc:docMk/>
          <pc:sldMk cId="4199648255" sldId="263"/>
        </pc:sldMkLst>
        <pc:spChg chg="mod">
          <ac:chgData name="Cyrion Dongen" userId="b8f33387-2234-4715-b4c2-a81a2bfeb588" providerId="ADAL" clId="{650C3A5F-2E70-47E4-BCFC-2A85E904F40B}" dt="2023-03-20T13:30:15.933" v="1018" actId="20577"/>
          <ac:spMkLst>
            <pc:docMk/>
            <pc:sldMk cId="4199648255" sldId="263"/>
            <ac:spMk id="2" creationId="{C63FA812-CA18-7B45-FC7C-E6789E51A4BD}"/>
          </ac:spMkLst>
        </pc:spChg>
        <pc:picChg chg="del">
          <ac:chgData name="Cyrion Dongen" userId="b8f33387-2234-4715-b4c2-a81a2bfeb588" providerId="ADAL" clId="{650C3A5F-2E70-47E4-BCFC-2A85E904F40B}" dt="2023-03-20T13:30:18.440" v="1019" actId="478"/>
          <ac:picMkLst>
            <pc:docMk/>
            <pc:sldMk cId="4199648255" sldId="263"/>
            <ac:picMk id="2050" creationId="{00276DE8-7A85-4D3A-0502-DA80743B9FAA}"/>
          </ac:picMkLst>
        </pc:picChg>
      </pc:sldChg>
    </pc:docChg>
  </pc:docChgLst>
  <pc:docChgLst>
    <pc:chgData name="Whelan,Ben B.L." userId="S::439104@student.fontys.nl::e1c7c6c3-81cd-4dc5-b60b-37bf7c75199e" providerId="AD" clId="Web-{54FD1D93-ABEA-4123-8254-95493AF6BF88}"/>
    <pc:docChg chg="modSld">
      <pc:chgData name="Whelan,Ben B.L." userId="S::439104@student.fontys.nl::e1c7c6c3-81cd-4dc5-b60b-37bf7c75199e" providerId="AD" clId="Web-{54FD1D93-ABEA-4123-8254-95493AF6BF88}" dt="2023-04-13T08:48:56.565" v="24"/>
      <pc:docMkLst>
        <pc:docMk/>
      </pc:docMkLst>
      <pc:sldChg chg="addSp delSp modSp">
        <pc:chgData name="Whelan,Ben B.L." userId="S::439104@student.fontys.nl::e1c7c6c3-81cd-4dc5-b60b-37bf7c75199e" providerId="AD" clId="Web-{54FD1D93-ABEA-4123-8254-95493AF6BF88}" dt="2023-04-13T08:48:56.565" v="24"/>
        <pc:sldMkLst>
          <pc:docMk/>
          <pc:sldMk cId="3707222489" sldId="258"/>
        </pc:sldMkLst>
        <pc:spChg chg="mod">
          <ac:chgData name="Whelan,Ben B.L." userId="S::439104@student.fontys.nl::e1c7c6c3-81cd-4dc5-b60b-37bf7c75199e" providerId="AD" clId="Web-{54FD1D93-ABEA-4123-8254-95493AF6BF88}" dt="2023-04-13T08:20:39.383" v="4" actId="1076"/>
          <ac:spMkLst>
            <pc:docMk/>
            <pc:sldMk cId="3707222489" sldId="258"/>
            <ac:spMk id="2" creationId="{B6E1D674-92DF-C7AB-9C72-BDB4528ED85E}"/>
          </ac:spMkLst>
        </pc:spChg>
        <pc:picChg chg="add mod">
          <ac:chgData name="Whelan,Ben B.L." userId="S::439104@student.fontys.nl::e1c7c6c3-81cd-4dc5-b60b-37bf7c75199e" providerId="AD" clId="Web-{54FD1D93-ABEA-4123-8254-95493AF6BF88}" dt="2023-04-13T08:20:59.665" v="12"/>
          <ac:picMkLst>
            <pc:docMk/>
            <pc:sldMk cId="3707222489" sldId="258"/>
            <ac:picMk id="4" creationId="{06D4D679-5B5F-2F7A-1D35-3F0DA2FA0977}"/>
          </ac:picMkLst>
        </pc:picChg>
        <pc:picChg chg="add del mod">
          <ac:chgData name="Whelan,Ben B.L." userId="S::439104@student.fontys.nl::e1c7c6c3-81cd-4dc5-b60b-37bf7c75199e" providerId="AD" clId="Web-{54FD1D93-ABEA-4123-8254-95493AF6BF88}" dt="2023-04-13T08:48:55.862" v="23"/>
          <ac:picMkLst>
            <pc:docMk/>
            <pc:sldMk cId="3707222489" sldId="258"/>
            <ac:picMk id="4" creationId="{11F72AD6-3ED8-0878-951D-D5BE7C205035}"/>
          </ac:picMkLst>
        </pc:picChg>
        <pc:picChg chg="mod">
          <ac:chgData name="Whelan,Ben B.L." userId="S::439104@student.fontys.nl::e1c7c6c3-81cd-4dc5-b60b-37bf7c75199e" providerId="AD" clId="Web-{54FD1D93-ABEA-4123-8254-95493AF6BF88}" dt="2023-04-13T08:20:34.789" v="3" actId="1076"/>
          <ac:picMkLst>
            <pc:docMk/>
            <pc:sldMk cId="3707222489" sldId="258"/>
            <ac:picMk id="5" creationId="{317428E6-DA8D-72C7-57F2-6FD6647B7872}"/>
          </ac:picMkLst>
        </pc:picChg>
        <pc:picChg chg="add del">
          <ac:chgData name="Whelan,Ben B.L." userId="S::439104@student.fontys.nl::e1c7c6c3-81cd-4dc5-b60b-37bf7c75199e" providerId="AD" clId="Web-{54FD1D93-ABEA-4123-8254-95493AF6BF88}" dt="2023-04-13T08:48:56.565" v="24"/>
          <ac:picMkLst>
            <pc:docMk/>
            <pc:sldMk cId="3707222489" sldId="258"/>
            <ac:picMk id="7" creationId="{46B326DA-F598-0585-0FAD-9427CB14E379}"/>
          </ac:picMkLst>
        </pc:picChg>
      </pc:sldChg>
    </pc:docChg>
  </pc:docChgLst>
  <pc:docChgLst>
    <pc:chgData name="Whelan,Ben B.L." userId="S::439104@student.fontys.nl::e1c7c6c3-81cd-4dc5-b60b-37bf7c75199e" providerId="AD" clId="Web-{126E39DD-BAB1-4144-9E91-EB1B92C6F501}"/>
    <pc:docChg chg="modSld">
      <pc:chgData name="Whelan,Ben B.L." userId="S::439104@student.fontys.nl::e1c7c6c3-81cd-4dc5-b60b-37bf7c75199e" providerId="AD" clId="Web-{126E39DD-BAB1-4144-9E91-EB1B92C6F501}" dt="2023-06-01T05:53:47.877" v="3" actId="20577"/>
      <pc:docMkLst>
        <pc:docMk/>
      </pc:docMkLst>
      <pc:sldChg chg="modSp">
        <pc:chgData name="Whelan,Ben B.L." userId="S::439104@student.fontys.nl::e1c7c6c3-81cd-4dc5-b60b-37bf7c75199e" providerId="AD" clId="Web-{126E39DD-BAB1-4144-9E91-EB1B92C6F501}" dt="2023-06-01T05:53:47.877" v="3" actId="20577"/>
        <pc:sldMkLst>
          <pc:docMk/>
          <pc:sldMk cId="109857222" sldId="256"/>
        </pc:sldMkLst>
        <pc:spChg chg="mod">
          <ac:chgData name="Whelan,Ben B.L." userId="S::439104@student.fontys.nl::e1c7c6c3-81cd-4dc5-b60b-37bf7c75199e" providerId="AD" clId="Web-{126E39DD-BAB1-4144-9E91-EB1B92C6F501}" dt="2023-06-01T05:53:40.736" v="0" actId="20577"/>
          <ac:spMkLst>
            <pc:docMk/>
            <pc:sldMk cId="109857222" sldId="256"/>
            <ac:spMk id="2" creationId="{00000000-0000-0000-0000-000000000000}"/>
          </ac:spMkLst>
        </pc:spChg>
        <pc:spChg chg="mod">
          <ac:chgData name="Whelan,Ben B.L." userId="S::439104@student.fontys.nl::e1c7c6c3-81cd-4dc5-b60b-37bf7c75199e" providerId="AD" clId="Web-{126E39DD-BAB1-4144-9E91-EB1B92C6F501}" dt="2023-06-01T05:53:47.877" v="3" actId="20577"/>
          <ac:spMkLst>
            <pc:docMk/>
            <pc:sldMk cId="109857222" sldId="256"/>
            <ac:spMk id="5" creationId="{8DB643FA-1905-97F2-A36D-476F9B6675F6}"/>
          </ac:spMkLst>
        </pc:spChg>
      </pc:sldChg>
    </pc:docChg>
  </pc:docChgLst>
  <pc:docChgLst>
    <pc:chgData name="Moor,Tim T.E.A. de" userId="S::462787@student.fontys.nl::e0cc74ce-1117-4379-89d4-5a84b830d890" providerId="AD" clId="Web-{2001521E-7461-4800-B8F0-97AABFEAE7A4}"/>
    <pc:docChg chg="modSld">
      <pc:chgData name="Moor,Tim T.E.A. de" userId="S::462787@student.fontys.nl::e0cc74ce-1117-4379-89d4-5a84b830d890" providerId="AD" clId="Web-{2001521E-7461-4800-B8F0-97AABFEAE7A4}" dt="2023-02-27T13:30:24.039" v="13" actId="20577"/>
      <pc:docMkLst>
        <pc:docMk/>
      </pc:docMkLst>
      <pc:sldChg chg="modSp">
        <pc:chgData name="Moor,Tim T.E.A. de" userId="S::462787@student.fontys.nl::e0cc74ce-1117-4379-89d4-5a84b830d890" providerId="AD" clId="Web-{2001521E-7461-4800-B8F0-97AABFEAE7A4}" dt="2023-02-27T13:30:24.039" v="13" actId="20577"/>
        <pc:sldMkLst>
          <pc:docMk/>
          <pc:sldMk cId="3917581882" sldId="262"/>
        </pc:sldMkLst>
        <pc:spChg chg="mod">
          <ac:chgData name="Moor,Tim T.E.A. de" userId="S::462787@student.fontys.nl::e0cc74ce-1117-4379-89d4-5a84b830d890" providerId="AD" clId="Web-{2001521E-7461-4800-B8F0-97AABFEAE7A4}" dt="2023-02-27T13:30:24.039" v="13" actId="20577"/>
          <ac:spMkLst>
            <pc:docMk/>
            <pc:sldMk cId="3917581882" sldId="262"/>
            <ac:spMk id="3" creationId="{24979007-3CEF-FEA0-A715-D3117969D6F2}"/>
          </ac:spMkLst>
        </pc:spChg>
      </pc:sldChg>
    </pc:docChg>
  </pc:docChgLst>
  <pc:docChgLst>
    <pc:chgData name="Whelan,Ben B.L." userId="S::439104@student.fontys.nl::e1c7c6c3-81cd-4dc5-b60b-37bf7c75199e" providerId="AD" clId="Web-{B0407EE4-19D1-4E07-83CD-77B10C3B9E97}"/>
    <pc:docChg chg="modSld">
      <pc:chgData name="Whelan,Ben B.L." userId="S::439104@student.fontys.nl::e1c7c6c3-81cd-4dc5-b60b-37bf7c75199e" providerId="AD" clId="Web-{B0407EE4-19D1-4E07-83CD-77B10C3B9E97}" dt="2023-03-02T07:56:09.200" v="228" actId="14100"/>
      <pc:docMkLst>
        <pc:docMk/>
      </pc:docMkLst>
      <pc:sldChg chg="modNotes">
        <pc:chgData name="Whelan,Ben B.L." userId="S::439104@student.fontys.nl::e1c7c6c3-81cd-4dc5-b60b-37bf7c75199e" providerId="AD" clId="Web-{B0407EE4-19D1-4E07-83CD-77B10C3B9E97}" dt="2023-03-02T07:50:35.768" v="0"/>
        <pc:sldMkLst>
          <pc:docMk/>
          <pc:sldMk cId="109857222" sldId="256"/>
        </pc:sldMkLst>
      </pc:sldChg>
      <pc:sldChg chg="modNotes">
        <pc:chgData name="Whelan,Ben B.L." userId="S::439104@student.fontys.nl::e1c7c6c3-81cd-4dc5-b60b-37bf7c75199e" providerId="AD" clId="Web-{B0407EE4-19D1-4E07-83CD-77B10C3B9E97}" dt="2023-03-02T07:51:49.692" v="86"/>
        <pc:sldMkLst>
          <pc:docMk/>
          <pc:sldMk cId="2690748233" sldId="257"/>
        </pc:sldMkLst>
      </pc:sldChg>
      <pc:sldChg chg="modNotes">
        <pc:chgData name="Whelan,Ben B.L." userId="S::439104@student.fontys.nl::e1c7c6c3-81cd-4dc5-b60b-37bf7c75199e" providerId="AD" clId="Web-{B0407EE4-19D1-4E07-83CD-77B10C3B9E97}" dt="2023-03-02T07:52:24.177" v="116"/>
        <pc:sldMkLst>
          <pc:docMk/>
          <pc:sldMk cId="3707222489" sldId="258"/>
        </pc:sldMkLst>
      </pc:sldChg>
      <pc:sldChg chg="modSp">
        <pc:chgData name="Whelan,Ben B.L." userId="S::439104@student.fontys.nl::e1c7c6c3-81cd-4dc5-b60b-37bf7c75199e" providerId="AD" clId="Web-{B0407EE4-19D1-4E07-83CD-77B10C3B9E97}" dt="2023-03-02T07:56:09.200" v="228" actId="14100"/>
        <pc:sldMkLst>
          <pc:docMk/>
          <pc:sldMk cId="1659075388" sldId="261"/>
        </pc:sldMkLst>
        <pc:spChg chg="mod">
          <ac:chgData name="Whelan,Ben B.L." userId="S::439104@student.fontys.nl::e1c7c6c3-81cd-4dc5-b60b-37bf7c75199e" providerId="AD" clId="Web-{B0407EE4-19D1-4E07-83CD-77B10C3B9E97}" dt="2023-03-02T07:56:06.075" v="227" actId="20577"/>
          <ac:spMkLst>
            <pc:docMk/>
            <pc:sldMk cId="1659075388" sldId="261"/>
            <ac:spMk id="3" creationId="{16563F7C-24EA-A6B6-126B-FEE3BE08F382}"/>
          </ac:spMkLst>
        </pc:spChg>
        <pc:picChg chg="mod">
          <ac:chgData name="Whelan,Ben B.L." userId="S::439104@student.fontys.nl::e1c7c6c3-81cd-4dc5-b60b-37bf7c75199e" providerId="AD" clId="Web-{B0407EE4-19D1-4E07-83CD-77B10C3B9E97}" dt="2023-03-02T07:56:09.200" v="228" actId="14100"/>
          <ac:picMkLst>
            <pc:docMk/>
            <pc:sldMk cId="1659075388" sldId="261"/>
            <ac:picMk id="5122" creationId="{CE02F2DC-B554-76C8-8440-0D6A6AEC4774}"/>
          </ac:picMkLst>
        </pc:picChg>
      </pc:sldChg>
      <pc:sldChg chg="modNotes">
        <pc:chgData name="Whelan,Ben B.L." userId="S::439104@student.fontys.nl::e1c7c6c3-81cd-4dc5-b60b-37bf7c75199e" providerId="AD" clId="Web-{B0407EE4-19D1-4E07-83CD-77B10C3B9E97}" dt="2023-03-02T07:53:01.210" v="157"/>
        <pc:sldMkLst>
          <pc:docMk/>
          <pc:sldMk cId="3917581882" sldId="262"/>
        </pc:sldMkLst>
      </pc:sldChg>
    </pc:docChg>
  </pc:docChgLst>
  <pc:docChgLst>
    <pc:chgData name="Moor,Tim T.E.A. de" userId="e0cc74ce-1117-4379-89d4-5a84b830d890" providerId="ADAL" clId="{3A333245-E0AB-4B64-B828-FA0419C5F72A}"/>
    <pc:docChg chg="undo custSel modSld">
      <pc:chgData name="Moor,Tim T.E.A. de" userId="e0cc74ce-1117-4379-89d4-5a84b830d890" providerId="ADAL" clId="{3A333245-E0AB-4B64-B828-FA0419C5F72A}" dt="2023-03-02T11:59:27.359" v="28" actId="20577"/>
      <pc:docMkLst>
        <pc:docMk/>
      </pc:docMkLst>
      <pc:sldChg chg="modSp mod modNotesTx">
        <pc:chgData name="Moor,Tim T.E.A. de" userId="e0cc74ce-1117-4379-89d4-5a84b830d890" providerId="ADAL" clId="{3A333245-E0AB-4B64-B828-FA0419C5F72A}" dt="2023-03-02T11:59:27.359" v="28" actId="20577"/>
        <pc:sldMkLst>
          <pc:docMk/>
          <pc:sldMk cId="2690748233" sldId="257"/>
        </pc:sldMkLst>
        <pc:spChg chg="mod">
          <ac:chgData name="Moor,Tim T.E.A. de" userId="e0cc74ce-1117-4379-89d4-5a84b830d890" providerId="ADAL" clId="{3A333245-E0AB-4B64-B828-FA0419C5F72A}" dt="2023-03-02T11:59:19.866" v="27" actId="20577"/>
          <ac:spMkLst>
            <pc:docMk/>
            <pc:sldMk cId="2690748233" sldId="257"/>
            <ac:spMk id="3" creationId="{7015704B-950F-490D-D326-2A82DA29B774}"/>
          </ac:spMkLst>
        </pc:spChg>
      </pc:sldChg>
      <pc:sldChg chg="addSp delSp modSp mod">
        <pc:chgData name="Moor,Tim T.E.A. de" userId="e0cc74ce-1117-4379-89d4-5a84b830d890" providerId="ADAL" clId="{3A333245-E0AB-4B64-B828-FA0419C5F72A}" dt="2023-03-02T09:04:27.461" v="6" actId="478"/>
        <pc:sldMkLst>
          <pc:docMk/>
          <pc:sldMk cId="3707222489" sldId="258"/>
        </pc:sldMkLst>
        <pc:spChg chg="add del mod">
          <ac:chgData name="Moor,Tim T.E.A. de" userId="e0cc74ce-1117-4379-89d4-5a84b830d890" providerId="ADAL" clId="{3A333245-E0AB-4B64-B828-FA0419C5F72A}" dt="2023-03-02T09:04:27.461" v="6" actId="478"/>
          <ac:spMkLst>
            <pc:docMk/>
            <pc:sldMk cId="3707222489" sldId="258"/>
            <ac:spMk id="3077" creationId="{9B029086-7800-4237-9C3C-72272AD6C8E6}"/>
          </ac:spMkLst>
        </pc:spChg>
        <pc:spChg chg="add del">
          <ac:chgData name="Moor,Tim T.E.A. de" userId="e0cc74ce-1117-4379-89d4-5a84b830d890" providerId="ADAL" clId="{3A333245-E0AB-4B64-B828-FA0419C5F72A}" dt="2023-03-02T09:04:26.932" v="5" actId="478"/>
          <ac:spMkLst>
            <pc:docMk/>
            <pc:sldMk cId="3707222489" sldId="258"/>
            <ac:spMk id="3078" creationId="{E3AF5CA9-9FC6-4278-A5FD-EF48769AE8CB}"/>
          </ac:spMkLst>
        </pc:spChg>
      </pc:sldChg>
      <pc:sldChg chg="delSp mod">
        <pc:chgData name="Moor,Tim T.E.A. de" userId="e0cc74ce-1117-4379-89d4-5a84b830d890" providerId="ADAL" clId="{3A333245-E0AB-4B64-B828-FA0419C5F72A}" dt="2023-03-02T08:35:43.174" v="1" actId="478"/>
        <pc:sldMkLst>
          <pc:docMk/>
          <pc:sldMk cId="2921114690" sldId="259"/>
        </pc:sldMkLst>
        <pc:spChg chg="del">
          <ac:chgData name="Moor,Tim T.E.A. de" userId="e0cc74ce-1117-4379-89d4-5a84b830d890" providerId="ADAL" clId="{3A333245-E0AB-4B64-B828-FA0419C5F72A}" dt="2023-03-02T08:35:40.283" v="0" actId="478"/>
          <ac:spMkLst>
            <pc:docMk/>
            <pc:sldMk cId="2921114690" sldId="259"/>
            <ac:spMk id="4113" creationId="{E8DF09D5-C52C-493D-B30F-EBEBCC8D14CB}"/>
          </ac:spMkLst>
        </pc:spChg>
        <pc:spChg chg="del">
          <ac:chgData name="Moor,Tim T.E.A. de" userId="e0cc74ce-1117-4379-89d4-5a84b830d890" providerId="ADAL" clId="{3A333245-E0AB-4B64-B828-FA0419C5F72A}" dt="2023-03-02T08:35:43.174" v="1" actId="478"/>
          <ac:spMkLst>
            <pc:docMk/>
            <pc:sldMk cId="2921114690" sldId="259"/>
            <ac:spMk id="4114" creationId="{24E70952-F747-4048-BA79-210370034F46}"/>
          </ac:spMkLst>
        </pc:spChg>
      </pc:sldChg>
    </pc:docChg>
  </pc:docChgLst>
  <pc:docChgLst>
    <pc:chgData name="Cyrion Dongen" userId="b8f33387-2234-4715-b4c2-a81a2bfeb588" providerId="ADAL" clId="{24C96BF6-498B-46CB-86EA-C5B913B819BF}"/>
    <pc:docChg chg="undo redo custSel addSld delSld modSld sldOrd">
      <pc:chgData name="Cyrion Dongen" userId="b8f33387-2234-4715-b4c2-a81a2bfeb588" providerId="ADAL" clId="{24C96BF6-498B-46CB-86EA-C5B913B819BF}" dt="2023-06-15T11:59:39.524" v="439" actId="20577"/>
      <pc:docMkLst>
        <pc:docMk/>
      </pc:docMkLst>
      <pc:sldChg chg="modSp mod modNotesTx">
        <pc:chgData name="Cyrion Dongen" userId="b8f33387-2234-4715-b4c2-a81a2bfeb588" providerId="ADAL" clId="{24C96BF6-498B-46CB-86EA-C5B913B819BF}" dt="2023-06-15T11:56:57.718" v="426" actId="20577"/>
        <pc:sldMkLst>
          <pc:docMk/>
          <pc:sldMk cId="109857222" sldId="256"/>
        </pc:sldMkLst>
        <pc:spChg chg="mod">
          <ac:chgData name="Cyrion Dongen" userId="b8f33387-2234-4715-b4c2-a81a2bfeb588" providerId="ADAL" clId="{24C96BF6-498B-46CB-86EA-C5B913B819BF}" dt="2023-06-12T11:56:27.311" v="1" actId="20577"/>
          <ac:spMkLst>
            <pc:docMk/>
            <pc:sldMk cId="109857222" sldId="256"/>
            <ac:spMk id="2" creationId="{00000000-0000-0000-0000-000000000000}"/>
          </ac:spMkLst>
        </pc:spChg>
        <pc:spChg chg="mod">
          <ac:chgData name="Cyrion Dongen" userId="b8f33387-2234-4715-b4c2-a81a2bfeb588" providerId="ADAL" clId="{24C96BF6-498B-46CB-86EA-C5B913B819BF}" dt="2023-06-12T11:56:33.050" v="3" actId="20577"/>
          <ac:spMkLst>
            <pc:docMk/>
            <pc:sldMk cId="109857222" sldId="256"/>
            <ac:spMk id="5" creationId="{8DB643FA-1905-97F2-A36D-476F9B6675F6}"/>
          </ac:spMkLst>
        </pc:spChg>
      </pc:sldChg>
      <pc:sldChg chg="modSp mod modNotesTx">
        <pc:chgData name="Cyrion Dongen" userId="b8f33387-2234-4715-b4c2-a81a2bfeb588" providerId="ADAL" clId="{24C96BF6-498B-46CB-86EA-C5B913B819BF}" dt="2023-06-15T07:35:15.196" v="406" actId="20577"/>
        <pc:sldMkLst>
          <pc:docMk/>
          <pc:sldMk cId="2690748233" sldId="257"/>
        </pc:sldMkLst>
        <pc:spChg chg="mod">
          <ac:chgData name="Cyrion Dongen" userId="b8f33387-2234-4715-b4c2-a81a2bfeb588" providerId="ADAL" clId="{24C96BF6-498B-46CB-86EA-C5B913B819BF}" dt="2023-06-12T11:56:38.341" v="4" actId="20577"/>
          <ac:spMkLst>
            <pc:docMk/>
            <pc:sldMk cId="2690748233" sldId="257"/>
            <ac:spMk id="2" creationId="{C63FA812-CA18-7B45-FC7C-E6789E51A4BD}"/>
          </ac:spMkLst>
        </pc:spChg>
        <pc:spChg chg="mod">
          <ac:chgData name="Cyrion Dongen" userId="b8f33387-2234-4715-b4c2-a81a2bfeb588" providerId="ADAL" clId="{24C96BF6-498B-46CB-86EA-C5B913B819BF}" dt="2023-06-15T07:35:15.196" v="406" actId="20577"/>
          <ac:spMkLst>
            <pc:docMk/>
            <pc:sldMk cId="2690748233" sldId="257"/>
            <ac:spMk id="3" creationId="{7015704B-950F-490D-D326-2A82DA29B774}"/>
          </ac:spMkLst>
        </pc:spChg>
      </pc:sldChg>
      <pc:sldChg chg="modNotesTx">
        <pc:chgData name="Cyrion Dongen" userId="b8f33387-2234-4715-b4c2-a81a2bfeb588" providerId="ADAL" clId="{24C96BF6-498B-46CB-86EA-C5B913B819BF}" dt="2023-06-15T11:59:39.524" v="439" actId="20577"/>
        <pc:sldMkLst>
          <pc:docMk/>
          <pc:sldMk cId="3707222489" sldId="258"/>
        </pc:sldMkLst>
      </pc:sldChg>
      <pc:sldChg chg="delSp modSp mod">
        <pc:chgData name="Cyrion Dongen" userId="b8f33387-2234-4715-b4c2-a81a2bfeb588" providerId="ADAL" clId="{24C96BF6-498B-46CB-86EA-C5B913B819BF}" dt="2023-06-15T07:35:26.973" v="420" actId="20577"/>
        <pc:sldMkLst>
          <pc:docMk/>
          <pc:sldMk cId="1659075388" sldId="261"/>
        </pc:sldMkLst>
        <pc:spChg chg="mod">
          <ac:chgData name="Cyrion Dongen" userId="b8f33387-2234-4715-b4c2-a81a2bfeb588" providerId="ADAL" clId="{24C96BF6-498B-46CB-86EA-C5B913B819BF}" dt="2023-06-12T12:02:18.758" v="301" actId="20577"/>
          <ac:spMkLst>
            <pc:docMk/>
            <pc:sldMk cId="1659075388" sldId="261"/>
            <ac:spMk id="2" creationId="{423F6859-AAA1-3FD1-935B-159380987DBE}"/>
          </ac:spMkLst>
        </pc:spChg>
        <pc:spChg chg="mod">
          <ac:chgData name="Cyrion Dongen" userId="b8f33387-2234-4715-b4c2-a81a2bfeb588" providerId="ADAL" clId="{24C96BF6-498B-46CB-86EA-C5B913B819BF}" dt="2023-06-15T07:35:26.973" v="420" actId="20577"/>
          <ac:spMkLst>
            <pc:docMk/>
            <pc:sldMk cId="1659075388" sldId="261"/>
            <ac:spMk id="3" creationId="{16563F7C-24EA-A6B6-126B-FEE3BE08F382}"/>
          </ac:spMkLst>
        </pc:spChg>
        <pc:spChg chg="del mod">
          <ac:chgData name="Cyrion Dongen" userId="b8f33387-2234-4715-b4c2-a81a2bfeb588" providerId="ADAL" clId="{24C96BF6-498B-46CB-86EA-C5B913B819BF}" dt="2023-06-12T12:06:46.765" v="404"/>
          <ac:spMkLst>
            <pc:docMk/>
            <pc:sldMk cId="1659075388" sldId="261"/>
            <ac:spMk id="4" creationId="{1F6460AF-16E4-B06C-6DB0-D30561C1BE54}"/>
          </ac:spMkLst>
        </pc:spChg>
        <pc:spChg chg="mod">
          <ac:chgData name="Cyrion Dongen" userId="b8f33387-2234-4715-b4c2-a81a2bfeb588" providerId="ADAL" clId="{24C96BF6-498B-46CB-86EA-C5B913B819BF}" dt="2023-06-12T12:02:50.852" v="316" actId="20577"/>
          <ac:spMkLst>
            <pc:docMk/>
            <pc:sldMk cId="1659075388" sldId="261"/>
            <ac:spMk id="5" creationId="{9A4CAB0A-D6DF-EAF7-3E94-C5BABE278BF2}"/>
          </ac:spMkLst>
        </pc:spChg>
      </pc:sldChg>
      <pc:sldChg chg="modSp add del mod ord modNotesTx">
        <pc:chgData name="Cyrion Dongen" userId="b8f33387-2234-4715-b4c2-a81a2bfeb588" providerId="ADAL" clId="{24C96BF6-498B-46CB-86EA-C5B913B819BF}" dt="2023-06-15T07:35:04.910" v="405" actId="2696"/>
        <pc:sldMkLst>
          <pc:docMk/>
          <pc:sldMk cId="1703598682" sldId="263"/>
        </pc:sldMkLst>
        <pc:spChg chg="mod">
          <ac:chgData name="Cyrion Dongen" userId="b8f33387-2234-4715-b4c2-a81a2bfeb588" providerId="ADAL" clId="{24C96BF6-498B-46CB-86EA-C5B913B819BF}" dt="2023-06-12T12:02:08.752" v="280" actId="20577"/>
          <ac:spMkLst>
            <pc:docMk/>
            <pc:sldMk cId="1703598682" sldId="263"/>
            <ac:spMk id="2" creationId="{B6E1D674-92DF-C7AB-9C72-BDB4528ED85E}"/>
          </ac:spMkLst>
        </pc:spChg>
      </pc:sldChg>
    </pc:docChg>
  </pc:docChgLst>
  <pc:docChgLst>
    <pc:chgData name="Whelan,Ben B.L." userId="S::439104@student.fontys.nl::e1c7c6c3-81cd-4dc5-b60b-37bf7c75199e" providerId="AD" clId="Web-{00721313-029C-49C0-A5B8-793F74F11B34}"/>
    <pc:docChg chg="modSld">
      <pc:chgData name="Whelan,Ben B.L." userId="S::439104@student.fontys.nl::e1c7c6c3-81cd-4dc5-b60b-37bf7c75199e" providerId="AD" clId="Web-{00721313-029C-49C0-A5B8-793F74F11B34}" dt="2023-06-01T08:37:51.265" v="29" actId="20577"/>
      <pc:docMkLst>
        <pc:docMk/>
      </pc:docMkLst>
      <pc:sldChg chg="modSp">
        <pc:chgData name="Whelan,Ben B.L." userId="S::439104@student.fontys.nl::e1c7c6c3-81cd-4dc5-b60b-37bf7c75199e" providerId="AD" clId="Web-{00721313-029C-49C0-A5B8-793F74F11B34}" dt="2023-06-01T08:37:51.265" v="29" actId="20577"/>
        <pc:sldMkLst>
          <pc:docMk/>
          <pc:sldMk cId="2690748233" sldId="257"/>
        </pc:sldMkLst>
        <pc:spChg chg="mod">
          <ac:chgData name="Whelan,Ben B.L." userId="S::439104@student.fontys.nl::e1c7c6c3-81cd-4dc5-b60b-37bf7c75199e" providerId="AD" clId="Web-{00721313-029C-49C0-A5B8-793F74F11B34}" dt="2023-06-01T08:37:51.265" v="29" actId="20577"/>
          <ac:spMkLst>
            <pc:docMk/>
            <pc:sldMk cId="2690748233" sldId="257"/>
            <ac:spMk id="3" creationId="{7015704B-950F-490D-D326-2A82DA29B774}"/>
          </ac:spMkLst>
        </pc:spChg>
      </pc:sldChg>
    </pc:docChg>
  </pc:docChgLst>
  <pc:docChgLst>
    <pc:chgData name="Kooij,Pieter P.J.A. van der" userId="S::421817@student.fontys.nl::f9743962-e1d6-4c50-a5e1-154cdd80e0ad" providerId="AD" clId="Web-{AFE89661-F88B-4A16-876A-B1B96106C0BE}"/>
    <pc:docChg chg="modSld">
      <pc:chgData name="Kooij,Pieter P.J.A. van der" userId="S::421817@student.fontys.nl::f9743962-e1d6-4c50-a5e1-154cdd80e0ad" providerId="AD" clId="Web-{AFE89661-F88B-4A16-876A-B1B96106C0BE}" dt="2023-04-13T08:36:01.634" v="14" actId="1076"/>
      <pc:docMkLst>
        <pc:docMk/>
      </pc:docMkLst>
      <pc:sldChg chg="addSp delSp modSp">
        <pc:chgData name="Kooij,Pieter P.J.A. van der" userId="S::421817@student.fontys.nl::f9743962-e1d6-4c50-a5e1-154cdd80e0ad" providerId="AD" clId="Web-{AFE89661-F88B-4A16-876A-B1B96106C0BE}" dt="2023-04-13T08:36:01.634" v="14" actId="1076"/>
        <pc:sldMkLst>
          <pc:docMk/>
          <pc:sldMk cId="3707222489" sldId="258"/>
        </pc:sldMkLst>
        <pc:picChg chg="del">
          <ac:chgData name="Kooij,Pieter P.J.A. van der" userId="S::421817@student.fontys.nl::f9743962-e1d6-4c50-a5e1-154cdd80e0ad" providerId="AD" clId="Web-{AFE89661-F88B-4A16-876A-B1B96106C0BE}" dt="2023-04-13T08:34:06.631" v="0"/>
          <ac:picMkLst>
            <pc:docMk/>
            <pc:sldMk cId="3707222489" sldId="258"/>
            <ac:picMk id="4" creationId="{06D4D679-5B5F-2F7A-1D35-3F0DA2FA0977}"/>
          </ac:picMkLst>
        </pc:picChg>
        <pc:picChg chg="add del mod">
          <ac:chgData name="Kooij,Pieter P.J.A. van der" userId="S::421817@student.fontys.nl::f9743962-e1d6-4c50-a5e1-154cdd80e0ad" providerId="AD" clId="Web-{AFE89661-F88B-4A16-876A-B1B96106C0BE}" dt="2023-04-13T08:35:56.196" v="13"/>
          <ac:picMkLst>
            <pc:docMk/>
            <pc:sldMk cId="3707222489" sldId="258"/>
            <ac:picMk id="6" creationId="{7C616F0E-F692-F795-26C3-9117CCC19435}"/>
          </ac:picMkLst>
        </pc:picChg>
        <pc:picChg chg="add mod">
          <ac:chgData name="Kooij,Pieter P.J.A. van der" userId="S::421817@student.fontys.nl::f9743962-e1d6-4c50-a5e1-154cdd80e0ad" providerId="AD" clId="Web-{AFE89661-F88B-4A16-876A-B1B96106C0BE}" dt="2023-04-13T08:36:01.634" v="14" actId="1076"/>
          <ac:picMkLst>
            <pc:docMk/>
            <pc:sldMk cId="3707222489" sldId="258"/>
            <ac:picMk id="7" creationId="{46B326DA-F598-0585-0FAD-9427CB14E379}"/>
          </ac:picMkLst>
        </pc:picChg>
      </pc:sldChg>
    </pc:docChg>
  </pc:docChgLst>
  <pc:docChgLst>
    <pc:chgData name="Whelan,Ben B.L." userId="e1c7c6c3-81cd-4dc5-b60b-37bf7c75199e" providerId="ADAL" clId="{37A220A7-B45A-476C-96F4-5715CF23A26B}"/>
    <pc:docChg chg="undo custSel delSld modSld">
      <pc:chgData name="Whelan,Ben B.L." userId="e1c7c6c3-81cd-4dc5-b60b-37bf7c75199e" providerId="ADAL" clId="{37A220A7-B45A-476C-96F4-5715CF23A26B}" dt="2023-03-23T12:53:19.018" v="644" actId="14100"/>
      <pc:docMkLst>
        <pc:docMk/>
      </pc:docMkLst>
      <pc:sldChg chg="addSp modSp mod">
        <pc:chgData name="Whelan,Ben B.L." userId="e1c7c6c3-81cd-4dc5-b60b-37bf7c75199e" providerId="ADAL" clId="{37A220A7-B45A-476C-96F4-5715CF23A26B}" dt="2023-03-23T12:53:19.018" v="644" actId="14100"/>
        <pc:sldMkLst>
          <pc:docMk/>
          <pc:sldMk cId="3707222489" sldId="258"/>
        </pc:sldMkLst>
        <pc:spChg chg="mod">
          <ac:chgData name="Whelan,Ben B.L." userId="e1c7c6c3-81cd-4dc5-b60b-37bf7c75199e" providerId="ADAL" clId="{37A220A7-B45A-476C-96F4-5715CF23A26B}" dt="2023-03-23T12:53:16.867" v="642" actId="1076"/>
          <ac:spMkLst>
            <pc:docMk/>
            <pc:sldMk cId="3707222489" sldId="258"/>
            <ac:spMk id="2" creationId="{B6E1D674-92DF-C7AB-9C72-BDB4528ED85E}"/>
          </ac:spMkLst>
        </pc:spChg>
        <pc:picChg chg="add mod">
          <ac:chgData name="Whelan,Ben B.L." userId="e1c7c6c3-81cd-4dc5-b60b-37bf7c75199e" providerId="ADAL" clId="{37A220A7-B45A-476C-96F4-5715CF23A26B}" dt="2023-03-23T12:53:19.018" v="644" actId="14100"/>
          <ac:picMkLst>
            <pc:docMk/>
            <pc:sldMk cId="3707222489" sldId="258"/>
            <ac:picMk id="5" creationId="{06C6A60C-9DDA-AABA-3B5D-F4FC17422FE3}"/>
          </ac:picMkLst>
        </pc:picChg>
        <pc:picChg chg="mod">
          <ac:chgData name="Whelan,Ben B.L." userId="e1c7c6c3-81cd-4dc5-b60b-37bf7c75199e" providerId="ADAL" clId="{37A220A7-B45A-476C-96F4-5715CF23A26B}" dt="2023-03-23T12:53:14.322" v="641" actId="1076"/>
          <ac:picMkLst>
            <pc:docMk/>
            <pc:sldMk cId="3707222489" sldId="258"/>
            <ac:picMk id="3074" creationId="{5ACFEF5E-2BA5-7376-B565-90EAB57562CF}"/>
          </ac:picMkLst>
        </pc:picChg>
      </pc:sldChg>
      <pc:sldChg chg="del">
        <pc:chgData name="Whelan,Ben B.L." userId="e1c7c6c3-81cd-4dc5-b60b-37bf7c75199e" providerId="ADAL" clId="{37A220A7-B45A-476C-96F4-5715CF23A26B}" dt="2023-03-23T12:10:17.208" v="632" actId="2696"/>
        <pc:sldMkLst>
          <pc:docMk/>
          <pc:sldMk cId="2921114690" sldId="259"/>
        </pc:sldMkLst>
      </pc:sldChg>
      <pc:sldChg chg="modSp mod">
        <pc:chgData name="Whelan,Ben B.L." userId="e1c7c6c3-81cd-4dc5-b60b-37bf7c75199e" providerId="ADAL" clId="{37A220A7-B45A-476C-96F4-5715CF23A26B}" dt="2023-03-23T09:14:50.999" v="628" actId="20577"/>
        <pc:sldMkLst>
          <pc:docMk/>
          <pc:sldMk cId="1659075388" sldId="261"/>
        </pc:sldMkLst>
        <pc:spChg chg="mod">
          <ac:chgData name="Whelan,Ben B.L." userId="e1c7c6c3-81cd-4dc5-b60b-37bf7c75199e" providerId="ADAL" clId="{37A220A7-B45A-476C-96F4-5715CF23A26B}" dt="2023-03-23T09:14:50.999" v="628" actId="20577"/>
          <ac:spMkLst>
            <pc:docMk/>
            <pc:sldMk cId="1659075388" sldId="261"/>
            <ac:spMk id="3" creationId="{16563F7C-24EA-A6B6-126B-FEE3BE08F382}"/>
          </ac:spMkLst>
        </pc:spChg>
        <pc:spChg chg="mod">
          <ac:chgData name="Whelan,Ben B.L." userId="e1c7c6c3-81cd-4dc5-b60b-37bf7c75199e" providerId="ADAL" clId="{37A220A7-B45A-476C-96F4-5715CF23A26B}" dt="2023-03-23T09:13:15.016" v="219" actId="14100"/>
          <ac:spMkLst>
            <pc:docMk/>
            <pc:sldMk cId="1659075388" sldId="261"/>
            <ac:spMk id="4" creationId="{1F6460AF-16E4-B06C-6DB0-D30561C1BE54}"/>
          </ac:spMkLst>
        </pc:spChg>
        <pc:spChg chg="mod">
          <ac:chgData name="Whelan,Ben B.L." userId="e1c7c6c3-81cd-4dc5-b60b-37bf7c75199e" providerId="ADAL" clId="{37A220A7-B45A-476C-96F4-5715CF23A26B}" dt="2023-03-23T09:12:38.458" v="82" actId="14100"/>
          <ac:spMkLst>
            <pc:docMk/>
            <pc:sldMk cId="1659075388" sldId="261"/>
            <ac:spMk id="5" creationId="{9A4CAB0A-D6DF-EAF7-3E94-C5BABE278BF2}"/>
          </ac:spMkLst>
        </pc:spChg>
      </pc:sldChg>
      <pc:sldChg chg="modSp mod">
        <pc:chgData name="Whelan,Ben B.L." userId="e1c7c6c3-81cd-4dc5-b60b-37bf7c75199e" providerId="ADAL" clId="{37A220A7-B45A-476C-96F4-5715CF23A26B}" dt="2023-03-23T12:10:11.242" v="631" actId="20577"/>
        <pc:sldMkLst>
          <pc:docMk/>
          <pc:sldMk cId="3917581882" sldId="262"/>
        </pc:sldMkLst>
        <pc:spChg chg="mod">
          <ac:chgData name="Whelan,Ben B.L." userId="e1c7c6c3-81cd-4dc5-b60b-37bf7c75199e" providerId="ADAL" clId="{37A220A7-B45A-476C-96F4-5715CF23A26B}" dt="2023-03-23T12:10:11.242" v="631" actId="20577"/>
          <ac:spMkLst>
            <pc:docMk/>
            <pc:sldMk cId="3917581882" sldId="262"/>
            <ac:spMk id="2" creationId="{78B6B324-4DF0-99EF-9675-DE584FFD69CE}"/>
          </ac:spMkLst>
        </pc:spChg>
      </pc:sldChg>
    </pc:docChg>
  </pc:docChgLst>
  <pc:docChgLst>
    <pc:chgData name="Moor,Tim T.E.A. de" userId="e0cc74ce-1117-4379-89d4-5a84b830d890" providerId="ADAL" clId="{3B539B65-7BF6-4F67-9A8A-01D5C6FC8EA2}"/>
    <pc:docChg chg="custSel modSld">
      <pc:chgData name="Moor,Tim T.E.A. de" userId="e0cc74ce-1117-4379-89d4-5a84b830d890" providerId="ADAL" clId="{3B539B65-7BF6-4F67-9A8A-01D5C6FC8EA2}" dt="2023-03-23T12:32:19.536" v="1438" actId="20577"/>
      <pc:docMkLst>
        <pc:docMk/>
      </pc:docMkLst>
      <pc:sldChg chg="modSp mod">
        <pc:chgData name="Moor,Tim T.E.A. de" userId="e0cc74ce-1117-4379-89d4-5a84b830d890" providerId="ADAL" clId="{3B539B65-7BF6-4F67-9A8A-01D5C6FC8EA2}" dt="2023-03-23T12:23:13.656" v="1065" actId="20577"/>
        <pc:sldMkLst>
          <pc:docMk/>
          <pc:sldMk cId="109857222" sldId="256"/>
        </pc:sldMkLst>
        <pc:spChg chg="mod">
          <ac:chgData name="Moor,Tim T.E.A. de" userId="e0cc74ce-1117-4379-89d4-5a84b830d890" providerId="ADAL" clId="{3B539B65-7BF6-4F67-9A8A-01D5C6FC8EA2}" dt="2023-03-23T12:23:13.656" v="1065" actId="20577"/>
          <ac:spMkLst>
            <pc:docMk/>
            <pc:sldMk cId="109857222" sldId="256"/>
            <ac:spMk id="2" creationId="{00000000-0000-0000-0000-000000000000}"/>
          </ac:spMkLst>
        </pc:spChg>
      </pc:sldChg>
      <pc:sldChg chg="modSp mod modNotesTx">
        <pc:chgData name="Moor,Tim T.E.A. de" userId="e0cc74ce-1117-4379-89d4-5a84b830d890" providerId="ADAL" clId="{3B539B65-7BF6-4F67-9A8A-01D5C6FC8EA2}" dt="2023-03-23T12:32:19.536" v="1438" actId="20577"/>
        <pc:sldMkLst>
          <pc:docMk/>
          <pc:sldMk cId="2690748233" sldId="257"/>
        </pc:sldMkLst>
        <pc:spChg chg="mod">
          <ac:chgData name="Moor,Tim T.E.A. de" userId="e0cc74ce-1117-4379-89d4-5a84b830d890" providerId="ADAL" clId="{3B539B65-7BF6-4F67-9A8A-01D5C6FC8EA2}" dt="2023-03-23T12:23:08.445" v="1055" actId="404"/>
          <ac:spMkLst>
            <pc:docMk/>
            <pc:sldMk cId="2690748233" sldId="257"/>
            <ac:spMk id="3" creationId="{7015704B-950F-490D-D326-2A82DA29B774}"/>
          </ac:spMkLst>
        </pc:spChg>
      </pc:sldChg>
      <pc:sldChg chg="modSp mod">
        <pc:chgData name="Moor,Tim T.E.A. de" userId="e0cc74ce-1117-4379-89d4-5a84b830d890" providerId="ADAL" clId="{3B539B65-7BF6-4F67-9A8A-01D5C6FC8EA2}" dt="2023-03-23T12:15:24.844" v="414" actId="20577"/>
        <pc:sldMkLst>
          <pc:docMk/>
          <pc:sldMk cId="3707222489" sldId="258"/>
        </pc:sldMkLst>
        <pc:spChg chg="mod">
          <ac:chgData name="Moor,Tim T.E.A. de" userId="e0cc74ce-1117-4379-89d4-5a84b830d890" providerId="ADAL" clId="{3B539B65-7BF6-4F67-9A8A-01D5C6FC8EA2}" dt="2023-03-23T12:15:24.844" v="414" actId="20577"/>
          <ac:spMkLst>
            <pc:docMk/>
            <pc:sldMk cId="3707222489" sldId="258"/>
            <ac:spMk id="3" creationId="{B368A850-297E-54EA-DD16-E698C6B1426E}"/>
          </ac:spMkLst>
        </pc:spChg>
      </pc:sldChg>
      <pc:sldChg chg="modSp mod">
        <pc:chgData name="Moor,Tim T.E.A. de" userId="e0cc74ce-1117-4379-89d4-5a84b830d890" providerId="ADAL" clId="{3B539B65-7BF6-4F67-9A8A-01D5C6FC8EA2}" dt="2023-03-23T12:22:26.935" v="1050" actId="27636"/>
        <pc:sldMkLst>
          <pc:docMk/>
          <pc:sldMk cId="1659075388" sldId="261"/>
        </pc:sldMkLst>
        <pc:spChg chg="mod">
          <ac:chgData name="Moor,Tim T.E.A. de" userId="e0cc74ce-1117-4379-89d4-5a84b830d890" providerId="ADAL" clId="{3B539B65-7BF6-4F67-9A8A-01D5C6FC8EA2}" dt="2023-03-23T12:18:00.456" v="767" actId="20577"/>
          <ac:spMkLst>
            <pc:docMk/>
            <pc:sldMk cId="1659075388" sldId="261"/>
            <ac:spMk id="2" creationId="{423F6859-AAA1-3FD1-935B-159380987DBE}"/>
          </ac:spMkLst>
        </pc:spChg>
        <pc:spChg chg="mod">
          <ac:chgData name="Moor,Tim T.E.A. de" userId="e0cc74ce-1117-4379-89d4-5a84b830d890" providerId="ADAL" clId="{3B539B65-7BF6-4F67-9A8A-01D5C6FC8EA2}" dt="2023-03-23T12:22:26.935" v="1050" actId="27636"/>
          <ac:spMkLst>
            <pc:docMk/>
            <pc:sldMk cId="1659075388" sldId="261"/>
            <ac:spMk id="3" creationId="{16563F7C-24EA-A6B6-126B-FEE3BE08F382}"/>
          </ac:spMkLst>
        </pc:spChg>
        <pc:spChg chg="mod">
          <ac:chgData name="Moor,Tim T.E.A. de" userId="e0cc74ce-1117-4379-89d4-5a84b830d890" providerId="ADAL" clId="{3B539B65-7BF6-4F67-9A8A-01D5C6FC8EA2}" dt="2023-03-23T12:17:52.866" v="759" actId="20577"/>
          <ac:spMkLst>
            <pc:docMk/>
            <pc:sldMk cId="1659075388" sldId="261"/>
            <ac:spMk id="4" creationId="{1F6460AF-16E4-B06C-6DB0-D30561C1BE54}"/>
          </ac:spMkLst>
        </pc:spChg>
        <pc:spChg chg="mod">
          <ac:chgData name="Moor,Tim T.E.A. de" userId="e0cc74ce-1117-4379-89d4-5a84b830d890" providerId="ADAL" clId="{3B539B65-7BF6-4F67-9A8A-01D5C6FC8EA2}" dt="2023-03-23T12:16:09.488" v="572" actId="20577"/>
          <ac:spMkLst>
            <pc:docMk/>
            <pc:sldMk cId="1659075388" sldId="261"/>
            <ac:spMk id="5" creationId="{9A4CAB0A-D6DF-EAF7-3E94-C5BABE278BF2}"/>
          </ac:spMkLst>
        </pc:spChg>
      </pc:sldChg>
      <pc:sldChg chg="modSp mod">
        <pc:chgData name="Moor,Tim T.E.A. de" userId="e0cc74ce-1117-4379-89d4-5a84b830d890" providerId="ADAL" clId="{3B539B65-7BF6-4F67-9A8A-01D5C6FC8EA2}" dt="2023-03-23T11:53:17.227" v="47" actId="20577"/>
        <pc:sldMkLst>
          <pc:docMk/>
          <pc:sldMk cId="3917581882" sldId="262"/>
        </pc:sldMkLst>
        <pc:spChg chg="mod">
          <ac:chgData name="Moor,Tim T.E.A. de" userId="e0cc74ce-1117-4379-89d4-5a84b830d890" providerId="ADAL" clId="{3B539B65-7BF6-4F67-9A8A-01D5C6FC8EA2}" dt="2023-03-23T11:52:51.972" v="2" actId="20577"/>
          <ac:spMkLst>
            <pc:docMk/>
            <pc:sldMk cId="3917581882" sldId="262"/>
            <ac:spMk id="2" creationId="{78B6B324-4DF0-99EF-9675-DE584FFD69CE}"/>
          </ac:spMkLst>
        </pc:spChg>
        <pc:spChg chg="mod">
          <ac:chgData name="Moor,Tim T.E.A. de" userId="e0cc74ce-1117-4379-89d4-5a84b830d890" providerId="ADAL" clId="{3B539B65-7BF6-4F67-9A8A-01D5C6FC8EA2}" dt="2023-03-23T11:53:17.227" v="47" actId="20577"/>
          <ac:spMkLst>
            <pc:docMk/>
            <pc:sldMk cId="3917581882" sldId="262"/>
            <ac:spMk id="3" creationId="{24979007-3CEF-FEA0-A715-D3117969D6F2}"/>
          </ac:spMkLst>
        </pc:spChg>
      </pc:sldChg>
    </pc:docChg>
  </pc:docChgLst>
  <pc:docChgLst>
    <pc:chgData name="Ben Whelan" userId="e1c7c6c3-81cd-4dc5-b60b-37bf7c75199e" providerId="ADAL" clId="{41F909BF-BBAA-405D-A5D6-60585C83E5EA}"/>
    <pc:docChg chg="undo custSel addSld modSld sldOrd addMainMaster delMainMaster">
      <pc:chgData name="Ben Whelan" userId="e1c7c6c3-81cd-4dc5-b60b-37bf7c75199e" providerId="ADAL" clId="{41F909BF-BBAA-405D-A5D6-60585C83E5EA}" dt="2023-02-27T13:46:17.166" v="1290" actId="1076"/>
      <pc:docMkLst>
        <pc:docMk/>
      </pc:docMkLst>
      <pc:sldChg chg="addSp delSp modSp mod modMedia setBg modClrScheme delAnim chgLayout">
        <pc:chgData name="Ben Whelan" userId="e1c7c6c3-81cd-4dc5-b60b-37bf7c75199e" providerId="ADAL" clId="{41F909BF-BBAA-405D-A5D6-60585C83E5EA}" dt="2023-02-27T09:28:54.365" v="67" actId="20577"/>
        <pc:sldMkLst>
          <pc:docMk/>
          <pc:sldMk cId="109857222" sldId="256"/>
        </pc:sldMkLst>
        <pc:spChg chg="mod">
          <ac:chgData name="Ben Whelan" userId="e1c7c6c3-81cd-4dc5-b60b-37bf7c75199e" providerId="ADAL" clId="{41F909BF-BBAA-405D-A5D6-60585C83E5EA}" dt="2023-02-27T09:28:54.365" v="67" actId="20577"/>
          <ac:spMkLst>
            <pc:docMk/>
            <pc:sldMk cId="109857222" sldId="256"/>
            <ac:spMk id="2" creationId="{00000000-0000-0000-0000-000000000000}"/>
          </ac:spMkLst>
        </pc:spChg>
        <pc:spChg chg="mod">
          <ac:chgData name="Ben Whelan" userId="e1c7c6c3-81cd-4dc5-b60b-37bf7c75199e" providerId="ADAL" clId="{41F909BF-BBAA-405D-A5D6-60585C83E5EA}" dt="2023-02-27T09:25:05.208" v="44" actId="26606"/>
          <ac:spMkLst>
            <pc:docMk/>
            <pc:sldMk cId="109857222" sldId="256"/>
            <ac:spMk id="3" creationId="{00000000-0000-0000-0000-000000000000}"/>
          </ac:spMkLst>
        </pc:spChg>
        <pc:spChg chg="add del">
          <ac:chgData name="Ben Whelan" userId="e1c7c6c3-81cd-4dc5-b60b-37bf7c75199e" providerId="ADAL" clId="{41F909BF-BBAA-405D-A5D6-60585C83E5EA}" dt="2023-02-27T09:25:01.848" v="39" actId="26606"/>
          <ac:spMkLst>
            <pc:docMk/>
            <pc:sldMk cId="109857222" sldId="256"/>
            <ac:spMk id="9" creationId="{CA5B2A81-2C8E-4963-AFD4-E539D168B475}"/>
          </ac:spMkLst>
        </pc:spChg>
        <pc:spChg chg="add del">
          <ac:chgData name="Ben Whelan" userId="e1c7c6c3-81cd-4dc5-b60b-37bf7c75199e" providerId="ADAL" clId="{41F909BF-BBAA-405D-A5D6-60585C83E5EA}" dt="2023-02-27T09:25:05.177" v="43" actId="26606"/>
          <ac:spMkLst>
            <pc:docMk/>
            <pc:sldMk cId="109857222" sldId="256"/>
            <ac:spMk id="14" creationId="{60220DBA-8988-4873-8FCD-3FFAC3CF13F6}"/>
          </ac:spMkLst>
        </pc:spChg>
        <pc:spChg chg="add">
          <ac:chgData name="Ben Whelan" userId="e1c7c6c3-81cd-4dc5-b60b-37bf7c75199e" providerId="ADAL" clId="{41F909BF-BBAA-405D-A5D6-60585C83E5EA}" dt="2023-02-27T09:25:05.208" v="44" actId="26606"/>
          <ac:spMkLst>
            <pc:docMk/>
            <pc:sldMk cId="109857222" sldId="256"/>
            <ac:spMk id="19" creationId="{6FA9327B-0F60-46E3-AD80-CE73838567B3}"/>
          </ac:spMkLst>
        </pc:spChg>
        <pc:picChg chg="add del">
          <ac:chgData name="Ben Whelan" userId="e1c7c6c3-81cd-4dc5-b60b-37bf7c75199e" providerId="ADAL" clId="{41F909BF-BBAA-405D-A5D6-60585C83E5EA}" dt="2023-02-27T09:25:01.848" v="39" actId="26606"/>
          <ac:picMkLst>
            <pc:docMk/>
            <pc:sldMk cId="109857222" sldId="256"/>
            <ac:picMk id="4" creationId="{165EE6BE-E913-0E01-0635-C32E4192A1F9}"/>
          </ac:picMkLst>
        </pc:picChg>
        <pc:picChg chg="add del mod">
          <ac:chgData name="Ben Whelan" userId="e1c7c6c3-81cd-4dc5-b60b-37bf7c75199e" providerId="ADAL" clId="{41F909BF-BBAA-405D-A5D6-60585C83E5EA}" dt="2023-02-27T09:25:05.177" v="43" actId="26606"/>
          <ac:picMkLst>
            <pc:docMk/>
            <pc:sldMk cId="109857222" sldId="256"/>
            <ac:picMk id="16" creationId="{9699F7D3-64E2-3530-594B-EB151F40D7CE}"/>
          </ac:picMkLst>
        </pc:picChg>
        <pc:picChg chg="add">
          <ac:chgData name="Ben Whelan" userId="e1c7c6c3-81cd-4dc5-b60b-37bf7c75199e" providerId="ADAL" clId="{41F909BF-BBAA-405D-A5D6-60585C83E5EA}" dt="2023-02-27T09:25:05.208" v="44" actId="26606"/>
          <ac:picMkLst>
            <pc:docMk/>
            <pc:sldMk cId="109857222" sldId="256"/>
            <ac:picMk id="20" creationId="{337EFBA7-B47F-66CE-B114-FB6F3370FFCE}"/>
          </ac:picMkLst>
        </pc:picChg>
        <pc:cxnChg chg="add del">
          <ac:chgData name="Ben Whelan" userId="e1c7c6c3-81cd-4dc5-b60b-37bf7c75199e" providerId="ADAL" clId="{41F909BF-BBAA-405D-A5D6-60585C83E5EA}" dt="2023-02-27T09:25:01.848" v="39" actId="26606"/>
          <ac:cxnSpMkLst>
            <pc:docMk/>
            <pc:sldMk cId="109857222" sldId="256"/>
            <ac:cxnSpMk id="11" creationId="{9E7C23BC-DAA6-40E1-8166-B8C4439D1430}"/>
          </ac:cxnSpMkLst>
        </pc:cxnChg>
        <pc:cxnChg chg="add del">
          <ac:chgData name="Ben Whelan" userId="e1c7c6c3-81cd-4dc5-b60b-37bf7c75199e" providerId="ADAL" clId="{41F909BF-BBAA-405D-A5D6-60585C83E5EA}" dt="2023-02-27T09:25:05.177" v="43" actId="26606"/>
          <ac:cxnSpMkLst>
            <pc:docMk/>
            <pc:sldMk cId="109857222" sldId="256"/>
            <ac:cxnSpMk id="13" creationId="{923F81E2-AE9A-4D71-87B5-D24817F30684}"/>
          </ac:cxnSpMkLst>
        </pc:cxnChg>
        <pc:cxnChg chg="add del">
          <ac:chgData name="Ben Whelan" userId="e1c7c6c3-81cd-4dc5-b60b-37bf7c75199e" providerId="ADAL" clId="{41F909BF-BBAA-405D-A5D6-60585C83E5EA}" dt="2023-02-27T09:25:05.177" v="43" actId="26606"/>
          <ac:cxnSpMkLst>
            <pc:docMk/>
            <pc:sldMk cId="109857222" sldId="256"/>
            <ac:cxnSpMk id="15" creationId="{95C0F619-4F98-49B2-B92F-39B242F38F5D}"/>
          </ac:cxnSpMkLst>
        </pc:cxnChg>
        <pc:cxnChg chg="add del">
          <ac:chgData name="Ben Whelan" userId="e1c7c6c3-81cd-4dc5-b60b-37bf7c75199e" providerId="ADAL" clId="{41F909BF-BBAA-405D-A5D6-60585C83E5EA}" dt="2023-02-27T09:25:05.177" v="43" actId="26606"/>
          <ac:cxnSpMkLst>
            <pc:docMk/>
            <pc:sldMk cId="109857222" sldId="256"/>
            <ac:cxnSpMk id="17" creationId="{3A8CB1B5-064D-4590-A7F2-70C604854D32}"/>
          </ac:cxnSpMkLst>
        </pc:cxnChg>
        <pc:cxnChg chg="add">
          <ac:chgData name="Ben Whelan" userId="e1c7c6c3-81cd-4dc5-b60b-37bf7c75199e" providerId="ADAL" clId="{41F909BF-BBAA-405D-A5D6-60585C83E5EA}" dt="2023-02-27T09:25:05.208" v="44" actId="26606"/>
          <ac:cxnSpMkLst>
            <pc:docMk/>
            <pc:sldMk cId="109857222" sldId="256"/>
            <ac:cxnSpMk id="21" creationId="{BD1C99D0-461D-4A91-81EF-CCCD798B37A1}"/>
          </ac:cxnSpMkLst>
        </pc:cxnChg>
      </pc:sldChg>
      <pc:sldChg chg="addSp delSp modSp new mod">
        <pc:chgData name="Ben Whelan" userId="e1c7c6c3-81cd-4dc5-b60b-37bf7c75199e" providerId="ADAL" clId="{41F909BF-BBAA-405D-A5D6-60585C83E5EA}" dt="2023-02-27T13:44:39.429" v="1281" actId="478"/>
        <pc:sldMkLst>
          <pc:docMk/>
          <pc:sldMk cId="2690748233" sldId="257"/>
        </pc:sldMkLst>
        <pc:spChg chg="mod">
          <ac:chgData name="Ben Whelan" userId="e1c7c6c3-81cd-4dc5-b60b-37bf7c75199e" providerId="ADAL" clId="{41F909BF-BBAA-405D-A5D6-60585C83E5EA}" dt="2023-02-27T13:42:24.123" v="1255" actId="26606"/>
          <ac:spMkLst>
            <pc:docMk/>
            <pc:sldMk cId="2690748233" sldId="257"/>
            <ac:spMk id="2" creationId="{C63FA812-CA18-7B45-FC7C-E6789E51A4BD}"/>
          </ac:spMkLst>
        </pc:spChg>
        <pc:spChg chg="mod">
          <ac:chgData name="Ben Whelan" userId="e1c7c6c3-81cd-4dc5-b60b-37bf7c75199e" providerId="ADAL" clId="{41F909BF-BBAA-405D-A5D6-60585C83E5EA}" dt="2023-02-27T13:42:24.123" v="1255" actId="26606"/>
          <ac:spMkLst>
            <pc:docMk/>
            <pc:sldMk cId="2690748233" sldId="257"/>
            <ac:spMk id="3" creationId="{7015704B-950F-490D-D326-2A82DA29B774}"/>
          </ac:spMkLst>
        </pc:spChg>
        <pc:spChg chg="add del">
          <ac:chgData name="Ben Whelan" userId="e1c7c6c3-81cd-4dc5-b60b-37bf7c75199e" providerId="ADAL" clId="{41F909BF-BBAA-405D-A5D6-60585C83E5EA}" dt="2023-02-27T13:44:39.429" v="1281" actId="478"/>
          <ac:spMkLst>
            <pc:docMk/>
            <pc:sldMk cId="2690748233" sldId="257"/>
            <ac:spMk id="2055" creationId="{E8DF09D5-C52C-493D-B30F-EBEBCC8D14CB}"/>
          </ac:spMkLst>
        </pc:spChg>
        <pc:spChg chg="add">
          <ac:chgData name="Ben Whelan" userId="e1c7c6c3-81cd-4dc5-b60b-37bf7c75199e" providerId="ADAL" clId="{41F909BF-BBAA-405D-A5D6-60585C83E5EA}" dt="2023-02-27T13:42:24.123" v="1255" actId="26606"/>
          <ac:spMkLst>
            <pc:docMk/>
            <pc:sldMk cId="2690748233" sldId="257"/>
            <ac:spMk id="2057" creationId="{24E70952-F747-4048-BA79-210370034F46}"/>
          </ac:spMkLst>
        </pc:spChg>
        <pc:spChg chg="add">
          <ac:chgData name="Ben Whelan" userId="e1c7c6c3-81cd-4dc5-b60b-37bf7c75199e" providerId="ADAL" clId="{41F909BF-BBAA-405D-A5D6-60585C83E5EA}" dt="2023-02-27T13:42:24.123" v="1255" actId="26606"/>
          <ac:spMkLst>
            <pc:docMk/>
            <pc:sldMk cId="2690748233" sldId="257"/>
            <ac:spMk id="2059" creationId="{6280A22E-C20E-40FF-BA71-2B233651B9A1}"/>
          </ac:spMkLst>
        </pc:spChg>
        <pc:picChg chg="add mod">
          <ac:chgData name="Ben Whelan" userId="e1c7c6c3-81cd-4dc5-b60b-37bf7c75199e" providerId="ADAL" clId="{41F909BF-BBAA-405D-A5D6-60585C83E5EA}" dt="2023-02-27T13:42:28.431" v="1257" actId="1440"/>
          <ac:picMkLst>
            <pc:docMk/>
            <pc:sldMk cId="2690748233" sldId="257"/>
            <ac:picMk id="2050" creationId="{00276DE8-7A85-4D3A-0502-DA80743B9FAA}"/>
          </ac:picMkLst>
        </pc:picChg>
      </pc:sldChg>
      <pc:sldChg chg="addSp delSp modSp new mod ord">
        <pc:chgData name="Ben Whelan" userId="e1c7c6c3-81cd-4dc5-b60b-37bf7c75199e" providerId="ADAL" clId="{41F909BF-BBAA-405D-A5D6-60585C83E5EA}" dt="2023-02-27T13:44:37.671" v="1280" actId="478"/>
        <pc:sldMkLst>
          <pc:docMk/>
          <pc:sldMk cId="3707222489" sldId="258"/>
        </pc:sldMkLst>
        <pc:spChg chg="mod">
          <ac:chgData name="Ben Whelan" userId="e1c7c6c3-81cd-4dc5-b60b-37bf7c75199e" providerId="ADAL" clId="{41F909BF-BBAA-405D-A5D6-60585C83E5EA}" dt="2023-02-27T13:43:09.709" v="1262" actId="26606"/>
          <ac:spMkLst>
            <pc:docMk/>
            <pc:sldMk cId="3707222489" sldId="258"/>
            <ac:spMk id="2" creationId="{B6E1D674-92DF-C7AB-9C72-BDB4528ED85E}"/>
          </ac:spMkLst>
        </pc:spChg>
        <pc:spChg chg="mod ord">
          <ac:chgData name="Ben Whelan" userId="e1c7c6c3-81cd-4dc5-b60b-37bf7c75199e" providerId="ADAL" clId="{41F909BF-BBAA-405D-A5D6-60585C83E5EA}" dt="2023-02-27T13:43:09.709" v="1262" actId="26606"/>
          <ac:spMkLst>
            <pc:docMk/>
            <pc:sldMk cId="3707222489" sldId="258"/>
            <ac:spMk id="3" creationId="{B368A850-297E-54EA-DD16-E698C6B1426E}"/>
          </ac:spMkLst>
        </pc:spChg>
        <pc:spChg chg="add del">
          <ac:chgData name="Ben Whelan" userId="e1c7c6c3-81cd-4dc5-b60b-37bf7c75199e" providerId="ADAL" clId="{41F909BF-BBAA-405D-A5D6-60585C83E5EA}" dt="2023-02-27T13:44:37.671" v="1280" actId="478"/>
          <ac:spMkLst>
            <pc:docMk/>
            <pc:sldMk cId="3707222489" sldId="258"/>
            <ac:spMk id="3076" creationId="{E02C781C-2948-4514-8D64-7BA4B9732883}"/>
          </ac:spMkLst>
        </pc:spChg>
        <pc:spChg chg="add">
          <ac:chgData name="Ben Whelan" userId="e1c7c6c3-81cd-4dc5-b60b-37bf7c75199e" providerId="ADAL" clId="{41F909BF-BBAA-405D-A5D6-60585C83E5EA}" dt="2023-02-27T13:43:09.709" v="1262" actId="26606"/>
          <ac:spMkLst>
            <pc:docMk/>
            <pc:sldMk cId="3707222489" sldId="258"/>
            <ac:spMk id="3077" creationId="{9B029086-7800-4237-9C3C-72272AD6C8E6}"/>
          </ac:spMkLst>
        </pc:spChg>
        <pc:spChg chg="add">
          <ac:chgData name="Ben Whelan" userId="e1c7c6c3-81cd-4dc5-b60b-37bf7c75199e" providerId="ADAL" clId="{41F909BF-BBAA-405D-A5D6-60585C83E5EA}" dt="2023-02-27T13:43:09.709" v="1262" actId="26606"/>
          <ac:spMkLst>
            <pc:docMk/>
            <pc:sldMk cId="3707222489" sldId="258"/>
            <ac:spMk id="3078" creationId="{E3AF5CA9-9FC6-4278-A5FD-EF48769AE8CB}"/>
          </ac:spMkLst>
        </pc:spChg>
        <pc:spChg chg="add del">
          <ac:chgData name="Ben Whelan" userId="e1c7c6c3-81cd-4dc5-b60b-37bf7c75199e" providerId="ADAL" clId="{41F909BF-BBAA-405D-A5D6-60585C83E5EA}" dt="2023-02-27T13:43:07.339" v="1261" actId="26606"/>
          <ac:spMkLst>
            <pc:docMk/>
            <pc:sldMk cId="3707222489" sldId="258"/>
            <ac:spMk id="3079" creationId="{A9E4D25A-2ECC-4D98-B2AA-1F112C187F13}"/>
          </ac:spMkLst>
        </pc:spChg>
        <pc:spChg chg="add del">
          <ac:chgData name="Ben Whelan" userId="e1c7c6c3-81cd-4dc5-b60b-37bf7c75199e" providerId="ADAL" clId="{41F909BF-BBAA-405D-A5D6-60585C83E5EA}" dt="2023-02-27T13:43:07.339" v="1261" actId="26606"/>
          <ac:spMkLst>
            <pc:docMk/>
            <pc:sldMk cId="3707222489" sldId="258"/>
            <ac:spMk id="3081" creationId="{BB7221A4-183C-436D-B559-F6469273B97C}"/>
          </ac:spMkLst>
        </pc:spChg>
        <pc:spChg chg="add del">
          <ac:chgData name="Ben Whelan" userId="e1c7c6c3-81cd-4dc5-b60b-37bf7c75199e" providerId="ADAL" clId="{41F909BF-BBAA-405D-A5D6-60585C83E5EA}" dt="2023-02-27T13:43:07.339" v="1261" actId="26606"/>
          <ac:spMkLst>
            <pc:docMk/>
            <pc:sldMk cId="3707222489" sldId="258"/>
            <ac:spMk id="3083" creationId="{B944DA81-ACFA-4825-BA60-230570D3261E}"/>
          </ac:spMkLst>
        </pc:spChg>
        <pc:picChg chg="add mod">
          <ac:chgData name="Ben Whelan" userId="e1c7c6c3-81cd-4dc5-b60b-37bf7c75199e" providerId="ADAL" clId="{41F909BF-BBAA-405D-A5D6-60585C83E5EA}" dt="2023-02-27T13:43:09.709" v="1262" actId="26606"/>
          <ac:picMkLst>
            <pc:docMk/>
            <pc:sldMk cId="3707222489" sldId="258"/>
            <ac:picMk id="3074" creationId="{5ACFEF5E-2BA5-7376-B565-90EAB57562CF}"/>
          </ac:picMkLst>
        </pc:picChg>
      </pc:sldChg>
      <pc:sldChg chg="addSp delSp modSp new mod modNotesTx">
        <pc:chgData name="Ben Whelan" userId="e1c7c6c3-81cd-4dc5-b60b-37bf7c75199e" providerId="ADAL" clId="{41F909BF-BBAA-405D-A5D6-60585C83E5EA}" dt="2023-02-27T13:43:46.085" v="1273" actId="1440"/>
        <pc:sldMkLst>
          <pc:docMk/>
          <pc:sldMk cId="2921114690" sldId="259"/>
        </pc:sldMkLst>
        <pc:spChg chg="mod">
          <ac:chgData name="Ben Whelan" userId="e1c7c6c3-81cd-4dc5-b60b-37bf7c75199e" providerId="ADAL" clId="{41F909BF-BBAA-405D-A5D6-60585C83E5EA}" dt="2023-02-27T13:43:39.968" v="1270" actId="26606"/>
          <ac:spMkLst>
            <pc:docMk/>
            <pc:sldMk cId="2921114690" sldId="259"/>
            <ac:spMk id="2" creationId="{18945281-7ACB-0683-D096-2B4D7B70538C}"/>
          </ac:spMkLst>
        </pc:spChg>
        <pc:spChg chg="mod ord">
          <ac:chgData name="Ben Whelan" userId="e1c7c6c3-81cd-4dc5-b60b-37bf7c75199e" providerId="ADAL" clId="{41F909BF-BBAA-405D-A5D6-60585C83E5EA}" dt="2023-02-27T13:43:39.968" v="1270" actId="26606"/>
          <ac:spMkLst>
            <pc:docMk/>
            <pc:sldMk cId="2921114690" sldId="259"/>
            <ac:spMk id="3" creationId="{F7EA80CA-EE22-EDD6-24AC-E995A0DAE356}"/>
          </ac:spMkLst>
        </pc:spChg>
        <pc:spChg chg="add del">
          <ac:chgData name="Ben Whelan" userId="e1c7c6c3-81cd-4dc5-b60b-37bf7c75199e" providerId="ADAL" clId="{41F909BF-BBAA-405D-A5D6-60585C83E5EA}" dt="2023-02-27T13:43:37.914" v="1267" actId="26606"/>
          <ac:spMkLst>
            <pc:docMk/>
            <pc:sldMk cId="2921114690" sldId="259"/>
            <ac:spMk id="4103" creationId="{E02C781C-2948-4514-8D64-7BA4B9732883}"/>
          </ac:spMkLst>
        </pc:spChg>
        <pc:spChg chg="add del">
          <ac:chgData name="Ben Whelan" userId="e1c7c6c3-81cd-4dc5-b60b-37bf7c75199e" providerId="ADAL" clId="{41F909BF-BBAA-405D-A5D6-60585C83E5EA}" dt="2023-02-27T13:43:37.914" v="1267" actId="26606"/>
          <ac:spMkLst>
            <pc:docMk/>
            <pc:sldMk cId="2921114690" sldId="259"/>
            <ac:spMk id="4105" creationId="{9B029086-7800-4237-9C3C-72272AD6C8E6}"/>
          </ac:spMkLst>
        </pc:spChg>
        <pc:spChg chg="add del">
          <ac:chgData name="Ben Whelan" userId="e1c7c6c3-81cd-4dc5-b60b-37bf7c75199e" providerId="ADAL" clId="{41F909BF-BBAA-405D-A5D6-60585C83E5EA}" dt="2023-02-27T13:43:37.914" v="1267" actId="26606"/>
          <ac:spMkLst>
            <pc:docMk/>
            <pc:sldMk cId="2921114690" sldId="259"/>
            <ac:spMk id="4107" creationId="{E3AF5CA9-9FC6-4278-A5FD-EF48769AE8CB}"/>
          </ac:spMkLst>
        </pc:spChg>
        <pc:spChg chg="add del">
          <ac:chgData name="Ben Whelan" userId="e1c7c6c3-81cd-4dc5-b60b-37bf7c75199e" providerId="ADAL" clId="{41F909BF-BBAA-405D-A5D6-60585C83E5EA}" dt="2023-02-27T13:43:39.953" v="1269" actId="26606"/>
          <ac:spMkLst>
            <pc:docMk/>
            <pc:sldMk cId="2921114690" sldId="259"/>
            <ac:spMk id="4109" creationId="{EEAC815C-2AF9-448A-95FC-692B238DC55D}"/>
          </ac:spMkLst>
        </pc:spChg>
        <pc:spChg chg="add del">
          <ac:chgData name="Ben Whelan" userId="e1c7c6c3-81cd-4dc5-b60b-37bf7c75199e" providerId="ADAL" clId="{41F909BF-BBAA-405D-A5D6-60585C83E5EA}" dt="2023-02-27T13:43:39.953" v="1269" actId="26606"/>
          <ac:spMkLst>
            <pc:docMk/>
            <pc:sldMk cId="2921114690" sldId="259"/>
            <ac:spMk id="4110" creationId="{F0CDE0F8-19A7-4581-8963-42578EED3F4F}"/>
          </ac:spMkLst>
        </pc:spChg>
        <pc:spChg chg="add del">
          <ac:chgData name="Ben Whelan" userId="e1c7c6c3-81cd-4dc5-b60b-37bf7c75199e" providerId="ADAL" clId="{41F909BF-BBAA-405D-A5D6-60585C83E5EA}" dt="2023-02-27T13:43:39.953" v="1269" actId="26606"/>
          <ac:spMkLst>
            <pc:docMk/>
            <pc:sldMk cId="2921114690" sldId="259"/>
            <ac:spMk id="4111" creationId="{8B1D9AF6-8A2F-42E2-9671-87BD260C7993}"/>
          </ac:spMkLst>
        </pc:spChg>
        <pc:spChg chg="add">
          <ac:chgData name="Ben Whelan" userId="e1c7c6c3-81cd-4dc5-b60b-37bf7c75199e" providerId="ADAL" clId="{41F909BF-BBAA-405D-A5D6-60585C83E5EA}" dt="2023-02-27T13:43:39.968" v="1270" actId="26606"/>
          <ac:spMkLst>
            <pc:docMk/>
            <pc:sldMk cId="2921114690" sldId="259"/>
            <ac:spMk id="4113" creationId="{E8DF09D5-C52C-493D-B30F-EBEBCC8D14CB}"/>
          </ac:spMkLst>
        </pc:spChg>
        <pc:spChg chg="add">
          <ac:chgData name="Ben Whelan" userId="e1c7c6c3-81cd-4dc5-b60b-37bf7c75199e" providerId="ADAL" clId="{41F909BF-BBAA-405D-A5D6-60585C83E5EA}" dt="2023-02-27T13:43:39.968" v="1270" actId="26606"/>
          <ac:spMkLst>
            <pc:docMk/>
            <pc:sldMk cId="2921114690" sldId="259"/>
            <ac:spMk id="4114" creationId="{24E70952-F747-4048-BA79-210370034F46}"/>
          </ac:spMkLst>
        </pc:spChg>
        <pc:spChg chg="add">
          <ac:chgData name="Ben Whelan" userId="e1c7c6c3-81cd-4dc5-b60b-37bf7c75199e" providerId="ADAL" clId="{41F909BF-BBAA-405D-A5D6-60585C83E5EA}" dt="2023-02-27T13:43:39.968" v="1270" actId="26606"/>
          <ac:spMkLst>
            <pc:docMk/>
            <pc:sldMk cId="2921114690" sldId="259"/>
            <ac:spMk id="4115" creationId="{6280A22E-C20E-40FF-BA71-2B233651B9A1}"/>
          </ac:spMkLst>
        </pc:spChg>
        <pc:picChg chg="add mod">
          <ac:chgData name="Ben Whelan" userId="e1c7c6c3-81cd-4dc5-b60b-37bf7c75199e" providerId="ADAL" clId="{41F909BF-BBAA-405D-A5D6-60585C83E5EA}" dt="2023-02-27T13:43:46.085" v="1273" actId="1440"/>
          <ac:picMkLst>
            <pc:docMk/>
            <pc:sldMk cId="2921114690" sldId="259"/>
            <ac:picMk id="4098" creationId="{4347C694-1ACB-3B4C-D0F8-A478934388AE}"/>
          </ac:picMkLst>
        </pc:picChg>
      </pc:sldChg>
      <pc:sldChg chg="modSp new mod modNotesTx">
        <pc:chgData name="Ben Whelan" userId="e1c7c6c3-81cd-4dc5-b60b-37bf7c75199e" providerId="ADAL" clId="{41F909BF-BBAA-405D-A5D6-60585C83E5EA}" dt="2023-02-27T13:32:43.237" v="1139" actId="13926"/>
        <pc:sldMkLst>
          <pc:docMk/>
          <pc:sldMk cId="1417418108" sldId="260"/>
        </pc:sldMkLst>
        <pc:spChg chg="mod">
          <ac:chgData name="Ben Whelan" userId="e1c7c6c3-81cd-4dc5-b60b-37bf7c75199e" providerId="ADAL" clId="{41F909BF-BBAA-405D-A5D6-60585C83E5EA}" dt="2023-02-27T09:39:35.290" v="702" actId="20577"/>
          <ac:spMkLst>
            <pc:docMk/>
            <pc:sldMk cId="1417418108" sldId="260"/>
            <ac:spMk id="2" creationId="{DDEE8EAF-06E9-0246-E502-5CF1551F89A6}"/>
          </ac:spMkLst>
        </pc:spChg>
        <pc:spChg chg="mod">
          <ac:chgData name="Ben Whelan" userId="e1c7c6c3-81cd-4dc5-b60b-37bf7c75199e" providerId="ADAL" clId="{41F909BF-BBAA-405D-A5D6-60585C83E5EA}" dt="2023-02-27T13:32:43.237" v="1139" actId="13926"/>
          <ac:spMkLst>
            <pc:docMk/>
            <pc:sldMk cId="1417418108" sldId="260"/>
            <ac:spMk id="3" creationId="{0AA93C4D-435E-AF2B-6EFC-059D2CE5B374}"/>
          </ac:spMkLst>
        </pc:spChg>
      </pc:sldChg>
      <pc:sldChg chg="addSp delSp modSp new mod">
        <pc:chgData name="Ben Whelan" userId="e1c7c6c3-81cd-4dc5-b60b-37bf7c75199e" providerId="ADAL" clId="{41F909BF-BBAA-405D-A5D6-60585C83E5EA}" dt="2023-02-27T13:46:17.166" v="1290" actId="1076"/>
        <pc:sldMkLst>
          <pc:docMk/>
          <pc:sldMk cId="1659075388" sldId="261"/>
        </pc:sldMkLst>
        <pc:spChg chg="mod">
          <ac:chgData name="Ben Whelan" userId="e1c7c6c3-81cd-4dc5-b60b-37bf7c75199e" providerId="ADAL" clId="{41F909BF-BBAA-405D-A5D6-60585C83E5EA}" dt="2023-02-27T13:46:17.166" v="1290" actId="1076"/>
          <ac:spMkLst>
            <pc:docMk/>
            <pc:sldMk cId="1659075388" sldId="261"/>
            <ac:spMk id="2" creationId="{423F6859-AAA1-3FD1-935B-159380987DBE}"/>
          </ac:spMkLst>
        </pc:spChg>
        <pc:spChg chg="mod ord">
          <ac:chgData name="Ben Whelan" userId="e1c7c6c3-81cd-4dc5-b60b-37bf7c75199e" providerId="ADAL" clId="{41F909BF-BBAA-405D-A5D6-60585C83E5EA}" dt="2023-02-27T13:44:13.573" v="1275" actId="26606"/>
          <ac:spMkLst>
            <pc:docMk/>
            <pc:sldMk cId="1659075388" sldId="261"/>
            <ac:spMk id="3" creationId="{16563F7C-24EA-A6B6-126B-FEE3BE08F382}"/>
          </ac:spMkLst>
        </pc:spChg>
        <pc:spChg chg="add del">
          <ac:chgData name="Ben Whelan" userId="e1c7c6c3-81cd-4dc5-b60b-37bf7c75199e" providerId="ADAL" clId="{41F909BF-BBAA-405D-A5D6-60585C83E5EA}" dt="2023-02-27T13:44:25.523" v="1278" actId="478"/>
          <ac:spMkLst>
            <pc:docMk/>
            <pc:sldMk cId="1659075388" sldId="261"/>
            <ac:spMk id="5127" creationId="{EEAC815C-2AF9-448A-95FC-692B238DC55D}"/>
          </ac:spMkLst>
        </pc:spChg>
        <pc:spChg chg="add">
          <ac:chgData name="Ben Whelan" userId="e1c7c6c3-81cd-4dc5-b60b-37bf7c75199e" providerId="ADAL" clId="{41F909BF-BBAA-405D-A5D6-60585C83E5EA}" dt="2023-02-27T13:44:13.573" v="1275" actId="26606"/>
          <ac:spMkLst>
            <pc:docMk/>
            <pc:sldMk cId="1659075388" sldId="261"/>
            <ac:spMk id="5129" creationId="{F0CDE0F8-19A7-4581-8963-42578EED3F4F}"/>
          </ac:spMkLst>
        </pc:spChg>
        <pc:spChg chg="add">
          <ac:chgData name="Ben Whelan" userId="e1c7c6c3-81cd-4dc5-b60b-37bf7c75199e" providerId="ADAL" clId="{41F909BF-BBAA-405D-A5D6-60585C83E5EA}" dt="2023-02-27T13:44:13.573" v="1275" actId="26606"/>
          <ac:spMkLst>
            <pc:docMk/>
            <pc:sldMk cId="1659075388" sldId="261"/>
            <ac:spMk id="5131" creationId="{8B1D9AF6-8A2F-42E2-9671-87BD260C7993}"/>
          </ac:spMkLst>
        </pc:spChg>
        <pc:picChg chg="add mod">
          <ac:chgData name="Ben Whelan" userId="e1c7c6c3-81cd-4dc5-b60b-37bf7c75199e" providerId="ADAL" clId="{41F909BF-BBAA-405D-A5D6-60585C83E5EA}" dt="2023-02-27T13:44:52.615" v="1286" actId="14100"/>
          <ac:picMkLst>
            <pc:docMk/>
            <pc:sldMk cId="1659075388" sldId="261"/>
            <ac:picMk id="5122" creationId="{CE02F2DC-B554-76C8-8440-0D6A6AEC4774}"/>
          </ac:picMkLst>
        </pc:picChg>
      </pc:sldChg>
      <pc:sldChg chg="addSp delSp modSp mod">
        <pc:chgData name="Ben Whelan" userId="e1c7c6c3-81cd-4dc5-b60b-37bf7c75199e" providerId="ADAL" clId="{41F909BF-BBAA-405D-A5D6-60585C83E5EA}" dt="2023-02-27T13:44:34.336" v="1279" actId="478"/>
        <pc:sldMkLst>
          <pc:docMk/>
          <pc:sldMk cId="3917581882" sldId="262"/>
        </pc:sldMkLst>
        <pc:spChg chg="mod">
          <ac:chgData name="Ben Whelan" userId="e1c7c6c3-81cd-4dc5-b60b-37bf7c75199e" providerId="ADAL" clId="{41F909BF-BBAA-405D-A5D6-60585C83E5EA}" dt="2023-02-27T13:41:39.990" v="1251" actId="26606"/>
          <ac:spMkLst>
            <pc:docMk/>
            <pc:sldMk cId="3917581882" sldId="262"/>
            <ac:spMk id="2" creationId="{78B6B324-4DF0-99EF-9675-DE584FFD69CE}"/>
          </ac:spMkLst>
        </pc:spChg>
        <pc:spChg chg="mod ord">
          <ac:chgData name="Ben Whelan" userId="e1c7c6c3-81cd-4dc5-b60b-37bf7c75199e" providerId="ADAL" clId="{41F909BF-BBAA-405D-A5D6-60585C83E5EA}" dt="2023-02-27T13:41:39.990" v="1251" actId="26606"/>
          <ac:spMkLst>
            <pc:docMk/>
            <pc:sldMk cId="3917581882" sldId="262"/>
            <ac:spMk id="3" creationId="{24979007-3CEF-FEA0-A715-D3117969D6F2}"/>
          </ac:spMkLst>
        </pc:spChg>
        <pc:spChg chg="add del">
          <ac:chgData name="Ben Whelan" userId="e1c7c6c3-81cd-4dc5-b60b-37bf7c75199e" providerId="ADAL" clId="{41F909BF-BBAA-405D-A5D6-60585C83E5EA}" dt="2023-02-27T13:44:34.336" v="1279" actId="478"/>
          <ac:spMkLst>
            <pc:docMk/>
            <pc:sldMk cId="3917581882" sldId="262"/>
            <ac:spMk id="1031" creationId="{FE384373-EAE6-4D7A-8B9D-E008AD900DCF}"/>
          </ac:spMkLst>
        </pc:spChg>
        <pc:spChg chg="add">
          <ac:chgData name="Ben Whelan" userId="e1c7c6c3-81cd-4dc5-b60b-37bf7c75199e" providerId="ADAL" clId="{41F909BF-BBAA-405D-A5D6-60585C83E5EA}" dt="2023-02-27T13:41:39.990" v="1251" actId="26606"/>
          <ac:spMkLst>
            <pc:docMk/>
            <pc:sldMk cId="3917581882" sldId="262"/>
            <ac:spMk id="1033" creationId="{D73A9451-6C04-4EAB-BE98-3DBFDE9ACCEA}"/>
          </ac:spMkLst>
        </pc:spChg>
        <pc:spChg chg="add">
          <ac:chgData name="Ben Whelan" userId="e1c7c6c3-81cd-4dc5-b60b-37bf7c75199e" providerId="ADAL" clId="{41F909BF-BBAA-405D-A5D6-60585C83E5EA}" dt="2023-02-27T13:41:39.990" v="1251" actId="26606"/>
          <ac:spMkLst>
            <pc:docMk/>
            <pc:sldMk cId="3917581882" sldId="262"/>
            <ac:spMk id="1035" creationId="{AB7ADB87-B7F5-45DE-813F-07A35900A74C}"/>
          </ac:spMkLst>
        </pc:spChg>
        <pc:picChg chg="add mod">
          <ac:chgData name="Ben Whelan" userId="e1c7c6c3-81cd-4dc5-b60b-37bf7c75199e" providerId="ADAL" clId="{41F909BF-BBAA-405D-A5D6-60585C83E5EA}" dt="2023-02-27T13:41:39.990" v="1251" actId="26606"/>
          <ac:picMkLst>
            <pc:docMk/>
            <pc:sldMk cId="3917581882" sldId="262"/>
            <ac:picMk id="1026" creationId="{1B2051E1-3409-5DE8-8504-9D465F5AD16E}"/>
          </ac:picMkLst>
        </pc:picChg>
      </pc:sldChg>
      <pc:sldMasterChg chg="add del addSldLayout delSldLayout">
        <pc:chgData name="Ben Whelan" userId="e1c7c6c3-81cd-4dc5-b60b-37bf7c75199e" providerId="ADAL" clId="{41F909BF-BBAA-405D-A5D6-60585C83E5EA}" dt="2023-02-27T09:25:05.208" v="44" actId="26606"/>
        <pc:sldMasterMkLst>
          <pc:docMk/>
          <pc:sldMasterMk cId="1157556477" sldId="2147483672"/>
        </pc:sldMasterMkLst>
        <pc:sldLayoutChg chg="add del">
          <pc:chgData name="Ben Whelan" userId="e1c7c6c3-81cd-4dc5-b60b-37bf7c75199e" providerId="ADAL" clId="{41F909BF-BBAA-405D-A5D6-60585C83E5EA}" dt="2023-02-27T09:25:05.208" v="44" actId="26606"/>
          <pc:sldLayoutMkLst>
            <pc:docMk/>
            <pc:sldMasterMk cId="1157556477" sldId="2147483672"/>
            <pc:sldLayoutMk cId="4068313271" sldId="2147483673"/>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338551245" sldId="2147483674"/>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2420168118" sldId="2147483675"/>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619966729" sldId="2147483676"/>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612405352" sldId="2147483677"/>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144470723" sldId="2147483678"/>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3554767733" sldId="2147483679"/>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143955666" sldId="2147483680"/>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277584063" sldId="2147483681"/>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1551970050" sldId="2147483682"/>
          </pc:sldLayoutMkLst>
        </pc:sldLayoutChg>
        <pc:sldLayoutChg chg="add del">
          <pc:chgData name="Ben Whelan" userId="e1c7c6c3-81cd-4dc5-b60b-37bf7c75199e" providerId="ADAL" clId="{41F909BF-BBAA-405D-A5D6-60585C83E5EA}" dt="2023-02-27T09:25:05.208" v="44" actId="26606"/>
          <pc:sldLayoutMkLst>
            <pc:docMk/>
            <pc:sldMasterMk cId="1157556477" sldId="2147483672"/>
            <pc:sldLayoutMk cId="445638349" sldId="2147483683"/>
          </pc:sldLayoutMkLst>
        </pc:sldLayoutChg>
      </pc:sldMasterChg>
      <pc:sldMasterChg chg="add del replId addSldLayout delSldLayout">
        <pc:chgData name="Ben Whelan" userId="e1c7c6c3-81cd-4dc5-b60b-37bf7c75199e" providerId="ADAL" clId="{41F909BF-BBAA-405D-A5D6-60585C83E5EA}" dt="2023-02-27T09:25:05.177" v="43" actId="26606"/>
        <pc:sldMasterMkLst>
          <pc:docMk/>
          <pc:sldMasterMk cId="2841748964" sldId="2147483684"/>
        </pc:sldMasterMkLst>
        <pc:sldLayoutChg chg="add del">
          <pc:chgData name="Ben Whelan" userId="e1c7c6c3-81cd-4dc5-b60b-37bf7c75199e" providerId="ADAL" clId="{41F909BF-BBAA-405D-A5D6-60585C83E5EA}" dt="2023-02-27T09:25:05.177" v="43" actId="26606"/>
          <pc:sldLayoutMkLst>
            <pc:docMk/>
            <pc:sldMasterMk cId="2841748964" sldId="2147483684"/>
            <pc:sldLayoutMk cId="3103618292" sldId="2147483685"/>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3695775679" sldId="2147483686"/>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3135127524" sldId="2147483687"/>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2853347678" sldId="2147483688"/>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3146852101" sldId="2147483689"/>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2391100936" sldId="2147483690"/>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536759017" sldId="2147483691"/>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803341123" sldId="2147483692"/>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3588441909" sldId="2147483693"/>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655730381" sldId="2147483694"/>
          </pc:sldLayoutMkLst>
        </pc:sldLayoutChg>
        <pc:sldLayoutChg chg="add del replId">
          <pc:chgData name="Ben Whelan" userId="e1c7c6c3-81cd-4dc5-b60b-37bf7c75199e" providerId="ADAL" clId="{41F909BF-BBAA-405D-A5D6-60585C83E5EA}" dt="2023-02-27T09:25:05.177" v="43" actId="26606"/>
          <pc:sldLayoutMkLst>
            <pc:docMk/>
            <pc:sldMasterMk cId="2841748964" sldId="2147483684"/>
            <pc:sldLayoutMk cId="2402713263" sldId="2147483695"/>
          </pc:sldLayoutMkLst>
        </pc:sldLayoutChg>
      </pc:sldMasterChg>
      <pc:sldMasterChg chg="add del addSldLayout delSldLayout">
        <pc:chgData name="Ben Whelan" userId="e1c7c6c3-81cd-4dc5-b60b-37bf7c75199e" providerId="ADAL" clId="{41F909BF-BBAA-405D-A5D6-60585C83E5EA}" dt="2023-02-27T09:25:01.848" v="39" actId="26606"/>
        <pc:sldMasterMkLst>
          <pc:docMk/>
          <pc:sldMasterMk cId="2210117995" sldId="2147483710"/>
        </pc:sldMasterMkLst>
        <pc:sldLayoutChg chg="add del">
          <pc:chgData name="Ben Whelan" userId="e1c7c6c3-81cd-4dc5-b60b-37bf7c75199e" providerId="ADAL" clId="{41F909BF-BBAA-405D-A5D6-60585C83E5EA}" dt="2023-02-27T09:25:01.848" v="39" actId="26606"/>
          <pc:sldLayoutMkLst>
            <pc:docMk/>
            <pc:sldMasterMk cId="2210117995" sldId="2147483710"/>
            <pc:sldLayoutMk cId="3198878977" sldId="2147483699"/>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329959016" sldId="2147483700"/>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3202502064" sldId="2147483701"/>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588811600" sldId="2147483702"/>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101569490" sldId="2147483703"/>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367111349" sldId="2147483704"/>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4250582961" sldId="2147483705"/>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520263869" sldId="2147483706"/>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205195927" sldId="2147483707"/>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2714689605" sldId="2147483708"/>
          </pc:sldLayoutMkLst>
        </pc:sldLayoutChg>
        <pc:sldLayoutChg chg="add del">
          <pc:chgData name="Ben Whelan" userId="e1c7c6c3-81cd-4dc5-b60b-37bf7c75199e" providerId="ADAL" clId="{41F909BF-BBAA-405D-A5D6-60585C83E5EA}" dt="2023-02-27T09:25:01.848" v="39" actId="26606"/>
          <pc:sldLayoutMkLst>
            <pc:docMk/>
            <pc:sldMasterMk cId="2210117995" sldId="2147483710"/>
            <pc:sldLayoutMk cId="3464290848" sldId="2147483709"/>
          </pc:sldLayoutMkLst>
        </pc:sldLayoutChg>
      </pc:sldMasterChg>
      <pc:sldMasterChg chg="add addSldLayout">
        <pc:chgData name="Ben Whelan" userId="e1c7c6c3-81cd-4dc5-b60b-37bf7c75199e" providerId="ADAL" clId="{41F909BF-BBAA-405D-A5D6-60585C83E5EA}" dt="2023-02-27T09:25:05.208" v="44" actId="26606"/>
        <pc:sldMasterMkLst>
          <pc:docMk/>
          <pc:sldMasterMk cId="2180437816" sldId="2147483736"/>
        </pc:sldMasterMkLst>
        <pc:sldLayoutChg chg="add">
          <pc:chgData name="Ben Whelan" userId="e1c7c6c3-81cd-4dc5-b60b-37bf7c75199e" providerId="ADAL" clId="{41F909BF-BBAA-405D-A5D6-60585C83E5EA}" dt="2023-02-27T09:25:05.208" v="44" actId="26606"/>
          <pc:sldLayoutMkLst>
            <pc:docMk/>
            <pc:sldMasterMk cId="2180437816" sldId="2147483736"/>
            <pc:sldLayoutMk cId="866674362" sldId="2147483725"/>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975212381" sldId="2147483726"/>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2334101350" sldId="2147483727"/>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3293650519" sldId="2147483728"/>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2691254416" sldId="2147483729"/>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2129144191" sldId="2147483730"/>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666232972" sldId="2147483731"/>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3639537105" sldId="2147483732"/>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2046026794" sldId="2147483733"/>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842311857" sldId="2147483734"/>
          </pc:sldLayoutMkLst>
        </pc:sldLayoutChg>
        <pc:sldLayoutChg chg="add">
          <pc:chgData name="Ben Whelan" userId="e1c7c6c3-81cd-4dc5-b60b-37bf7c75199e" providerId="ADAL" clId="{41F909BF-BBAA-405D-A5D6-60585C83E5EA}" dt="2023-02-27T09:25:05.208" v="44" actId="26606"/>
          <pc:sldLayoutMkLst>
            <pc:docMk/>
            <pc:sldMasterMk cId="2180437816" sldId="2147483736"/>
            <pc:sldLayoutMk cId="2218812796" sldId="2147483735"/>
          </pc:sldLayoutMkLst>
        </pc:sldLayoutChg>
      </pc:sldMasterChg>
    </pc:docChg>
  </pc:docChgLst>
  <pc:docChgLst>
    <pc:chgData name="Whelan,Ben B.L." userId="S::439104@student.fontys.nl::e1c7c6c3-81cd-4dc5-b60b-37bf7c75199e" providerId="AD" clId="Web-{CFB788E8-88FC-4C38-BB1F-4E7FC6F5A26D}"/>
    <pc:docChg chg="modSld">
      <pc:chgData name="Whelan,Ben B.L." userId="S::439104@student.fontys.nl::e1c7c6c3-81cd-4dc5-b60b-37bf7c75199e" providerId="AD" clId="Web-{CFB788E8-88FC-4C38-BB1F-4E7FC6F5A26D}" dt="2023-06-01T12:26:49.269" v="18" actId="1076"/>
      <pc:docMkLst>
        <pc:docMk/>
      </pc:docMkLst>
      <pc:sldChg chg="addSp delSp modSp">
        <pc:chgData name="Whelan,Ben B.L." userId="S::439104@student.fontys.nl::e1c7c6c3-81cd-4dc5-b60b-37bf7c75199e" providerId="AD" clId="Web-{CFB788E8-88FC-4C38-BB1F-4E7FC6F5A26D}" dt="2023-06-01T12:26:49.269" v="18" actId="1076"/>
        <pc:sldMkLst>
          <pc:docMk/>
          <pc:sldMk cId="3707222489" sldId="258"/>
        </pc:sldMkLst>
        <pc:spChg chg="mod">
          <ac:chgData name="Whelan,Ben B.L." userId="S::439104@student.fontys.nl::e1c7c6c3-81cd-4dc5-b60b-37bf7c75199e" providerId="AD" clId="Web-{CFB788E8-88FC-4C38-BB1F-4E7FC6F5A26D}" dt="2023-06-01T12:26:44.910" v="16" actId="14100"/>
          <ac:spMkLst>
            <pc:docMk/>
            <pc:sldMk cId="3707222489" sldId="258"/>
            <ac:spMk id="2" creationId="{B6E1D674-92DF-C7AB-9C72-BDB4528ED85E}"/>
          </ac:spMkLst>
        </pc:spChg>
        <pc:picChg chg="add mod">
          <ac:chgData name="Whelan,Ben B.L." userId="S::439104@student.fontys.nl::e1c7c6c3-81cd-4dc5-b60b-37bf7c75199e" providerId="AD" clId="Web-{CFB788E8-88FC-4C38-BB1F-4E7FC6F5A26D}" dt="2023-06-01T12:26:49.269" v="18" actId="1076"/>
          <ac:picMkLst>
            <pc:docMk/>
            <pc:sldMk cId="3707222489" sldId="258"/>
            <ac:picMk id="3" creationId="{275EBEA7-371A-EB8A-E3E1-30562B943704}"/>
          </ac:picMkLst>
        </pc:picChg>
        <pc:picChg chg="mod">
          <ac:chgData name="Whelan,Ben B.L." userId="S::439104@student.fontys.nl::e1c7c6c3-81cd-4dc5-b60b-37bf7c75199e" providerId="AD" clId="Web-{CFB788E8-88FC-4C38-BB1F-4E7FC6F5A26D}" dt="2023-06-01T12:26:40.112" v="14" actId="1076"/>
          <ac:picMkLst>
            <pc:docMk/>
            <pc:sldMk cId="3707222489" sldId="258"/>
            <ac:picMk id="5" creationId="{317428E6-DA8D-72C7-57F2-6FD6647B7872}"/>
          </ac:picMkLst>
        </pc:picChg>
        <pc:picChg chg="del mod">
          <ac:chgData name="Whelan,Ben B.L." userId="S::439104@student.fontys.nl::e1c7c6c3-81cd-4dc5-b60b-37bf7c75199e" providerId="AD" clId="Web-{CFB788E8-88FC-4C38-BB1F-4E7FC6F5A26D}" dt="2023-06-01T12:26:16.158" v="6"/>
          <ac:picMkLst>
            <pc:docMk/>
            <pc:sldMk cId="3707222489" sldId="258"/>
            <ac:picMk id="8" creationId="{D02D61A3-8CC1-6317-D761-65E0A5534879}"/>
          </ac:picMkLst>
        </pc:picChg>
      </pc:sldChg>
    </pc:docChg>
  </pc:docChgLst>
  <pc:docChgLst>
    <pc:chgData name="Hendriks,Amy A." userId="4a78752b-bcde-4907-83e8-76632e02d018" providerId="ADAL" clId="{05BD961A-7DB3-434B-9739-694A21885C96}"/>
    <pc:docChg chg="modSld">
      <pc:chgData name="Hendriks,Amy A." userId="4a78752b-bcde-4907-83e8-76632e02d018" providerId="ADAL" clId="{05BD961A-7DB3-434B-9739-694A21885C96}" dt="2023-04-13T08:38:14.433" v="88" actId="20577"/>
      <pc:docMkLst>
        <pc:docMk/>
      </pc:docMkLst>
      <pc:sldChg chg="modSp mod">
        <pc:chgData name="Hendriks,Amy A." userId="4a78752b-bcde-4907-83e8-76632e02d018" providerId="ADAL" clId="{05BD961A-7DB3-434B-9739-694A21885C96}" dt="2023-04-13T08:38:14.433" v="88" actId="20577"/>
        <pc:sldMkLst>
          <pc:docMk/>
          <pc:sldMk cId="1703598682" sldId="263"/>
        </pc:sldMkLst>
        <pc:spChg chg="mod">
          <ac:chgData name="Hendriks,Amy A." userId="4a78752b-bcde-4907-83e8-76632e02d018" providerId="ADAL" clId="{05BD961A-7DB3-434B-9739-694A21885C96}" dt="2023-04-13T08:38:14.433" v="88" actId="20577"/>
          <ac:spMkLst>
            <pc:docMk/>
            <pc:sldMk cId="1703598682" sldId="263"/>
            <ac:spMk id="3" creationId="{B368A850-297E-54EA-DD16-E698C6B1426E}"/>
          </ac:spMkLst>
        </pc:spChg>
      </pc:sldChg>
    </pc:docChg>
  </pc:docChgLst>
  <pc:docChgLst>
    <pc:chgData name="Cyrion Dongen" userId="b8f33387-2234-4715-b4c2-a81a2bfeb588" providerId="ADAL" clId="{F2915D58-F52C-4FCC-8160-3F9B5821C6D2}"/>
    <pc:docChg chg="undo redo custSel addSld delSld modSld sldOrd">
      <pc:chgData name="Cyrion Dongen" userId="b8f33387-2234-4715-b4c2-a81a2bfeb588" providerId="ADAL" clId="{F2915D58-F52C-4FCC-8160-3F9B5821C6D2}" dt="2023-04-13T09:04:18.308" v="2897" actId="20577"/>
      <pc:docMkLst>
        <pc:docMk/>
      </pc:docMkLst>
      <pc:sldChg chg="modSp mod modNotesTx">
        <pc:chgData name="Cyrion Dongen" userId="b8f33387-2234-4715-b4c2-a81a2bfeb588" providerId="ADAL" clId="{F2915D58-F52C-4FCC-8160-3F9B5821C6D2}" dt="2023-04-06T12:08:48.304" v="412" actId="20577"/>
        <pc:sldMkLst>
          <pc:docMk/>
          <pc:sldMk cId="109857222" sldId="256"/>
        </pc:sldMkLst>
        <pc:spChg chg="mod">
          <ac:chgData name="Cyrion Dongen" userId="b8f33387-2234-4715-b4c2-a81a2bfeb588" providerId="ADAL" clId="{F2915D58-F52C-4FCC-8160-3F9B5821C6D2}" dt="2023-04-06T08:48:25.414" v="1" actId="20577"/>
          <ac:spMkLst>
            <pc:docMk/>
            <pc:sldMk cId="109857222" sldId="256"/>
            <ac:spMk id="2" creationId="{00000000-0000-0000-0000-000000000000}"/>
          </ac:spMkLst>
        </pc:spChg>
        <pc:spChg chg="mod">
          <ac:chgData name="Cyrion Dongen" userId="b8f33387-2234-4715-b4c2-a81a2bfeb588" providerId="ADAL" clId="{F2915D58-F52C-4FCC-8160-3F9B5821C6D2}" dt="2023-04-06T08:49:51.930" v="18" actId="20577"/>
          <ac:spMkLst>
            <pc:docMk/>
            <pc:sldMk cId="109857222" sldId="256"/>
            <ac:spMk id="5" creationId="{8DB643FA-1905-97F2-A36D-476F9B6675F6}"/>
          </ac:spMkLst>
        </pc:spChg>
      </pc:sldChg>
      <pc:sldChg chg="modSp mod modNotesTx">
        <pc:chgData name="Cyrion Dongen" userId="b8f33387-2234-4715-b4c2-a81a2bfeb588" providerId="ADAL" clId="{F2915D58-F52C-4FCC-8160-3F9B5821C6D2}" dt="2023-04-13T08:05:38.376" v="2326" actId="20577"/>
        <pc:sldMkLst>
          <pc:docMk/>
          <pc:sldMk cId="2690748233" sldId="257"/>
        </pc:sldMkLst>
        <pc:spChg chg="mod">
          <ac:chgData name="Cyrion Dongen" userId="b8f33387-2234-4715-b4c2-a81a2bfeb588" providerId="ADAL" clId="{F2915D58-F52C-4FCC-8160-3F9B5821C6D2}" dt="2023-04-13T08:04:11.369" v="2245" actId="20577"/>
          <ac:spMkLst>
            <pc:docMk/>
            <pc:sldMk cId="2690748233" sldId="257"/>
            <ac:spMk id="3" creationId="{7015704B-950F-490D-D326-2A82DA29B774}"/>
          </ac:spMkLst>
        </pc:spChg>
      </pc:sldChg>
      <pc:sldChg chg="addSp delSp modSp add del mod modNotesTx">
        <pc:chgData name="Cyrion Dongen" userId="b8f33387-2234-4715-b4c2-a81a2bfeb588" providerId="ADAL" clId="{F2915D58-F52C-4FCC-8160-3F9B5821C6D2}" dt="2023-04-13T08:36:58.558" v="2895" actId="1076"/>
        <pc:sldMkLst>
          <pc:docMk/>
          <pc:sldMk cId="3707222489" sldId="258"/>
        </pc:sldMkLst>
        <pc:spChg chg="mod">
          <ac:chgData name="Cyrion Dongen" userId="b8f33387-2234-4715-b4c2-a81a2bfeb588" providerId="ADAL" clId="{F2915D58-F52C-4FCC-8160-3F9B5821C6D2}" dt="2023-04-13T08:36:58.558" v="2895" actId="1076"/>
          <ac:spMkLst>
            <pc:docMk/>
            <pc:sldMk cId="3707222489" sldId="258"/>
            <ac:spMk id="2" creationId="{B6E1D674-92DF-C7AB-9C72-BDB4528ED85E}"/>
          </ac:spMkLst>
        </pc:spChg>
        <pc:spChg chg="mod">
          <ac:chgData name="Cyrion Dongen" userId="b8f33387-2234-4715-b4c2-a81a2bfeb588" providerId="ADAL" clId="{F2915D58-F52C-4FCC-8160-3F9B5821C6D2}" dt="2023-04-06T12:19:18.668" v="821" actId="20577"/>
          <ac:spMkLst>
            <pc:docMk/>
            <pc:sldMk cId="3707222489" sldId="258"/>
            <ac:spMk id="3" creationId="{B368A850-297E-54EA-DD16-E698C6B1426E}"/>
          </ac:spMkLst>
        </pc:spChg>
        <pc:picChg chg="del">
          <ac:chgData name="Cyrion Dongen" userId="b8f33387-2234-4715-b4c2-a81a2bfeb588" providerId="ADAL" clId="{F2915D58-F52C-4FCC-8160-3F9B5821C6D2}" dt="2023-04-06T08:54:27.708" v="30" actId="478"/>
          <ac:picMkLst>
            <pc:docMk/>
            <pc:sldMk cId="3707222489" sldId="258"/>
            <ac:picMk id="5" creationId="{06C6A60C-9DDA-AABA-3B5D-F4FC17422FE3}"/>
          </ac:picMkLst>
        </pc:picChg>
        <pc:picChg chg="add mod">
          <ac:chgData name="Cyrion Dongen" userId="b8f33387-2234-4715-b4c2-a81a2bfeb588" providerId="ADAL" clId="{F2915D58-F52C-4FCC-8160-3F9B5821C6D2}" dt="2023-04-13T08:36:44.206" v="2892" actId="14100"/>
          <ac:picMkLst>
            <pc:docMk/>
            <pc:sldMk cId="3707222489" sldId="258"/>
            <ac:picMk id="5" creationId="{317428E6-DA8D-72C7-57F2-6FD6647B7872}"/>
          </ac:picMkLst>
        </pc:picChg>
        <pc:picChg chg="ord">
          <ac:chgData name="Cyrion Dongen" userId="b8f33387-2234-4715-b4c2-a81a2bfeb588" providerId="ADAL" clId="{F2915D58-F52C-4FCC-8160-3F9B5821C6D2}" dt="2023-04-13T08:36:33.521" v="2891" actId="167"/>
          <ac:picMkLst>
            <pc:docMk/>
            <pc:sldMk cId="3707222489" sldId="258"/>
            <ac:picMk id="7" creationId="{46B326DA-F598-0585-0FAD-9427CB14E379}"/>
          </ac:picMkLst>
        </pc:picChg>
        <pc:picChg chg="del">
          <ac:chgData name="Cyrion Dongen" userId="b8f33387-2234-4715-b4c2-a81a2bfeb588" providerId="ADAL" clId="{F2915D58-F52C-4FCC-8160-3F9B5821C6D2}" dt="2023-04-06T12:14:10.852" v="757" actId="478"/>
          <ac:picMkLst>
            <pc:docMk/>
            <pc:sldMk cId="3707222489" sldId="258"/>
            <ac:picMk id="3074" creationId="{5ACFEF5E-2BA5-7376-B565-90EAB57562CF}"/>
          </ac:picMkLst>
        </pc:picChg>
      </pc:sldChg>
      <pc:sldChg chg="modSp mod">
        <pc:chgData name="Cyrion Dongen" userId="b8f33387-2234-4715-b4c2-a81a2bfeb588" providerId="ADAL" clId="{F2915D58-F52C-4FCC-8160-3F9B5821C6D2}" dt="2023-04-13T09:04:18.308" v="2897" actId="20577"/>
        <pc:sldMkLst>
          <pc:docMk/>
          <pc:sldMk cId="1659075388" sldId="261"/>
        </pc:sldMkLst>
        <pc:spChg chg="mod">
          <ac:chgData name="Cyrion Dongen" userId="b8f33387-2234-4715-b4c2-a81a2bfeb588" providerId="ADAL" clId="{F2915D58-F52C-4FCC-8160-3F9B5821C6D2}" dt="2023-04-06T09:40:07.446" v="69" actId="20577"/>
          <ac:spMkLst>
            <pc:docMk/>
            <pc:sldMk cId="1659075388" sldId="261"/>
            <ac:spMk id="2" creationId="{423F6859-AAA1-3FD1-935B-159380987DBE}"/>
          </ac:spMkLst>
        </pc:spChg>
        <pc:spChg chg="mod">
          <ac:chgData name="Cyrion Dongen" userId="b8f33387-2234-4715-b4c2-a81a2bfeb588" providerId="ADAL" clId="{F2915D58-F52C-4FCC-8160-3F9B5821C6D2}" dt="2023-04-06T12:35:03.828" v="2221" actId="20577"/>
          <ac:spMkLst>
            <pc:docMk/>
            <pc:sldMk cId="1659075388" sldId="261"/>
            <ac:spMk id="3" creationId="{16563F7C-24EA-A6B6-126B-FEE3BE08F382}"/>
          </ac:spMkLst>
        </pc:spChg>
        <pc:spChg chg="mod">
          <ac:chgData name="Cyrion Dongen" userId="b8f33387-2234-4715-b4c2-a81a2bfeb588" providerId="ADAL" clId="{F2915D58-F52C-4FCC-8160-3F9B5821C6D2}" dt="2023-04-13T09:04:18.308" v="2897" actId="20577"/>
          <ac:spMkLst>
            <pc:docMk/>
            <pc:sldMk cId="1659075388" sldId="261"/>
            <ac:spMk id="4" creationId="{1F6460AF-16E4-B06C-6DB0-D30561C1BE54}"/>
          </ac:spMkLst>
        </pc:spChg>
        <pc:spChg chg="mod">
          <ac:chgData name="Cyrion Dongen" userId="b8f33387-2234-4715-b4c2-a81a2bfeb588" providerId="ADAL" clId="{F2915D58-F52C-4FCC-8160-3F9B5821C6D2}" dt="2023-04-06T12:31:56.461" v="2086" actId="20577"/>
          <ac:spMkLst>
            <pc:docMk/>
            <pc:sldMk cId="1659075388" sldId="261"/>
            <ac:spMk id="5" creationId="{9A4CAB0A-D6DF-EAF7-3E94-C5BABE278BF2}"/>
          </ac:spMkLst>
        </pc:spChg>
      </pc:sldChg>
      <pc:sldChg chg="addSp modSp mod modNotesTx">
        <pc:chgData name="Cyrion Dongen" userId="b8f33387-2234-4715-b4c2-a81a2bfeb588" providerId="ADAL" clId="{F2915D58-F52C-4FCC-8160-3F9B5821C6D2}" dt="2023-04-13T08:11:17.052" v="2856" actId="20577"/>
        <pc:sldMkLst>
          <pc:docMk/>
          <pc:sldMk cId="3917581882" sldId="262"/>
        </pc:sldMkLst>
        <pc:spChg chg="mod">
          <ac:chgData name="Cyrion Dongen" userId="b8f33387-2234-4715-b4c2-a81a2bfeb588" providerId="ADAL" clId="{F2915D58-F52C-4FCC-8160-3F9B5821C6D2}" dt="2023-04-06T12:18:34.627" v="812" actId="1076"/>
          <ac:spMkLst>
            <pc:docMk/>
            <pc:sldMk cId="3917581882" sldId="262"/>
            <ac:spMk id="2" creationId="{78B6B324-4DF0-99EF-9675-DE584FFD69CE}"/>
          </ac:spMkLst>
        </pc:spChg>
        <pc:spChg chg="mod">
          <ac:chgData name="Cyrion Dongen" userId="b8f33387-2234-4715-b4c2-a81a2bfeb588" providerId="ADAL" clId="{F2915D58-F52C-4FCC-8160-3F9B5821C6D2}" dt="2023-04-13T08:09:42.826" v="2543" actId="20577"/>
          <ac:spMkLst>
            <pc:docMk/>
            <pc:sldMk cId="3917581882" sldId="262"/>
            <ac:spMk id="3" creationId="{24979007-3CEF-FEA0-A715-D3117969D6F2}"/>
          </ac:spMkLst>
        </pc:spChg>
        <pc:picChg chg="add mod">
          <ac:chgData name="Cyrion Dongen" userId="b8f33387-2234-4715-b4c2-a81a2bfeb588" providerId="ADAL" clId="{F2915D58-F52C-4FCC-8160-3F9B5821C6D2}" dt="2023-04-06T12:18:22.137" v="810" actId="1076"/>
          <ac:picMkLst>
            <pc:docMk/>
            <pc:sldMk cId="3917581882" sldId="262"/>
            <ac:picMk id="5" creationId="{3E4209CF-51B4-B83C-6731-662C6E0DE033}"/>
          </ac:picMkLst>
        </pc:picChg>
      </pc:sldChg>
      <pc:sldChg chg="new del">
        <pc:chgData name="Cyrion Dongen" userId="b8f33387-2234-4715-b4c2-a81a2bfeb588" providerId="ADAL" clId="{F2915D58-F52C-4FCC-8160-3F9B5821C6D2}" dt="2023-04-06T08:55:57.745" v="36" actId="680"/>
        <pc:sldMkLst>
          <pc:docMk/>
          <pc:sldMk cId="390649457" sldId="263"/>
        </pc:sldMkLst>
      </pc:sldChg>
      <pc:sldChg chg="addSp delSp modSp add mod ord modNotesTx">
        <pc:chgData name="Cyrion Dongen" userId="b8f33387-2234-4715-b4c2-a81a2bfeb588" providerId="ADAL" clId="{F2915D58-F52C-4FCC-8160-3F9B5821C6D2}" dt="2023-04-13T08:12:24.211" v="2887" actId="113"/>
        <pc:sldMkLst>
          <pc:docMk/>
          <pc:sldMk cId="1703598682" sldId="263"/>
        </pc:sldMkLst>
        <pc:spChg chg="mod">
          <ac:chgData name="Cyrion Dongen" userId="b8f33387-2234-4715-b4c2-a81a2bfeb588" providerId="ADAL" clId="{F2915D58-F52C-4FCC-8160-3F9B5821C6D2}" dt="2023-04-06T12:16:14.778" v="801" actId="1076"/>
          <ac:spMkLst>
            <pc:docMk/>
            <pc:sldMk cId="1703598682" sldId="263"/>
            <ac:spMk id="2" creationId="{B6E1D674-92DF-C7AB-9C72-BDB4528ED85E}"/>
          </ac:spMkLst>
        </pc:spChg>
        <pc:spChg chg="mod">
          <ac:chgData name="Cyrion Dongen" userId="b8f33387-2234-4715-b4c2-a81a2bfeb588" providerId="ADAL" clId="{F2915D58-F52C-4FCC-8160-3F9B5821C6D2}" dt="2023-04-13T08:06:00.135" v="2330" actId="20577"/>
          <ac:spMkLst>
            <pc:docMk/>
            <pc:sldMk cId="1703598682" sldId="263"/>
            <ac:spMk id="3" creationId="{B368A850-297E-54EA-DD16-E698C6B1426E}"/>
          </ac:spMkLst>
        </pc:spChg>
        <pc:picChg chg="add mod">
          <ac:chgData name="Cyrion Dongen" userId="b8f33387-2234-4715-b4c2-a81a2bfeb588" providerId="ADAL" clId="{F2915D58-F52C-4FCC-8160-3F9B5821C6D2}" dt="2023-04-06T12:14:05.211" v="756"/>
          <ac:picMkLst>
            <pc:docMk/>
            <pc:sldMk cId="1703598682" sldId="263"/>
            <ac:picMk id="4" creationId="{9D978154-AFAD-ECC9-EF8B-B86352128123}"/>
          </ac:picMkLst>
        </pc:picChg>
        <pc:picChg chg="del">
          <ac:chgData name="Cyrion Dongen" userId="b8f33387-2234-4715-b4c2-a81a2bfeb588" providerId="ADAL" clId="{F2915D58-F52C-4FCC-8160-3F9B5821C6D2}" dt="2023-04-06T08:56:04.341" v="40" actId="478"/>
          <ac:picMkLst>
            <pc:docMk/>
            <pc:sldMk cId="1703598682" sldId="263"/>
            <ac:picMk id="3074" creationId="{5ACFEF5E-2BA5-7376-B565-90EAB57562CF}"/>
          </ac:picMkLst>
        </pc:picChg>
      </pc:sldChg>
    </pc:docChg>
  </pc:docChgLst>
  <pc:docChgLst>
    <pc:chgData name="Dongen,Cyrion C.M.N. van" userId="S::408648@student.fontys.nl::b8f33387-2234-4715-b4c2-a81a2bfeb588" providerId="AD" clId="Web-{C242CFB0-6311-4267-A51F-74D3077A2252}"/>
    <pc:docChg chg="addSld modSld">
      <pc:chgData name="Dongen,Cyrion C.M.N. van" userId="S::408648@student.fontys.nl::b8f33387-2234-4715-b4c2-a81a2bfeb588" providerId="AD" clId="Web-{C242CFB0-6311-4267-A51F-74D3077A2252}" dt="2023-02-27T13:23:36.997" v="34" actId="20577"/>
      <pc:docMkLst>
        <pc:docMk/>
      </pc:docMkLst>
      <pc:sldChg chg="modSp new">
        <pc:chgData name="Dongen,Cyrion C.M.N. van" userId="S::408648@student.fontys.nl::b8f33387-2234-4715-b4c2-a81a2bfeb588" providerId="AD" clId="Web-{C242CFB0-6311-4267-A51F-74D3077A2252}" dt="2023-02-27T13:23:36.997" v="34" actId="20577"/>
        <pc:sldMkLst>
          <pc:docMk/>
          <pc:sldMk cId="3917581882" sldId="262"/>
        </pc:sldMkLst>
        <pc:spChg chg="mod">
          <ac:chgData name="Dongen,Cyrion C.M.N. van" userId="S::408648@student.fontys.nl::b8f33387-2234-4715-b4c2-a81a2bfeb588" providerId="AD" clId="Web-{C242CFB0-6311-4267-A51F-74D3077A2252}" dt="2023-02-27T13:21:30.586" v="4" actId="20577"/>
          <ac:spMkLst>
            <pc:docMk/>
            <pc:sldMk cId="3917581882" sldId="262"/>
            <ac:spMk id="2" creationId="{78B6B324-4DF0-99EF-9675-DE584FFD69CE}"/>
          </ac:spMkLst>
        </pc:spChg>
        <pc:spChg chg="mod">
          <ac:chgData name="Dongen,Cyrion C.M.N. van" userId="S::408648@student.fontys.nl::b8f33387-2234-4715-b4c2-a81a2bfeb588" providerId="AD" clId="Web-{C242CFB0-6311-4267-A51F-74D3077A2252}" dt="2023-02-27T13:23:36.997" v="34" actId="20577"/>
          <ac:spMkLst>
            <pc:docMk/>
            <pc:sldMk cId="3917581882" sldId="262"/>
            <ac:spMk id="3" creationId="{24979007-3CEF-FEA0-A715-D3117969D6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B6BB7-CF3C-44C3-8AEE-A33A450CED73}" type="datetimeFigureOut">
              <a:rPr lang="en-NL" smtClean="0"/>
              <a:t>06/15/2023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A67FC-4A4F-4047-9EE2-AF066269CE5E}" type="slidenum">
              <a:rPr lang="en-NL" smtClean="0"/>
              <a:t>‹#›</a:t>
            </a:fld>
            <a:endParaRPr lang="en-NL"/>
          </a:p>
        </p:txBody>
      </p:sp>
    </p:spTree>
    <p:extLst>
      <p:ext uri="{BB962C8B-B14F-4D97-AF65-F5344CB8AC3E}">
        <p14:creationId xmlns:p14="http://schemas.microsoft.com/office/powerpoint/2010/main" val="235840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Welkom </a:t>
            </a:r>
            <a:r>
              <a:rPr lang="en-US" err="1"/>
              <a:t>bij</a:t>
            </a:r>
            <a:r>
              <a:rPr lang="en-US"/>
              <a:t> </a:t>
            </a:r>
            <a:r>
              <a:rPr lang="en-US" err="1"/>
              <a:t>onze</a:t>
            </a:r>
            <a:r>
              <a:rPr lang="en-US"/>
              <a:t> </a:t>
            </a:r>
            <a:r>
              <a:rPr lang="en-US" err="1"/>
              <a:t>vijfde</a:t>
            </a:r>
            <a:r>
              <a:rPr lang="en-US"/>
              <a:t> en </a:t>
            </a:r>
            <a:r>
              <a:rPr lang="en-US" err="1"/>
              <a:t>laatste</a:t>
            </a:r>
            <a:r>
              <a:rPr lang="en-US"/>
              <a:t> sprint </a:t>
            </a:r>
            <a:r>
              <a:rPr lang="en-US" err="1"/>
              <a:t>oplevering</a:t>
            </a:r>
            <a:r>
              <a:rPr lang="en-US"/>
              <a:t> van </a:t>
            </a:r>
            <a:r>
              <a:rPr lang="en-US" err="1"/>
              <a:t>dit</a:t>
            </a:r>
            <a:r>
              <a:rPr lang="en-US"/>
              <a:t> project</a:t>
            </a:r>
          </a:p>
        </p:txBody>
      </p:sp>
      <p:sp>
        <p:nvSpPr>
          <p:cNvPr id="4" name="Slide Number Placeholder 3"/>
          <p:cNvSpPr>
            <a:spLocks noGrp="1"/>
          </p:cNvSpPr>
          <p:nvPr>
            <p:ph type="sldNum" sz="quarter" idx="5"/>
          </p:nvPr>
        </p:nvSpPr>
        <p:spPr/>
        <p:txBody>
          <a:bodyPr/>
          <a:lstStyle/>
          <a:p>
            <a:fld id="{5F5A67FC-4A4F-4047-9EE2-AF066269CE5E}" type="slidenum">
              <a:rPr lang="en-NL" smtClean="0"/>
              <a:t>1</a:t>
            </a:fld>
            <a:endParaRPr lang="en-NL"/>
          </a:p>
        </p:txBody>
      </p:sp>
    </p:spTree>
    <p:extLst>
      <p:ext uri="{BB962C8B-B14F-4D97-AF65-F5344CB8AC3E}">
        <p14:creationId xmlns:p14="http://schemas.microsoft.com/office/powerpoint/2010/main" val="105975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Wat </a:t>
            </a:r>
            <a:r>
              <a:rPr lang="en-US" err="1"/>
              <a:t>hebben</a:t>
            </a:r>
            <a:r>
              <a:rPr lang="en-US"/>
              <a:t> we </a:t>
            </a:r>
            <a:r>
              <a:rPr lang="en-US" err="1"/>
              <a:t>deze</a:t>
            </a:r>
            <a:r>
              <a:rPr lang="en-US"/>
              <a:t> sprint </a:t>
            </a:r>
            <a:r>
              <a:rPr lang="en-US" err="1"/>
              <a:t>uitgespookt</a:t>
            </a:r>
            <a:endParaRPr lang="en-US" err="1">
              <a:cs typeface="Calibri"/>
            </a:endParaRPr>
          </a:p>
          <a:p>
            <a:r>
              <a:rPr lang="en-US"/>
              <a:t>- </a:t>
            </a:r>
            <a:r>
              <a:rPr lang="en-US" err="1"/>
              <a:t>Grafiek</a:t>
            </a:r>
            <a:r>
              <a:rPr lang="en-US"/>
              <a:t> </a:t>
            </a:r>
            <a:r>
              <a:rPr lang="en-US" err="1"/>
              <a:t>gegevens</a:t>
            </a:r>
            <a:r>
              <a:rPr lang="en-US"/>
              <a:t> </a:t>
            </a:r>
            <a:r>
              <a:rPr lang="en-US" err="1"/>
              <a:t>ophalen</a:t>
            </a:r>
            <a:r>
              <a:rPr lang="en-US"/>
              <a:t>, er word nu van de backend </a:t>
            </a:r>
            <a:r>
              <a:rPr lang="en-US" err="1"/>
              <a:t>mockdata</a:t>
            </a:r>
            <a:r>
              <a:rPr lang="en-US"/>
              <a:t> </a:t>
            </a:r>
            <a:r>
              <a:rPr lang="en-US" err="1"/>
              <a:t>opgehaald</a:t>
            </a:r>
            <a:r>
              <a:rPr lang="en-US"/>
              <a:t> om de </a:t>
            </a:r>
            <a:r>
              <a:rPr lang="en-US" err="1"/>
              <a:t>grafiek</a:t>
            </a:r>
            <a:r>
              <a:rPr lang="en-US"/>
              <a:t> </a:t>
            </a:r>
            <a:r>
              <a:rPr lang="en-US" err="1"/>
              <a:t>aan</a:t>
            </a:r>
            <a:r>
              <a:rPr lang="en-US"/>
              <a:t> </a:t>
            </a:r>
            <a:r>
              <a:rPr lang="en-US" err="1"/>
              <a:t>te</a:t>
            </a:r>
            <a:r>
              <a:rPr lang="en-US"/>
              <a:t> </a:t>
            </a:r>
            <a:r>
              <a:rPr lang="en-US" err="1"/>
              <a:t>vullen</a:t>
            </a:r>
            <a:r>
              <a:rPr lang="en-US"/>
              <a:t>.</a:t>
            </a:r>
            <a:endParaRPr lang="en-US">
              <a:cs typeface="Calibri"/>
            </a:endParaRPr>
          </a:p>
          <a:p>
            <a:r>
              <a:rPr lang="en-US"/>
              <a:t>- Template scenarios, </a:t>
            </a:r>
            <a:r>
              <a:rPr lang="en-US" err="1"/>
              <a:t>zometeen</a:t>
            </a:r>
            <a:r>
              <a:rPr lang="en-US"/>
              <a:t> laten we het even </a:t>
            </a:r>
            <a:r>
              <a:rPr lang="en-US" err="1"/>
              <a:t>zien</a:t>
            </a:r>
            <a:r>
              <a:rPr lang="en-US"/>
              <a:t>, maar je </a:t>
            </a:r>
            <a:r>
              <a:rPr lang="en-US" err="1"/>
              <a:t>kan</a:t>
            </a:r>
            <a:r>
              <a:rPr lang="en-US"/>
              <a:t> nu </a:t>
            </a:r>
            <a:r>
              <a:rPr lang="en-US" err="1"/>
              <a:t>een</a:t>
            </a:r>
            <a:r>
              <a:rPr lang="en-US"/>
              <a:t> </a:t>
            </a:r>
            <a:r>
              <a:rPr lang="en-US" err="1"/>
              <a:t>voorbeeld</a:t>
            </a:r>
            <a:r>
              <a:rPr lang="en-US"/>
              <a:t> scenario </a:t>
            </a:r>
            <a:r>
              <a:rPr lang="en-US" err="1"/>
              <a:t>inladen</a:t>
            </a:r>
            <a:r>
              <a:rPr lang="en-US"/>
              <a:t> (</a:t>
            </a:r>
            <a:r>
              <a:rPr lang="en-US" err="1"/>
              <a:t>dit</a:t>
            </a:r>
            <a:r>
              <a:rPr lang="en-US"/>
              <a:t> is </a:t>
            </a:r>
            <a:r>
              <a:rPr lang="en-US" err="1"/>
              <a:t>geexporteerde</a:t>
            </a:r>
            <a:r>
              <a:rPr lang="en-US"/>
              <a:t> </a:t>
            </a:r>
            <a:r>
              <a:rPr lang="en-US" err="1"/>
              <a:t>matlab</a:t>
            </a:r>
            <a:r>
              <a:rPr lang="en-US"/>
              <a:t> data)</a:t>
            </a:r>
            <a:endParaRPr lang="en-US">
              <a:cs typeface="Calibri"/>
            </a:endParaRPr>
          </a:p>
          <a:p>
            <a:r>
              <a:rPr lang="en-US"/>
              <a:t>- </a:t>
            </a:r>
            <a:r>
              <a:rPr lang="en-US" err="1"/>
              <a:t>Vertalingen</a:t>
            </a:r>
            <a:r>
              <a:rPr lang="en-US"/>
              <a:t>, we </a:t>
            </a:r>
            <a:r>
              <a:rPr lang="en-US" err="1"/>
              <a:t>hebben</a:t>
            </a:r>
            <a:r>
              <a:rPr lang="en-US"/>
              <a:t> nu </a:t>
            </a:r>
            <a:r>
              <a:rPr lang="en-US" err="1"/>
              <a:t>een</a:t>
            </a:r>
            <a:r>
              <a:rPr lang="en-US"/>
              <a:t> knop om van taal </a:t>
            </a:r>
            <a:r>
              <a:rPr lang="en-US" err="1"/>
              <a:t>te</a:t>
            </a:r>
            <a:r>
              <a:rPr lang="en-US"/>
              <a:t> </a:t>
            </a:r>
            <a:r>
              <a:rPr lang="en-US" err="1"/>
              <a:t>wisselen</a:t>
            </a:r>
            <a:r>
              <a:rPr lang="en-US"/>
              <a:t>, </a:t>
            </a:r>
            <a:r>
              <a:rPr lang="en-US" err="1"/>
              <a:t>dit</a:t>
            </a:r>
            <a:r>
              <a:rPr lang="en-US"/>
              <a:t> is </a:t>
            </a:r>
            <a:r>
              <a:rPr lang="en-US" err="1"/>
              <a:t>eventueel</a:t>
            </a:r>
            <a:r>
              <a:rPr lang="en-US"/>
              <a:t> </a:t>
            </a:r>
            <a:r>
              <a:rPr lang="en-US" err="1"/>
              <a:t>ook</a:t>
            </a:r>
            <a:r>
              <a:rPr lang="en-US"/>
              <a:t> </a:t>
            </a:r>
            <a:r>
              <a:rPr lang="en-US" err="1"/>
              <a:t>uit</a:t>
            </a:r>
            <a:r>
              <a:rPr lang="en-US"/>
              <a:t> </a:t>
            </a:r>
            <a:r>
              <a:rPr lang="en-US" err="1"/>
              <a:t>te</a:t>
            </a:r>
            <a:r>
              <a:rPr lang="en-US"/>
              <a:t> </a:t>
            </a:r>
            <a:r>
              <a:rPr lang="en-US" err="1"/>
              <a:t>breiden</a:t>
            </a:r>
            <a:r>
              <a:rPr lang="en-US"/>
              <a:t>, </a:t>
            </a:r>
            <a:r>
              <a:rPr lang="en-US" err="1"/>
              <a:t>dit</a:t>
            </a:r>
            <a:r>
              <a:rPr lang="en-US"/>
              <a:t> </a:t>
            </a:r>
            <a:r>
              <a:rPr lang="en-US" err="1"/>
              <a:t>staat</a:t>
            </a:r>
            <a:r>
              <a:rPr lang="en-US"/>
              <a:t> </a:t>
            </a:r>
            <a:r>
              <a:rPr lang="en-US" err="1"/>
              <a:t>verder</a:t>
            </a:r>
            <a:r>
              <a:rPr lang="en-US"/>
              <a:t> </a:t>
            </a:r>
            <a:r>
              <a:rPr lang="en-US" err="1"/>
              <a:t>uitgelegd</a:t>
            </a:r>
            <a:r>
              <a:rPr lang="en-US"/>
              <a:t> in het </a:t>
            </a:r>
            <a:r>
              <a:rPr lang="en-US" err="1"/>
              <a:t>overdrachtsdocument</a:t>
            </a:r>
            <a:endParaRPr lang="en-US" err="1">
              <a:cs typeface="Calibri"/>
            </a:endParaRPr>
          </a:p>
          <a:p>
            <a:r>
              <a:rPr lang="en-US"/>
              <a:t>- </a:t>
            </a:r>
            <a:r>
              <a:rPr lang="en-US" err="1"/>
              <a:t>Handleiding</a:t>
            </a:r>
            <a:r>
              <a:rPr lang="en-US"/>
              <a:t>, We hebben een handleiding toegevoegd, deze highlight de verschillende elementen zodat je weet waar je ze kan vinden. ook dit kan uitgebreid worden en dit staat ook beschreven in het overdrachtsdocument.</a:t>
            </a:r>
          </a:p>
          <a:p>
            <a:r>
              <a:rPr lang="en-US"/>
              <a:t> </a:t>
            </a:r>
            <a:endParaRPr lang="en-US">
              <a:cs typeface="Calibri"/>
            </a:endParaRPr>
          </a:p>
          <a:p>
            <a:r>
              <a:rPr lang="en-US" err="1"/>
              <a:t>Overdrachtsdocument</a:t>
            </a:r>
            <a:r>
              <a:rPr lang="en-US"/>
              <a:t> </a:t>
            </a:r>
            <a:r>
              <a:rPr lang="en-US" err="1"/>
              <a:t>opgesteld</a:t>
            </a:r>
            <a:r>
              <a:rPr lang="en-US"/>
              <a:t> </a:t>
            </a:r>
            <a:r>
              <a:rPr lang="en-US" err="1"/>
              <a:t>en</a:t>
            </a:r>
            <a:r>
              <a:rPr lang="en-US"/>
              <a:t> afgemaakt, dit word volgende week(?) opgestuurd</a:t>
            </a:r>
          </a:p>
          <a:p>
            <a:r>
              <a:rPr lang="en-US"/>
              <a:t> </a:t>
            </a:r>
            <a:endParaRPr lang="en-US">
              <a:cs typeface="Calibri"/>
            </a:endParaRPr>
          </a:p>
          <a:p>
            <a:r>
              <a:rPr lang="en-US"/>
              <a:t>Een demo van ben!</a:t>
            </a:r>
          </a:p>
        </p:txBody>
      </p:sp>
      <p:sp>
        <p:nvSpPr>
          <p:cNvPr id="4" name="Slide Number Placeholder 3"/>
          <p:cNvSpPr>
            <a:spLocks noGrp="1"/>
          </p:cNvSpPr>
          <p:nvPr>
            <p:ph type="sldNum" sz="quarter" idx="5"/>
          </p:nvPr>
        </p:nvSpPr>
        <p:spPr/>
        <p:txBody>
          <a:bodyPr/>
          <a:lstStyle/>
          <a:p>
            <a:fld id="{5F5A67FC-4A4F-4047-9EE2-AF066269CE5E}" type="slidenum">
              <a:rPr lang="en-NL" smtClean="0"/>
              <a:t>2</a:t>
            </a:fld>
            <a:endParaRPr lang="en-NL"/>
          </a:p>
        </p:txBody>
      </p:sp>
    </p:spTree>
    <p:extLst>
      <p:ext uri="{BB962C8B-B14F-4D97-AF65-F5344CB8AC3E}">
        <p14:creationId xmlns:p14="http://schemas.microsoft.com/office/powerpoint/2010/main" val="1628685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Doe de daymoe</a:t>
            </a:r>
          </a:p>
        </p:txBody>
      </p:sp>
      <p:sp>
        <p:nvSpPr>
          <p:cNvPr id="4" name="Slide Number Placeholder 3"/>
          <p:cNvSpPr>
            <a:spLocks noGrp="1"/>
          </p:cNvSpPr>
          <p:nvPr>
            <p:ph type="sldNum" sz="quarter" idx="5"/>
          </p:nvPr>
        </p:nvSpPr>
        <p:spPr/>
        <p:txBody>
          <a:bodyPr/>
          <a:lstStyle/>
          <a:p>
            <a:fld id="{5F5A67FC-4A4F-4047-9EE2-AF066269CE5E}" type="slidenum">
              <a:rPr lang="en-NL" smtClean="0"/>
              <a:t>3</a:t>
            </a:fld>
            <a:endParaRPr lang="en-NL"/>
          </a:p>
        </p:txBody>
      </p:sp>
    </p:spTree>
    <p:extLst>
      <p:ext uri="{BB962C8B-B14F-4D97-AF65-F5344CB8AC3E}">
        <p14:creationId xmlns:p14="http://schemas.microsoft.com/office/powerpoint/2010/main" val="22259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Aanbevelingen!</a:t>
            </a:r>
            <a:endParaRPr lang="en-US"/>
          </a:p>
          <a:p>
            <a:r>
              <a:rPr lang="nl-NL"/>
              <a:t> </a:t>
            </a:r>
          </a:p>
          <a:p>
            <a:r>
              <a:rPr lang="nl-NL"/>
              <a:t>Afronden implementatie matlab en Sessions. we hebben een connectie naar matlab vanaf de backend maar we kunnen nog niet een draaiend model van matlab aanpassen. dit betekent dat matlab elke keer opnieuw moet draaien en dat duurt heel lang.</a:t>
            </a:r>
          </a:p>
          <a:p>
            <a:r>
              <a:rPr lang="nl-NL"/>
              <a:t>Hij runt altijd de standaard, omdat we nog niet de variabelen kunnen aanpassen (altijd early decel)</a:t>
            </a:r>
          </a:p>
          <a:p>
            <a:r>
              <a:rPr lang="nl-NL"/>
              <a:t> </a:t>
            </a:r>
          </a:p>
          <a:p>
            <a:r>
              <a:rPr lang="nl-NL"/>
              <a:t>Invoerwaardes doorsturen van front-end naar </a:t>
            </a:r>
            <a:r>
              <a:rPr lang="nl-NL" err="1"/>
              <a:t>back-end</a:t>
            </a:r>
            <a:r>
              <a:rPr lang="nl-NL"/>
              <a:t> en dan naar matlab</a:t>
            </a:r>
          </a:p>
          <a:p>
            <a:endParaRPr lang="nl-NL">
              <a:cs typeface="Calibri"/>
            </a:endParaRPr>
          </a:p>
          <a:p>
            <a:r>
              <a:rPr lang="nl-NL">
                <a:cs typeface="Calibri"/>
              </a:rPr>
              <a:t>Testen schrijven, wij hebben nog geen testen gemaakt voor onze code en dit is wel verstandig om toe te gaan voegen.</a:t>
            </a:r>
          </a:p>
        </p:txBody>
      </p:sp>
      <p:sp>
        <p:nvSpPr>
          <p:cNvPr id="4" name="Slide Number Placeholder 3"/>
          <p:cNvSpPr>
            <a:spLocks noGrp="1"/>
          </p:cNvSpPr>
          <p:nvPr>
            <p:ph type="sldNum" sz="quarter" idx="5"/>
          </p:nvPr>
        </p:nvSpPr>
        <p:spPr/>
        <p:txBody>
          <a:bodyPr/>
          <a:lstStyle/>
          <a:p>
            <a:fld id="{5F5A67FC-4A4F-4047-9EE2-AF066269CE5E}" type="slidenum">
              <a:rPr lang="en-NL" smtClean="0"/>
              <a:t>4</a:t>
            </a:fld>
            <a:endParaRPr lang="en-NL"/>
          </a:p>
        </p:txBody>
      </p:sp>
    </p:spTree>
    <p:extLst>
      <p:ext uri="{BB962C8B-B14F-4D97-AF65-F5344CB8AC3E}">
        <p14:creationId xmlns:p14="http://schemas.microsoft.com/office/powerpoint/2010/main" val="199930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7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4231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81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7521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3410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9365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9125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2914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6623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3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02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43781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51082" y="4660681"/>
            <a:ext cx="9689834" cy="1125050"/>
          </a:xfrm>
        </p:spPr>
        <p:txBody>
          <a:bodyPr anchor="b">
            <a:normAutofit/>
          </a:bodyPr>
          <a:lstStyle/>
          <a:p>
            <a:pPr algn="ctr"/>
            <a:r>
              <a:rPr lang="en-US" sz="4400"/>
              <a:t>Sprint </a:t>
            </a:r>
            <a:r>
              <a:rPr lang="en-US" sz="4400" err="1"/>
              <a:t>Oplevering</a:t>
            </a:r>
            <a:r>
              <a:rPr lang="en-US" sz="4400"/>
              <a:t> – Sprint 5</a:t>
            </a:r>
          </a:p>
        </p:txBody>
      </p:sp>
      <p:sp>
        <p:nvSpPr>
          <p:cNvPr id="3" name="Subtitle 2"/>
          <p:cNvSpPr>
            <a:spLocks noGrp="1"/>
          </p:cNvSpPr>
          <p:nvPr>
            <p:ph type="subTitle" idx="1"/>
          </p:nvPr>
        </p:nvSpPr>
        <p:spPr>
          <a:xfrm>
            <a:off x="1938997" y="5866227"/>
            <a:ext cx="8314005" cy="336687"/>
          </a:xfrm>
        </p:spPr>
        <p:txBody>
          <a:bodyPr>
            <a:normAutofit fontScale="85000" lnSpcReduction="20000"/>
          </a:bodyPr>
          <a:lstStyle/>
          <a:p>
            <a:pPr algn="ctr"/>
            <a:r>
              <a:rPr lang="en-US"/>
              <a:t>Baby Monitor Simulator</a:t>
            </a:r>
          </a:p>
        </p:txBody>
      </p:sp>
      <p:pic>
        <p:nvPicPr>
          <p:cNvPr id="20" name="Picture 3">
            <a:extLst>
              <a:ext uri="{FF2B5EF4-FFF2-40B4-BE49-F238E27FC236}">
                <a16:creationId xmlns:a16="http://schemas.microsoft.com/office/drawing/2014/main" id="{337EFBA7-B47F-66CE-B114-FB6F3370FFCE}"/>
              </a:ext>
            </a:extLst>
          </p:cNvPr>
          <p:cNvPicPr>
            <a:picLocks noChangeAspect="1"/>
          </p:cNvPicPr>
          <p:nvPr/>
        </p:nvPicPr>
        <p:blipFill rotWithShape="1">
          <a:blip r:embed="rId3"/>
          <a:srcRect t="36649" b="12905"/>
          <a:stretch/>
        </p:blipFill>
        <p:spPr>
          <a:xfrm>
            <a:off x="20" y="1"/>
            <a:ext cx="12191980" cy="4305300"/>
          </a:xfrm>
          <a:prstGeom prst="rect">
            <a:avLst/>
          </a:prstGeom>
        </p:spPr>
      </p:pic>
      <p:cxnSp>
        <p:nvCxnSpPr>
          <p:cNvPr id="2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DB643FA-1905-97F2-A36D-476F9B6675F6}"/>
              </a:ext>
            </a:extLst>
          </p:cNvPr>
          <p:cNvSpPr txBox="1">
            <a:spLocks/>
          </p:cNvSpPr>
          <p:nvPr/>
        </p:nvSpPr>
        <p:spPr>
          <a:xfrm>
            <a:off x="1938997" y="6207603"/>
            <a:ext cx="8314005" cy="294015"/>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10000"/>
              </a:lnSpc>
              <a:spcBef>
                <a:spcPts val="1000"/>
              </a:spcBef>
              <a:buSzPct val="80000"/>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SzPct val="80000"/>
              <a:buFont typeface="Goudy Old Style" panose="02020502050305020303" pitchFamily="18" charset="0"/>
              <a:buNone/>
              <a:defRPr sz="2000" i="1" kern="1200">
                <a:solidFill>
                  <a:schemeClr val="tx1"/>
                </a:solidFill>
                <a:latin typeface="+mn-lt"/>
                <a:ea typeface="+mn-ea"/>
                <a:cs typeface="+mn-cs"/>
              </a:defRPr>
            </a:lvl2pPr>
            <a:lvl3pPr marL="914400" indent="0" algn="ctr" defTabSz="914400" rtl="0" eaLnBrk="1" latinLnBrk="0" hangingPunct="1">
              <a:lnSpc>
                <a:spcPct val="110000"/>
              </a:lnSpc>
              <a:spcBef>
                <a:spcPts val="500"/>
              </a:spcBef>
              <a:buSzPct val="8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SzPct val="80000"/>
              <a:buFont typeface="Goudy Old Style" panose="02020502050305020303" pitchFamily="18" charset="0"/>
              <a:buNone/>
              <a:defRPr sz="1600" i="1" kern="1200">
                <a:solidFill>
                  <a:schemeClr val="tx1"/>
                </a:solidFill>
                <a:latin typeface="+mn-lt"/>
                <a:ea typeface="+mn-ea"/>
                <a:cs typeface="+mn-cs"/>
              </a:defRPr>
            </a:lvl4pPr>
            <a:lvl5pPr marL="1828800" indent="0" algn="ctr" defTabSz="914400" rtl="0" eaLnBrk="1" latinLnBrk="0" hangingPunct="1">
              <a:lnSpc>
                <a:spcPct val="110000"/>
              </a:lnSpc>
              <a:spcBef>
                <a:spcPts val="500"/>
              </a:spcBef>
              <a:buSzPct val="80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t>15/06/2023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A812-CA18-7B45-FC7C-E6789E51A4BD}"/>
              </a:ext>
            </a:extLst>
          </p:cNvPr>
          <p:cNvSpPr>
            <a:spLocks noGrp="1"/>
          </p:cNvSpPr>
          <p:nvPr>
            <p:ph type="title"/>
          </p:nvPr>
        </p:nvSpPr>
        <p:spPr>
          <a:xfrm>
            <a:off x="838200" y="681039"/>
            <a:ext cx="6354221" cy="1004886"/>
          </a:xfrm>
        </p:spPr>
        <p:txBody>
          <a:bodyPr>
            <a:normAutofit/>
          </a:bodyPr>
          <a:lstStyle/>
          <a:p>
            <a:r>
              <a:rPr lang="en-US" err="1"/>
              <a:t>Deze</a:t>
            </a:r>
            <a:r>
              <a:rPr lang="en-US"/>
              <a:t> sprint</a:t>
            </a:r>
            <a:endParaRPr lang="en-NL"/>
          </a:p>
        </p:txBody>
      </p:sp>
      <p:sp>
        <p:nvSpPr>
          <p:cNvPr id="3" name="Content Placeholder 2">
            <a:extLst>
              <a:ext uri="{FF2B5EF4-FFF2-40B4-BE49-F238E27FC236}">
                <a16:creationId xmlns:a16="http://schemas.microsoft.com/office/drawing/2014/main" id="{7015704B-950F-490D-D326-2A82DA29B774}"/>
              </a:ext>
            </a:extLst>
          </p:cNvPr>
          <p:cNvSpPr>
            <a:spLocks noGrp="1"/>
          </p:cNvSpPr>
          <p:nvPr>
            <p:ph idx="1"/>
          </p:nvPr>
        </p:nvSpPr>
        <p:spPr>
          <a:xfrm>
            <a:off x="838199" y="2387698"/>
            <a:ext cx="5053928" cy="2358418"/>
          </a:xfrm>
        </p:spPr>
        <p:txBody>
          <a:bodyPr vert="horz" lIns="91440" tIns="45720" rIns="91440" bIns="45720" rtlCol="0" anchor="t">
            <a:normAutofit/>
          </a:bodyPr>
          <a:lstStyle/>
          <a:p>
            <a:pPr>
              <a:lnSpc>
                <a:spcPct val="100000"/>
              </a:lnSpc>
            </a:pPr>
            <a:r>
              <a:rPr lang="en-US"/>
              <a:t>Front-end:</a:t>
            </a:r>
          </a:p>
          <a:p>
            <a:pPr lvl="1">
              <a:lnSpc>
                <a:spcPct val="100000"/>
              </a:lnSpc>
            </a:pPr>
            <a:r>
              <a:rPr lang="en-US" i="0" err="1"/>
              <a:t>Grafiekgegevens</a:t>
            </a:r>
            <a:r>
              <a:rPr lang="en-US" i="0"/>
              <a:t> </a:t>
            </a:r>
            <a:r>
              <a:rPr lang="en-US" i="0" err="1"/>
              <a:t>ophalen</a:t>
            </a:r>
            <a:endParaRPr lang="en-US" i="0"/>
          </a:p>
          <a:p>
            <a:pPr lvl="1">
              <a:lnSpc>
                <a:spcPct val="100000"/>
              </a:lnSpc>
            </a:pPr>
            <a:r>
              <a:rPr lang="en-US" i="0"/>
              <a:t>Template scenario’s</a:t>
            </a:r>
          </a:p>
          <a:p>
            <a:pPr lvl="1">
              <a:lnSpc>
                <a:spcPct val="100000"/>
              </a:lnSpc>
            </a:pPr>
            <a:r>
              <a:rPr lang="en-US" i="0"/>
              <a:t>Extra </a:t>
            </a:r>
            <a:r>
              <a:rPr lang="en-US" i="0" err="1"/>
              <a:t>Vertalingen</a:t>
            </a:r>
          </a:p>
          <a:p>
            <a:pPr lvl="1">
              <a:lnSpc>
                <a:spcPct val="100000"/>
              </a:lnSpc>
            </a:pPr>
            <a:r>
              <a:rPr lang="en-US" i="0" err="1"/>
              <a:t>Handleiding</a:t>
            </a:r>
            <a:endParaRPr lang="en-US"/>
          </a:p>
          <a:p>
            <a:pPr>
              <a:lnSpc>
                <a:spcPct val="100000"/>
              </a:lnSpc>
            </a:pPr>
            <a:r>
              <a:rPr lang="en-US" err="1"/>
              <a:t>Overdrachtsdocumentatie</a:t>
            </a:r>
            <a:endParaRPr lang="en-US"/>
          </a:p>
          <a:p>
            <a:pPr lvl="1">
              <a:lnSpc>
                <a:spcPct val="100000"/>
              </a:lnSpc>
            </a:pPr>
            <a:endParaRPr lang="en-US" i="0"/>
          </a:p>
          <a:p>
            <a:pPr marL="274320" lvl="1" indent="0">
              <a:lnSpc>
                <a:spcPct val="100000"/>
              </a:lnSpc>
              <a:buNone/>
            </a:pPr>
            <a:endParaRPr lang="en-US" i="0"/>
          </a:p>
          <a:p>
            <a:pPr marL="274320" lvl="1" indent="0">
              <a:lnSpc>
                <a:spcPct val="100000"/>
              </a:lnSpc>
              <a:buNone/>
            </a:pPr>
            <a:endParaRPr lang="en-US" i="0"/>
          </a:p>
        </p:txBody>
      </p:sp>
      <p:pic>
        <p:nvPicPr>
          <p:cNvPr id="2050" name="Picture 2" descr="Research Design: Definition, Types &amp; Characteristics | Leverage Edu">
            <a:extLst>
              <a:ext uri="{FF2B5EF4-FFF2-40B4-BE49-F238E27FC236}">
                <a16:creationId xmlns:a16="http://schemas.microsoft.com/office/drawing/2014/main" id="{00276DE8-7A85-4D3A-0502-DA80743B9F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92421" y="2387698"/>
            <a:ext cx="4161380" cy="26008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059"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269074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D674-92DF-C7AB-9C72-BDB4528ED85E}"/>
              </a:ext>
            </a:extLst>
          </p:cNvPr>
          <p:cNvSpPr>
            <a:spLocks noGrp="1"/>
          </p:cNvSpPr>
          <p:nvPr>
            <p:ph type="title"/>
          </p:nvPr>
        </p:nvSpPr>
        <p:spPr>
          <a:xfrm>
            <a:off x="8435201" y="5167"/>
            <a:ext cx="4032132" cy="488148"/>
          </a:xfrm>
        </p:spPr>
        <p:txBody>
          <a:bodyPr anchor="t">
            <a:normAutofit/>
          </a:bodyPr>
          <a:lstStyle/>
          <a:p>
            <a:pPr algn="ctr"/>
            <a:r>
              <a:rPr lang="nl-NL" sz="1800"/>
              <a:t>DEMO</a:t>
            </a:r>
            <a:endParaRPr lang="en-NL" sz="1800"/>
          </a:p>
        </p:txBody>
      </p:sp>
      <p:sp>
        <p:nvSpPr>
          <p:cNvPr id="3078" name="Slide Number Placeholder 19">
            <a:extLst>
              <a:ext uri="{FF2B5EF4-FFF2-40B4-BE49-F238E27FC236}">
                <a16:creationId xmlns:a16="http://schemas.microsoft.com/office/drawing/2014/main" id="{E3AF5CA9-9FC6-4278-A5FD-EF48769AE8CB}"/>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3</a:t>
            </a:fld>
            <a:endParaRPr lang="en-US"/>
          </a:p>
        </p:txBody>
      </p:sp>
      <p:pic>
        <p:nvPicPr>
          <p:cNvPr id="5" name="Graphic 4" descr="Monitor with solid fill">
            <a:extLst>
              <a:ext uri="{FF2B5EF4-FFF2-40B4-BE49-F238E27FC236}">
                <a16:creationId xmlns:a16="http://schemas.microsoft.com/office/drawing/2014/main" id="{317428E6-DA8D-72C7-57F2-6FD6647B78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5365" y="-70603"/>
            <a:ext cx="1142570" cy="1142570"/>
          </a:xfrm>
          <a:prstGeom prst="rect">
            <a:avLst/>
          </a:prstGeom>
        </p:spPr>
      </p:pic>
      <p:pic>
        <p:nvPicPr>
          <p:cNvPr id="4" name="Picture 5" descr="Chart&#10;&#10;Description automatically generated">
            <a:extLst>
              <a:ext uri="{FF2B5EF4-FFF2-40B4-BE49-F238E27FC236}">
                <a16:creationId xmlns:a16="http://schemas.microsoft.com/office/drawing/2014/main" id="{5A0FCB5E-B878-8B26-6A96-D2AFF9A7F2BD}"/>
              </a:ext>
            </a:extLst>
          </p:cNvPr>
          <p:cNvPicPr>
            <a:picLocks noChangeAspect="1"/>
          </p:cNvPicPr>
          <p:nvPr/>
        </p:nvPicPr>
        <p:blipFill>
          <a:blip r:embed="rId5"/>
          <a:stretch>
            <a:fillRect/>
          </a:stretch>
        </p:blipFill>
        <p:spPr>
          <a:xfrm>
            <a:off x="-2381" y="1002910"/>
            <a:ext cx="12196762" cy="5405821"/>
          </a:xfrm>
          <a:prstGeom prst="rect">
            <a:avLst/>
          </a:prstGeom>
        </p:spPr>
      </p:pic>
    </p:spTree>
    <p:extLst>
      <p:ext uri="{BB962C8B-B14F-4D97-AF65-F5344CB8AC3E}">
        <p14:creationId xmlns:p14="http://schemas.microsoft.com/office/powerpoint/2010/main" val="37072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6859-AAA1-3FD1-935B-159380987DBE}"/>
              </a:ext>
            </a:extLst>
          </p:cNvPr>
          <p:cNvSpPr>
            <a:spLocks noGrp="1"/>
          </p:cNvSpPr>
          <p:nvPr>
            <p:ph type="title"/>
          </p:nvPr>
        </p:nvSpPr>
        <p:spPr>
          <a:xfrm>
            <a:off x="5583720" y="402242"/>
            <a:ext cx="6126499" cy="812042"/>
          </a:xfrm>
        </p:spPr>
        <p:txBody>
          <a:bodyPr>
            <a:normAutofit/>
          </a:bodyPr>
          <a:lstStyle/>
          <a:p>
            <a:r>
              <a:rPr lang="nl-NL"/>
              <a:t>aanbevelingen</a:t>
            </a:r>
            <a:endParaRPr lang="en-NL"/>
          </a:p>
        </p:txBody>
      </p:sp>
      <p:pic>
        <p:nvPicPr>
          <p:cNvPr id="5122" name="Picture 2" descr="10 Powerful Questions to Create Better Sprint Goals | Scrum.org">
            <a:extLst>
              <a:ext uri="{FF2B5EF4-FFF2-40B4-BE49-F238E27FC236}">
                <a16:creationId xmlns:a16="http://schemas.microsoft.com/office/drawing/2014/main" id="{CE02F2DC-B554-76C8-8440-0D6A6AEC47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5513644" cy="26729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563F7C-24EA-A6B6-126B-FEE3BE08F382}"/>
              </a:ext>
            </a:extLst>
          </p:cNvPr>
          <p:cNvSpPr>
            <a:spLocks noGrp="1"/>
          </p:cNvSpPr>
          <p:nvPr>
            <p:ph idx="1"/>
          </p:nvPr>
        </p:nvSpPr>
        <p:spPr>
          <a:xfrm>
            <a:off x="5583720" y="1260737"/>
            <a:ext cx="6220716" cy="2823266"/>
          </a:xfrm>
        </p:spPr>
        <p:txBody>
          <a:bodyPr vert="horz" lIns="91440" tIns="45720" rIns="91440" bIns="45720" rtlCol="0" anchor="t">
            <a:normAutofit/>
          </a:bodyPr>
          <a:lstStyle/>
          <a:p>
            <a:r>
              <a:rPr lang="nl-NL" b="1"/>
              <a:t>Afronden implementatie MATLAB en </a:t>
            </a:r>
            <a:r>
              <a:rPr lang="nl-NL" b="1" err="1"/>
              <a:t>Sessions</a:t>
            </a:r>
            <a:endParaRPr lang="nl-NL" b="1"/>
          </a:p>
          <a:p>
            <a:r>
              <a:rPr lang="nl-NL" b="1" i="0"/>
              <a:t>Verdere invoerwaardes</a:t>
            </a:r>
          </a:p>
          <a:p>
            <a:r>
              <a:rPr lang="nl-NL" b="1"/>
              <a:t>Verbeterde grafieken</a:t>
            </a:r>
          </a:p>
          <a:p>
            <a:r>
              <a:rPr lang="nl-NL" b="1">
                <a:ea typeface="+mn-lt"/>
                <a:cs typeface="+mn-lt"/>
              </a:rPr>
              <a:t>Voltooiing van de handleiding</a:t>
            </a:r>
          </a:p>
          <a:p>
            <a:r>
              <a:rPr lang="nl-NL" b="1">
                <a:ea typeface="+mn-lt"/>
                <a:cs typeface="+mn-lt"/>
              </a:rPr>
              <a:t>Scenario's laden input in plaats van output data</a:t>
            </a:r>
            <a:endParaRPr lang="nl-NL" b="1"/>
          </a:p>
          <a:p>
            <a:r>
              <a:rPr lang="nl-NL" b="1" i="0"/>
              <a:t>Testen</a:t>
            </a:r>
          </a:p>
          <a:p>
            <a:pPr marL="0" indent="0">
              <a:buNone/>
            </a:pPr>
            <a:endParaRPr lang="nl-NL" i="0"/>
          </a:p>
        </p:txBody>
      </p:sp>
      <p:sp>
        <p:nvSpPr>
          <p:cNvPr id="5131"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
        <p:nvSpPr>
          <p:cNvPr id="5" name="TextBox 4">
            <a:extLst>
              <a:ext uri="{FF2B5EF4-FFF2-40B4-BE49-F238E27FC236}">
                <a16:creationId xmlns:a16="http://schemas.microsoft.com/office/drawing/2014/main" id="{9A4CAB0A-D6DF-EAF7-3E94-C5BABE278BF2}"/>
              </a:ext>
            </a:extLst>
          </p:cNvPr>
          <p:cNvSpPr txBox="1"/>
          <p:nvPr/>
        </p:nvSpPr>
        <p:spPr>
          <a:xfrm>
            <a:off x="387564" y="2672370"/>
            <a:ext cx="4857675" cy="1200329"/>
          </a:xfrm>
          <a:prstGeom prst="rect">
            <a:avLst/>
          </a:prstGeom>
          <a:noFill/>
        </p:spPr>
        <p:txBody>
          <a:bodyPr wrap="square" lIns="91440" tIns="45720" rIns="91440" bIns="45720" rtlCol="0" anchor="t">
            <a:spAutoFit/>
          </a:bodyPr>
          <a:lstStyle/>
          <a:p>
            <a:r>
              <a:rPr lang="en-US" b="1" err="1"/>
              <a:t>Afgelopen</a:t>
            </a:r>
            <a:r>
              <a:rPr lang="en-US" b="1"/>
              <a:t> Sprint Doel</a:t>
            </a:r>
            <a:r>
              <a:rPr lang="en-US"/>
              <a:t>: </a:t>
            </a:r>
            <a:r>
              <a:rPr lang="nl-NL"/>
              <a:t>Afronden van de code waar aan gewerkt wordt en schrijven van overdrachtsdocumentatie.</a:t>
            </a:r>
          </a:p>
          <a:p>
            <a:endParaRPr lang="en-US"/>
          </a:p>
        </p:txBody>
      </p:sp>
      <p:pic>
        <p:nvPicPr>
          <p:cNvPr id="6" name="Picture 5" descr="Chart&#10;&#10;Description automatically generated">
            <a:extLst>
              <a:ext uri="{FF2B5EF4-FFF2-40B4-BE49-F238E27FC236}">
                <a16:creationId xmlns:a16="http://schemas.microsoft.com/office/drawing/2014/main" id="{C93DE3BA-9037-592F-441B-12C240884D58}"/>
              </a:ext>
            </a:extLst>
          </p:cNvPr>
          <p:cNvPicPr>
            <a:picLocks noChangeAspect="1"/>
          </p:cNvPicPr>
          <p:nvPr/>
        </p:nvPicPr>
        <p:blipFill>
          <a:blip r:embed="rId4"/>
          <a:stretch>
            <a:fillRect/>
          </a:stretch>
        </p:blipFill>
        <p:spPr>
          <a:xfrm>
            <a:off x="253603" y="4152113"/>
            <a:ext cx="4951810" cy="2197087"/>
          </a:xfrm>
          <a:prstGeom prst="rect">
            <a:avLst/>
          </a:prstGeom>
          <a:ln>
            <a:noFill/>
          </a:ln>
          <a:effectLst>
            <a:softEdge rad="112500"/>
          </a:effectLst>
        </p:spPr>
      </p:pic>
    </p:spTree>
    <p:extLst>
      <p:ext uri="{BB962C8B-B14F-4D97-AF65-F5344CB8AC3E}">
        <p14:creationId xmlns:p14="http://schemas.microsoft.com/office/powerpoint/2010/main" val="1659075388"/>
      </p:ext>
    </p:extLst>
  </p:cSld>
  <p:clrMapOvr>
    <a:masterClrMapping/>
  </p:clrMapOvr>
</p:sld>
</file>

<file path=ppt/theme/theme1.xml><?xml version="1.0" encoding="utf-8"?>
<a:theme xmlns:a="http://schemas.openxmlformats.org/drawingml/2006/main" name="ArchwayVTI">
  <a:themeElements>
    <a:clrScheme name="AnalogousFromDarkSeedRightStep">
      <a:dk1>
        <a:srgbClr val="000000"/>
      </a:dk1>
      <a:lt1>
        <a:srgbClr val="FFFFFF"/>
      </a:lt1>
      <a:dk2>
        <a:srgbClr val="1B2F2D"/>
      </a:dk2>
      <a:lt2>
        <a:srgbClr val="F3F0F1"/>
      </a:lt2>
      <a:accent1>
        <a:srgbClr val="45B0A2"/>
      </a:accent1>
      <a:accent2>
        <a:srgbClr val="3B90B1"/>
      </a:accent2>
      <a:accent3>
        <a:srgbClr val="4D70C3"/>
      </a:accent3>
      <a:accent4>
        <a:srgbClr val="5649B7"/>
      </a:accent4>
      <a:accent5>
        <a:srgbClr val="8C4DC3"/>
      </a:accent5>
      <a:accent6>
        <a:srgbClr val="AC3BB1"/>
      </a:accent6>
      <a:hlink>
        <a:srgbClr val="719632"/>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95A1D697DE7647BC4C0E20313B1610" ma:contentTypeVersion="10" ma:contentTypeDescription="Een nieuw document maken." ma:contentTypeScope="" ma:versionID="109f976a03256c507f13825ce2959523">
  <xsd:schema xmlns:xsd="http://www.w3.org/2001/XMLSchema" xmlns:xs="http://www.w3.org/2001/XMLSchema" xmlns:p="http://schemas.microsoft.com/office/2006/metadata/properties" xmlns:ns2="4f29d57b-08d4-4845-bc15-760501bed384" xmlns:ns3="9a93d312-669d-41f1-aece-8edba6a98d2c" targetNamespace="http://schemas.microsoft.com/office/2006/metadata/properties" ma:root="true" ma:fieldsID="8bc8bb172607bbc954ff613d67868a00" ns2:_="" ns3:_="">
    <xsd:import namespace="4f29d57b-08d4-4845-bc15-760501bed384"/>
    <xsd:import namespace="9a93d312-669d-41f1-aece-8edba6a98d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29d57b-08d4-4845-bc15-760501bed3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93d312-669d-41f1-aece-8edba6a98d2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76c3c85-b722-4b15-8ff6-b56c74e01fcf}" ma:internalName="TaxCatchAll" ma:showField="CatchAllData" ma:web="9a93d312-669d-41f1-aece-8edba6a98d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a93d312-669d-41f1-aece-8edba6a98d2c" xsi:nil="true"/>
    <lcf76f155ced4ddcb4097134ff3c332f xmlns="4f29d57b-08d4-4845-bc15-760501bed38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9F590EF-D189-41DF-9BB7-258362EF583C}">
  <ds:schemaRefs>
    <ds:schemaRef ds:uri="http://schemas.microsoft.com/sharepoint/v3/contenttype/forms"/>
  </ds:schemaRefs>
</ds:datastoreItem>
</file>

<file path=customXml/itemProps2.xml><?xml version="1.0" encoding="utf-8"?>
<ds:datastoreItem xmlns:ds="http://schemas.openxmlformats.org/officeDocument/2006/customXml" ds:itemID="{39F5D132-C076-4513-9C41-9EB9C33EE52E}">
  <ds:schemaRefs>
    <ds:schemaRef ds:uri="4f29d57b-08d4-4845-bc15-760501bed384"/>
    <ds:schemaRef ds:uri="9a93d312-669d-41f1-aece-8edba6a98d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32AF2E4-C5D0-49A6-9289-225907EB2881}">
  <ds:schemaRefs>
    <ds:schemaRef ds:uri="4f29d57b-08d4-4845-bc15-760501bed384"/>
    <ds:schemaRef ds:uri="9a93d312-669d-41f1-aece-8edba6a98d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ArchwayVTI</vt:lpstr>
      <vt:lpstr>Sprint Oplevering – Sprint 5</vt:lpstr>
      <vt:lpstr>Deze sprint</vt:lpstr>
      <vt:lpstr>DEMO</vt:lpstr>
      <vt:lpstr>aanbevelingen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2023-02-27T09:24:26Z</dcterms:created>
  <dcterms:modified xsi:type="dcterms:W3CDTF">2023-06-15T12:22:04Z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0x0101003695A1D697DE7647BC4C0E20313B1610</vt:lpwstr>
  </property>
  <property fmtid="{D5CDD505-2E9C-101B-9397-08002B2CF9AE}" pid="3" name="MediaServiceImageTags">
    <vt:lpwstr/>
  </property>
</Properties>
</file>