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CCFF"/>
    <a:srgbClr val="0099CC"/>
    <a:srgbClr val="3366CC"/>
    <a:srgbClr val="B9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55F4-0731-44ED-BCB9-527C20404BA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C175-B7F9-487D-A35C-253D5DE4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FB72C9-D8BB-424A-AA3B-C7E56FA3DF33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FE3636-46EB-42A2-94B3-07DBE255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DAB-FE4D-3C7A-CFEC-AC1FF818D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7" y="814182"/>
            <a:ext cx="9741408" cy="1392405"/>
          </a:xfrm>
          <a:solidFill>
            <a:schemeClr val="tx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4000" dirty="0">
                <a:latin typeface="Franklin Gothic Book" panose="020B0503020102020204" pitchFamily="34" charset="0"/>
              </a:rPr>
              <a:t>Uncovering Insights from Kenya Airways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607CD-9340-D7D0-CD69-0FDA39B7C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491" y="2279323"/>
            <a:ext cx="9144000" cy="1655762"/>
          </a:xfrm>
        </p:spPr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A Data-driven Analysis of Flight Experience and Service Quality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06C99-748F-73D1-F58F-4C3D2B02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18" y="2755255"/>
            <a:ext cx="6188363" cy="3480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60F6125-A21C-F61E-22DD-BBAA2137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BFD6947-861F-9813-CDCA-F727E08E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JN-DS Insights</a:t>
            </a:r>
          </a:p>
        </p:txBody>
      </p:sp>
    </p:spTree>
    <p:extLst>
      <p:ext uri="{BB962C8B-B14F-4D97-AF65-F5344CB8AC3E}">
        <p14:creationId xmlns:p14="http://schemas.microsoft.com/office/powerpoint/2010/main" val="185905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F09C37B-9796-E20C-F2C9-AB283007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3" y="374896"/>
            <a:ext cx="10515600" cy="64009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Franklin Gothic Book" panose="020B0503020102020204" pitchFamily="34" charset="0"/>
              </a:rPr>
              <a:t>Key Findings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B4BE5CE-D9BC-ED58-5339-6D248EDF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7" y="1266967"/>
            <a:ext cx="1841099" cy="82391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Key Topics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E0E47C8-890F-ECF7-E1BF-5A9F785E3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52" t="13957" r="5900" b="3221"/>
          <a:stretch/>
        </p:blipFill>
        <p:spPr>
          <a:xfrm>
            <a:off x="548640" y="3045970"/>
            <a:ext cx="5183188" cy="2966215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6BB699-2529-2A8A-85F5-43A49C21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6204" y="1537158"/>
            <a:ext cx="3019926" cy="82391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Sentiment  Analysis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664B57-709D-8D32-E62C-69FD3C7F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6204" y="1974522"/>
            <a:ext cx="5183188" cy="418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>
                <a:solidFill>
                  <a:schemeClr val="tx1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Out of 459 reviews analyzed, 301 were classified as Positive, 156 as Negative, and 2 as Neutral. </a:t>
            </a: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  <a:latin typeface="Franklin Gothic Book" panose="020B0503020102020204" pitchFamily="34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sz="12800" dirty="0">
                <a:solidFill>
                  <a:srgbClr val="00B050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65.6%</a:t>
            </a:r>
          </a:p>
          <a:p>
            <a:pPr marL="0" indent="0" algn="ctr">
              <a:buNone/>
            </a:pPr>
            <a:r>
              <a:rPr lang="en-US" sz="12800" dirty="0">
                <a:solidFill>
                  <a:srgbClr val="00B050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Positive</a:t>
            </a:r>
          </a:p>
          <a:p>
            <a:pPr marL="0" indent="0" algn="ctr">
              <a:buNone/>
            </a:pPr>
            <a:r>
              <a:rPr lang="en-US" sz="12800" dirty="0">
                <a:solidFill>
                  <a:srgbClr val="C00000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34.0%</a:t>
            </a:r>
          </a:p>
          <a:p>
            <a:pPr marL="0" indent="0" algn="ctr">
              <a:buNone/>
            </a:pPr>
            <a:r>
              <a:rPr lang="en-US" sz="12800" dirty="0">
                <a:solidFill>
                  <a:srgbClr val="C00000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Negative</a:t>
            </a:r>
            <a:endParaRPr lang="en-US" sz="12800" dirty="0">
              <a:solidFill>
                <a:schemeClr val="accent5">
                  <a:lumMod val="60000"/>
                  <a:lumOff val="40000"/>
                </a:schemeClr>
              </a:solidFill>
              <a:latin typeface="Franklin Gothic Book" panose="020B0503020102020204" pitchFamily="34" charset="0"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sz="1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0.4%</a:t>
            </a:r>
          </a:p>
          <a:p>
            <a:pPr marL="0" indent="0" algn="ctr">
              <a:buNone/>
            </a:pPr>
            <a:r>
              <a:rPr lang="en-US" sz="1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Neutral</a:t>
            </a:r>
          </a:p>
          <a:p>
            <a:pPr marL="0" indent="0" algn="ctr">
              <a:buNone/>
            </a:pPr>
            <a:endParaRPr lang="en-US" sz="4100" dirty="0">
              <a:solidFill>
                <a:schemeClr val="accent5">
                  <a:lumMod val="60000"/>
                  <a:lumOff val="40000"/>
                </a:schemeClr>
              </a:solidFill>
              <a:latin typeface="Franklin Gothic Book" panose="020B05030201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tx1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Majority of reviews express positive sentiment towards Kenya Airways.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1E0C8E78-1E0B-E8C1-95ED-B53E749B7C83}"/>
              </a:ext>
            </a:extLst>
          </p:cNvPr>
          <p:cNvSpPr txBox="1">
            <a:spLocks/>
          </p:cNvSpPr>
          <p:nvPr/>
        </p:nvSpPr>
        <p:spPr>
          <a:xfrm>
            <a:off x="629653" y="3173412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Nunito" pitchFamily="2" charset="0"/>
              <a:sym typeface="Symbol" panose="05050102010706020507" pitchFamily="18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8F89-21CE-F3F7-C327-09D93122DB6D}"/>
              </a:ext>
            </a:extLst>
          </p:cNvPr>
          <p:cNvSpPr txBox="1"/>
          <p:nvPr/>
        </p:nvSpPr>
        <p:spPr>
          <a:xfrm>
            <a:off x="401107" y="1949114"/>
            <a:ext cx="604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Franklin Gothic Book" panose="020B0503020102020204" pitchFamily="34" charset="0"/>
              </a:rPr>
              <a:t>Passengers express positive sentiments, describing experiences as </a:t>
            </a:r>
            <a:r>
              <a:rPr lang="en-US" sz="1400" b="1" i="0" dirty="0">
                <a:effectLst/>
                <a:latin typeface="Franklin Gothic Book" panose="020B0503020102020204" pitchFamily="34" charset="0"/>
              </a:rPr>
              <a:t>"excellent." </a:t>
            </a:r>
            <a:r>
              <a:rPr lang="en-US" sz="1400" b="0" i="0" dirty="0">
                <a:effectLst/>
                <a:latin typeface="Franklin Gothic Book" panose="020B0503020102020204" pitchFamily="34" charset="0"/>
              </a:rPr>
              <a:t>Terms like </a:t>
            </a:r>
            <a:r>
              <a:rPr lang="en-US" sz="1400" b="1" i="0" dirty="0">
                <a:effectLst/>
                <a:latin typeface="Franklin Gothic Book" panose="020B0503020102020204" pitchFamily="34" charset="0"/>
              </a:rPr>
              <a:t>"check" </a:t>
            </a:r>
            <a:r>
              <a:rPr lang="en-US" sz="1400" b="0" i="0" dirty="0">
                <a:effectLst/>
                <a:latin typeface="Franklin Gothic Book" panose="020B0503020102020204" pitchFamily="34" charset="0"/>
              </a:rPr>
              <a:t>and </a:t>
            </a:r>
            <a:r>
              <a:rPr lang="en-US" sz="1400" b="1" i="0" dirty="0">
                <a:effectLst/>
                <a:latin typeface="Franklin Gothic Book" panose="020B0503020102020204" pitchFamily="34" charset="0"/>
              </a:rPr>
              <a:t>"lounge" </a:t>
            </a:r>
            <a:r>
              <a:rPr lang="en-US" sz="1400" b="0" i="0" dirty="0">
                <a:effectLst/>
                <a:latin typeface="Franklin Gothic Book" panose="020B0503020102020204" pitchFamily="34" charset="0"/>
              </a:rPr>
              <a:t>indicate smooth processes and comfort. These insights guide Kenya Airways in enhancing service quality and amenities.</a:t>
            </a:r>
          </a:p>
        </p:txBody>
      </p:sp>
    </p:spTree>
    <p:extLst>
      <p:ext uri="{BB962C8B-B14F-4D97-AF65-F5344CB8AC3E}">
        <p14:creationId xmlns:p14="http://schemas.microsoft.com/office/powerpoint/2010/main" val="28947648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</TotalTime>
  <Words>103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Gill Sans MT</vt:lpstr>
      <vt:lpstr>Nunito</vt:lpstr>
      <vt:lpstr>Parcel</vt:lpstr>
      <vt:lpstr>Uncovering Insights from Kenya Airways Customer Reviews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Insights from Kenya Airways Customer Reviews</dc:title>
  <dc:creator>jacqui ntare</dc:creator>
  <cp:lastModifiedBy>jacqui ntare</cp:lastModifiedBy>
  <cp:revision>8</cp:revision>
  <dcterms:created xsi:type="dcterms:W3CDTF">2024-05-02T03:07:27Z</dcterms:created>
  <dcterms:modified xsi:type="dcterms:W3CDTF">2024-05-02T03:33:31Z</dcterms:modified>
</cp:coreProperties>
</file>