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1" r:id="rId2"/>
    <p:sldMasterId id="2147483725" r:id="rId3"/>
    <p:sldMasterId id="2147483738" r:id="rId4"/>
  </p:sldMasterIdLst>
  <p:notesMasterIdLst>
    <p:notesMasterId r:id="rId17"/>
  </p:notesMasterIdLst>
  <p:sldIdLst>
    <p:sldId id="258" r:id="rId5"/>
    <p:sldId id="356" r:id="rId6"/>
    <p:sldId id="358" r:id="rId7"/>
    <p:sldId id="359" r:id="rId8"/>
    <p:sldId id="365" r:id="rId9"/>
    <p:sldId id="366" r:id="rId10"/>
    <p:sldId id="360" r:id="rId11"/>
    <p:sldId id="362" r:id="rId12"/>
    <p:sldId id="361" r:id="rId13"/>
    <p:sldId id="364" r:id="rId14"/>
    <p:sldId id="363" r:id="rId15"/>
    <p:sldId id="355" r:id="rId16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408" y="96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gantthemes.com/blog/resources/elegant-icon-font" TargetMode="External"/><Relationship Id="rId2" Type="http://schemas.openxmlformats.org/officeDocument/2006/relationships/hyperlink" Target="thepopp.com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Deskripsi</a:t>
            </a:r>
            <a:r>
              <a:rPr kumimoji="1" lang="en-US" altLang="ja-JP" dirty="0"/>
              <a:t> System </a:t>
            </a:r>
            <a:r>
              <a:rPr kumimoji="1" lang="en-US" altLang="ja-JP" dirty="0" err="1"/>
              <a:t>Managemen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Toko</a:t>
            </a:r>
            <a:r>
              <a:rPr kumimoji="1" lang="en-US" altLang="ja-JP" dirty="0"/>
              <a:t> Al-Amin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Andriy </a:t>
            </a:r>
            <a:r>
              <a:rPr kumimoji="1" lang="en-US" altLang="ja-JP" dirty="0" err="1"/>
              <a:t>Athalla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Alrasheed</a:t>
            </a:r>
            <a:endParaRPr kumimoji="1" lang="en-US" altLang="ja-JP" dirty="0"/>
          </a:p>
          <a:p>
            <a:r>
              <a:rPr kumimoji="1" lang="en-US" altLang="ja-JP" dirty="0" err="1"/>
              <a:t>Annisa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Aulia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Rahma</a:t>
            </a:r>
            <a:endParaRPr kumimoji="1" lang="en-US" altLang="ja-JP" dirty="0"/>
          </a:p>
          <a:p>
            <a:r>
              <a:rPr kumimoji="1" lang="en-US" altLang="ja-JP" dirty="0"/>
              <a:t>Muhammad Zulfi Akbar</a:t>
            </a:r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 Akizaki</a:t>
            </a:r>
          </a:p>
          <a:p>
            <a:r>
              <a:rPr kumimoji="1" lang="en-US" altLang="ja-JP" dirty="0"/>
              <a:t>The Power of PowerPoint |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A0430D-87ED-475C-BCB0-2F245EBF0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F4659-A11C-4DC3-950C-E2CB8039DF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76EF-3B7B-4049-817A-9D4192C679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88843" y="2551906"/>
            <a:ext cx="7766096" cy="64987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pengeluaran</a:t>
            </a:r>
            <a:r>
              <a:rPr lang="en-US" dirty="0"/>
              <a:t>, dan salesman.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,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pengeluaran</a:t>
            </a:r>
            <a:r>
              <a:rPr lang="en-US" dirty="0"/>
              <a:t>, dan salesman.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Mengurangi</a:t>
            </a:r>
            <a:r>
              <a:rPr lang="en-US" dirty="0"/>
              <a:t> human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2C1B25-CD46-49C3-8FF5-8B931464CA6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312DC-14A1-4AB5-93CF-9DD5F883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F141-1342-4295-A7A8-228C42C32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336B-0E51-4E07-8645-A4A3158878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5D152B-E9FF-4FC7-B5BE-CF3BB290A1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A462C-B923-46AF-BAC9-B9E6B3D7F6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B67897-C67A-468A-8883-1019D3E5F4B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ED1C50-7B43-4A80-9605-565A55311A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683D665-819D-4875-97DA-98F41FE7F01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C1F01B-CE94-448A-92D1-8A5A32B03A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6CA73FF-78F5-4FEB-A71D-3520202EA35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66AF7-8435-4464-A6E8-588287B085B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162873F-728C-460A-ACF6-DBBDBAB108F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D47AFE4-8DB7-4CF9-BEF7-08AF96BF0A7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2A297A5-0A04-4355-9BD6-E3F9025C6F8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C627697-9591-4A53-BC11-2DBDC297695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71FFA31-51A4-4D13-9AE3-8CBDB297F6C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BB488A4-6CB0-4941-B21F-2A8E12029BE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C5542EF-2ED9-4D04-9D3F-DFC8162B3EE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476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 action="ppaction://hlinkfile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Ubuntu font family</a:t>
            </a:r>
          </a:p>
          <a:p>
            <a:r>
              <a:rPr kumimoji="1" lang="en-US" altLang="ja-JP" dirty="0"/>
              <a:t>Icons: </a:t>
            </a:r>
            <a:r>
              <a:rPr kumimoji="1" lang="en-US" altLang="ja-JP" dirty="0">
                <a:hlinkClick r:id="rId3"/>
              </a:rPr>
              <a:t>Elegant Icon Font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44">
        <p15:prstTrans prst="pageCurlSingle"/>
      </p:transition>
    </mc:Choice>
    <mc:Fallback xmlns="">
      <p:transition spd="slow" advTm="1354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BC9C3-A3DE-4AA1-A97D-AD3A111A6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D5557-33C7-4AF0-A092-C0F7607D2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5A083-0578-4357-A929-50C66EF411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212" y="5250457"/>
            <a:ext cx="10592421" cy="433235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managemen</a:t>
            </a:r>
            <a:r>
              <a:rPr lang="en-US" sz="2800" dirty="0"/>
              <a:t> </a:t>
            </a:r>
            <a:r>
              <a:rPr lang="en-US" sz="2800" dirty="0" err="1"/>
              <a:t>toko</a:t>
            </a:r>
            <a:r>
              <a:rPr lang="en-US" sz="2800" dirty="0"/>
              <a:t> Al-Amin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mempermudah</a:t>
            </a:r>
            <a:r>
              <a:rPr lang="en-US" sz="2800" dirty="0"/>
              <a:t> </a:t>
            </a:r>
            <a:r>
              <a:rPr lang="en-US" sz="2800" dirty="0" err="1"/>
              <a:t>pendataan</a:t>
            </a:r>
            <a:r>
              <a:rPr lang="en-US" sz="2800" dirty="0"/>
              <a:t> dan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yang </a:t>
            </a:r>
            <a:r>
              <a:rPr lang="en-US" sz="2800" dirty="0" err="1"/>
              <a:t>terjadi</a:t>
            </a:r>
            <a:r>
              <a:rPr lang="en-US" sz="2800" dirty="0"/>
              <a:t> pada </a:t>
            </a:r>
            <a:r>
              <a:rPr lang="en-US" sz="2800" dirty="0" err="1"/>
              <a:t>toko</a:t>
            </a:r>
            <a:r>
              <a:rPr lang="en-US" sz="2800" dirty="0"/>
              <a:t> Al-Amin.</a:t>
            </a:r>
          </a:p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mendata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Barang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Penjualan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Pengeluaran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Salesman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B32E6-9760-4B0B-8992-ACA980C1D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59331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F4DFB1-A7E7-4E03-90CB-EC393A8DADE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F331E-A980-4282-BF68-A28743FF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18073-D108-4217-9091-9849D727F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C91AA-75C7-4764-9CA9-B853EC1F1E7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BAD55E-E4A0-4CDC-ACFC-1B4DC00A99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 data,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4B51E6-24A5-43CA-BF4C-001B4A8376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828002-AB48-43C9-8A29-DC7FF0CFFD1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7857AB-8A42-4633-AAD1-D8C9E24BE6D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5A67BD-0CE6-4300-9FC9-A2EBE731836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05E343-1A38-4935-9008-5380D770482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18AF8CB-8A53-411A-82F3-CC2F24E3C8F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CB0ACC-E799-4476-9D48-2B662B95CEB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Pengeluaran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FD1728-8C3E-4144-AA9C-8821AB47FDE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3551F0-8836-45CD-85B6-7842069FFBE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 data,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data salesman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F74C6D2-1EA7-429A-9520-6375A64AF2C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err="1"/>
              <a:t>Menyimpan</a:t>
            </a:r>
            <a:r>
              <a:rPr lang="en-US" dirty="0"/>
              <a:t> Data Salesman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40317C-5415-4BEE-929D-CED234EAAF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5038387-69BE-4405-8494-03FD34F915E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6AC444-A329-4672-84B2-3C2D977CA19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846B87-A6B5-40FE-958A-2E6E5128F45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84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8C9-0205-44C8-A23A-F2ACB12C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E779C-8CF9-4DCC-9E72-66E1DA6A3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EFA3B-4052-435D-88EF-C97B037C16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C2EA0-327B-41B2-9309-A9CADF5DD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6A01-0EEB-499B-97C7-83A05AB04F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Setelah login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mendata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A04C3-487E-408F-AF39-0CA78BA404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Halaman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5AE1F-A579-498E-B309-762461EC35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F160E2-F5AE-4B28-823A-A34518CCC2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ADE0B-891E-48F4-AE93-EFFD573C22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BD70BA-0497-48A2-ABE3-A6F456A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A401E9-A755-41FC-A4A5-CFC9E10032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BAD3BE-AFB0-448C-B286-B25ADAE32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53D5E0-995F-4CB6-9628-5DB28F0B6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6EBC65-F18C-4760-BC41-CC5DB34CF0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AFEC004-CEDB-49D6-B9AF-F412E4AAD5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06F05B-4D53-4034-A0AC-C291D17E16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Menambah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5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0845B-1CAA-4EA8-B19F-273EBA1DB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A5233-628C-4B8A-B6E9-2096125D8A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1F6A-A477-40FF-9F29-FF4789898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Memperbarui</a:t>
            </a:r>
            <a:r>
              <a:rPr lang="en-US" dirty="0"/>
              <a:t>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A645A-3F36-4E12-997E-D227216B2F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818512-9ECE-4FCE-8A5D-504159B4B3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Setelah data </a:t>
            </a:r>
            <a:r>
              <a:rPr lang="en-US" dirty="0" err="1"/>
              <a:t>dimasukkan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save.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FD31E8-E4E5-41CA-9478-C4E0A484D0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Menyimpan</a:t>
            </a:r>
            <a:r>
              <a:rPr lang="en-US" dirty="0"/>
              <a:t>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08F84C-636E-4D63-BF9B-60566A426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2CA7F4-0242-44C0-88B3-CF3FAC4064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864484-3321-4799-9E33-A11B599B7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956776-0EFB-4B50-8386-8F6FEAB7C6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FB20F6-5067-47F4-93AF-DBA90DEDAA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DF36C4-9D4E-4435-AE04-2423F82693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275193" y="6563866"/>
            <a:ext cx="5165346" cy="1917792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terhapus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47F48A-F925-429C-B5D9-415FDF16E4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31116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8C9-0205-44C8-A23A-F2ACB12C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Salesman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E779C-8CF9-4DCC-9E72-66E1DA6A3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EFA3B-4052-435D-88EF-C97B037C16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8C9-0205-44C8-A23A-F2ACB12C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E779C-8CF9-4DCC-9E72-66E1DA6A3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dan </a:t>
            </a:r>
            <a:r>
              <a:rPr lang="en-US" dirty="0" err="1"/>
              <a:t>dihapus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EFA3B-4052-435D-88EF-C97B037C16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8C9-0205-44C8-A23A-F2ACB12C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E779C-8CF9-4DCC-9E72-66E1DA6A3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dan </a:t>
            </a:r>
            <a:r>
              <a:rPr lang="en-US" dirty="0" err="1"/>
              <a:t>dihapus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EFA3B-4052-435D-88EF-C97B037C16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5621"/>
      </p:ext>
    </p:extLst>
  </p:cSld>
  <p:clrMapOvr>
    <a:masterClrMapping/>
  </p:clrMapOvr>
</p:sld>
</file>

<file path=ppt/theme/theme1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5264</TotalTime>
  <Words>381</Words>
  <Application>Microsoft Office PowerPoint</Application>
  <PresentationFormat>Custom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Ubuntu</vt:lpstr>
      <vt:lpstr>Ubuntu Medium</vt:lpstr>
      <vt:lpstr>Arial</vt:lpstr>
      <vt:lpstr>Calibri</vt:lpstr>
      <vt:lpstr>Wingdings</vt:lpstr>
      <vt:lpstr>Arcturus - Content - No Header</vt:lpstr>
      <vt:lpstr>Arcturus - Free Layout</vt:lpstr>
      <vt:lpstr>Arcturus - Colored Background</vt:lpstr>
      <vt:lpstr>Arcturus - Content - Right Title</vt:lpstr>
      <vt:lpstr>Deskripsi System Managemen Toko Al-Amin</vt:lpstr>
      <vt:lpstr>PowerPoint Presentation</vt:lpstr>
      <vt:lpstr>Kegunaan Sistem</vt:lpstr>
      <vt:lpstr>Alur Penggunaan Fungsi Pendataan Barang</vt:lpstr>
      <vt:lpstr>PowerPoint Presentation</vt:lpstr>
      <vt:lpstr>PowerPoint Presentation</vt:lpstr>
      <vt:lpstr>Alur Penggunaan Fungsi Pendataan Salesman</vt:lpstr>
      <vt:lpstr>Alur Penggunaan Fungsi Pendataan Penjualan</vt:lpstr>
      <vt:lpstr>Alur Penggunaan Fungsi Pendataan Pengeluaran</vt:lpstr>
      <vt:lpstr>PowerPoint Presentation</vt:lpstr>
      <vt:lpstr>Kelebihan Produk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AZBI COMPUTER</cp:lastModifiedBy>
  <cp:revision>348</cp:revision>
  <dcterms:created xsi:type="dcterms:W3CDTF">2015-08-02T15:43:04Z</dcterms:created>
  <dcterms:modified xsi:type="dcterms:W3CDTF">2021-10-27T02:50:14Z</dcterms:modified>
</cp:coreProperties>
</file>