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5"/>
  </p:notesMasterIdLst>
  <p:sldIdLst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374" r:id="rId24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540" y="4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dole.github.io/" TargetMode="External"/><Relationship Id="rId2" Type="http://schemas.openxmlformats.org/officeDocument/2006/relationships/hyperlink" Target="http://www.cooperhewitt.org/open-source-at-cooper-hewitt/cooper-hewitt-the-typeface-by-chester-jenkins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Perencanaan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Sistem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Sistem</a:t>
            </a:r>
            <a:r>
              <a:rPr kumimoji="1" lang="en-US" altLang="ja-JP" dirty="0"/>
              <a:t> Management </a:t>
            </a:r>
            <a:r>
              <a:rPr kumimoji="1" lang="en-US" altLang="ja-JP" dirty="0" err="1"/>
              <a:t>Toko</a:t>
            </a:r>
            <a:r>
              <a:rPr kumimoji="1" lang="en-US" altLang="ja-JP" dirty="0"/>
              <a:t> Al-Amin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853AE-2950-477B-8E5A-09609C707D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3DCB-EBD5-43E2-B7D5-42AA35582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D7B6C-E3E8-450A-9027-E8F68E0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Eksternal</a:t>
            </a:r>
            <a:endParaRPr lang="en-US" sz="1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5DEE8-835C-4846-B95A-097B5157D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proses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lunak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FTP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mengakses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hosting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transfer file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development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development di server</a:t>
            </a: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DB3D0-FF60-4D00-9A69-89BFBF966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Muka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35840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853AE-2950-477B-8E5A-09609C707D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3DCB-EBD5-43E2-B7D5-42AA35582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D7B6C-E3E8-450A-9027-E8F68E0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Eksternal</a:t>
            </a:r>
            <a:endParaRPr lang="en-US" sz="1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5DEE8-835C-4846-B95A-097B5157D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69649" y="4034970"/>
            <a:ext cx="5714481" cy="456859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Komunikasi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Apabila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dibutuhkan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level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tinggi,maka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HTTPS.Layanan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disediakan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hosting provider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digunakan.Perbedaan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HTTPS dan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format data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dikirimkan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dan server. Pada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HTTPS,data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dipertukarkan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terenkripsi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DB3D0-FF60-4D00-9A69-89BFBF966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Protocol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Komunikasi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49989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78D09-890F-44A9-B182-B5FC43312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9B56-900C-4FA4-8B4F-DB5455A8B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F2EC1-7667-43B6-AC4C-379A4DE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Login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64D0B-231D-479C-8012-A74F809E2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Skenario</a:t>
            </a:r>
            <a:r>
              <a:rPr lang="en-US" sz="3200" dirty="0"/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halaman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login.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memasukkan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username dan password.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aplikasi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.</a:t>
            </a:r>
            <a:endParaRPr lang="en-US" sz="32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54DDB6B-CDD0-4017-86A6-6E774F2C59B1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728" b="-177728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35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78D09-890F-44A9-B182-B5FC43312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9B56-900C-4FA4-8B4F-DB5455A8B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F2EC1-7667-43B6-AC4C-379A4DE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64D0B-231D-479C-8012-A74F809E2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Skenario</a:t>
            </a:r>
            <a:r>
              <a:rPr lang="en-US" sz="4000" dirty="0"/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halaman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tambah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jumlah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didapatkan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hari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simpan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keuangan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telah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tersimpan</a:t>
            </a:r>
            <a:endParaRPr lang="en-US" sz="40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4953286-FF4F-4FBF-A902-3C91056574DE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-229712" b="-204875"/>
          <a:stretch/>
        </p:blipFill>
        <p:spPr bwMode="auto">
          <a:xfrm>
            <a:off x="0" y="0"/>
            <a:ext cx="7127875" cy="10285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71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78D09-890F-44A9-B182-B5FC43312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9B56-900C-4FA4-8B4F-DB5455A8B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F2EC1-7667-43B6-AC4C-379A4DE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64D0B-231D-479C-8012-A74F809E2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4800" dirty="0" err="1"/>
              <a:t>Skenario</a:t>
            </a:r>
            <a:r>
              <a:rPr lang="en-US" sz="4800" dirty="0"/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halaman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pengeluaran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tambah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pengeluaran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jumlah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pengeluran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dikeluarkan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simpan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keuangan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telah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tersimpan</a:t>
            </a:r>
            <a:endParaRPr lang="en-US" sz="48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C88FDCC-6CD2-4483-8293-4BA0042437A4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" t="-282700" r="392" b="-283833"/>
          <a:stretch/>
        </p:blipFill>
        <p:spPr bwMode="auto">
          <a:xfrm>
            <a:off x="0" y="0"/>
            <a:ext cx="8610600" cy="10285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71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78D09-890F-44A9-B182-B5FC43312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9B56-900C-4FA4-8B4F-DB5455A8B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F2EC1-7667-43B6-AC4C-379A4DE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64D0B-231D-479C-8012-A74F809E2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95408" y="4617402"/>
            <a:ext cx="7431650" cy="3022600"/>
          </a:xfrm>
        </p:spPr>
        <p:txBody>
          <a:bodyPr>
            <a:noAutofit/>
          </a:bodyPr>
          <a:lstStyle/>
          <a:p>
            <a:r>
              <a:rPr lang="en-US" sz="4400" dirty="0" err="1"/>
              <a:t>Skenario</a:t>
            </a:r>
            <a:r>
              <a:rPr lang="en-US" sz="6000" dirty="0"/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halaman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barang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rusak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tambah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barang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rusak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item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barang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rusak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ada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simpan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barang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rusak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telah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tersimpan</a:t>
            </a:r>
            <a:endParaRPr lang="en-US" sz="60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A8A0D52-778E-40AA-AD2D-366DAD81F7FE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985" b="-222985"/>
          <a:stretch/>
        </p:blipFill>
        <p:spPr bwMode="auto">
          <a:xfrm>
            <a:off x="0" y="0"/>
            <a:ext cx="8835000" cy="10285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14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78D09-890F-44A9-B182-B5FC43312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9B56-900C-4FA4-8B4F-DB5455A8B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F2EC1-7667-43B6-AC4C-379A4DE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Pendataan</a:t>
            </a:r>
            <a:r>
              <a:rPr lang="en-US" dirty="0"/>
              <a:t> Salesman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64D0B-231D-479C-8012-A74F809E2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95408" y="4617402"/>
            <a:ext cx="7431650" cy="3022600"/>
          </a:xfrm>
        </p:spPr>
        <p:txBody>
          <a:bodyPr>
            <a:noAutofit/>
          </a:bodyPr>
          <a:lstStyle/>
          <a:p>
            <a:r>
              <a:rPr lang="en-US" sz="6000" dirty="0" err="1"/>
              <a:t>Skenario</a:t>
            </a:r>
            <a:r>
              <a:rPr lang="en-US" sz="8000" dirty="0"/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halaman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data sales.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tambah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data sales.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memasukkan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data sales yang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ada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simpan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data sales yang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telah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tersimpan</a:t>
            </a:r>
            <a:endParaRPr lang="en-US" sz="80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F15F35F-9B9D-45C7-9F65-34BF4F170870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253" b="-108253"/>
          <a:stretch/>
        </p:blipFill>
        <p:spPr bwMode="auto">
          <a:xfrm>
            <a:off x="0" y="0"/>
            <a:ext cx="8591550" cy="10285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9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BB7-DBC7-4248-80CE-CEEF693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Kinerja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D8AA-2370-4273-B37E-28AB44824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9782-204D-4B1E-935D-0D69CDD1A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C0E8-9C3B-4E50-9425-6A7D376B3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berharap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agar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penjualan,menyimpan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keuangan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sales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713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BB7-DBC7-4248-80CE-CEEF693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err="1"/>
              <a:t>Perlindungan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D8AA-2370-4273-B37E-28AB44824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9782-204D-4B1E-935D-0D69CDD1A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C0E8-9C3B-4E50-9425-6A7D376B3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dmin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memasukkan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username dan password agar web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diatur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perlindungan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aman.Data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disimpan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 server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rahasia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kombinasi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password yang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969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BB7-DBC7-4248-80CE-CEEF693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err="1"/>
              <a:t>Kemananan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D8AA-2370-4273-B37E-28AB44824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9782-204D-4B1E-935D-0D69CDD1A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C0E8-9C3B-4E50-9425-6A7D376B3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dmin 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memasukkan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username dan password agar web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write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admin.Data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disimpan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 server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rahasia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kombinasi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password yang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kuat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786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47F6-B428-40D7-88D9-DC5B6C6B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Introduksi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1222D-70CA-45C4-B641-780B8C75BD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20EBA-464C-47A0-AFCC-482925AB9B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5E752-0668-4108-8F7E-753966AC68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permintaan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Al-Amin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terletak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Malang. Client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meminta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mereka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mengelola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Oleh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pengelolaan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558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BB7-DBC7-4248-80CE-CEEF693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Kualitas</a:t>
            </a:r>
            <a:r>
              <a:rPr lang="en-US" dirty="0"/>
              <a:t> Software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D8AA-2370-4273-B37E-28AB44824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9782-204D-4B1E-935D-0D69CDD1A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C0E8-9C3B-4E50-9425-6A7D376B3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Kami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spesifikasi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yang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terbaik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agar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BB7-DBC7-4248-80CE-CEEF693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D8AA-2370-4273-B37E-28AB44824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9782-204D-4B1E-935D-0D69CDD1A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C0E8-9C3B-4E50-9425-6A7D376B3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Kami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manual dan proposal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dokumentasi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berhubungan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penguna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dan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terbaru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selalu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77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thepopp.com</a:t>
            </a:r>
          </a:p>
          <a:p>
            <a:r>
              <a:rPr lang="en-US" altLang="ja-JP" dirty="0"/>
              <a:t>Title Font: </a:t>
            </a:r>
            <a:r>
              <a:rPr lang="en-US" altLang="ja-JP" dirty="0">
                <a:hlinkClick r:id="rId2"/>
              </a:rPr>
              <a:t>Cooper Hewitt Roman (TTF version)</a:t>
            </a:r>
            <a:endParaRPr lang="en-US" altLang="ja-JP" dirty="0"/>
          </a:p>
          <a:p>
            <a:r>
              <a:rPr lang="en-US" altLang="ja-JP" dirty="0"/>
              <a:t>Body Font: </a:t>
            </a:r>
            <a:r>
              <a:rPr lang="en-US" altLang="ja-JP" dirty="0">
                <a:hlinkClick r:id="rId3"/>
              </a:rPr>
              <a:t>Gidole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4145399"/>
      </p:ext>
    </p:extLst>
  </p:cSld>
  <p:clrMapOvr>
    <a:masterClrMapping/>
  </p:clrMapOvr>
  <p:transition spd="slow" advTm="13544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47F6-B428-40D7-88D9-DC5B6C6B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1222D-70CA-45C4-B641-780B8C75BD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20EBA-464C-47A0-AFCC-482925AB9B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5E752-0668-4108-8F7E-753966AC68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mengelola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Dimulai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pemasukkan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pengeluaran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dijual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sales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menjual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millik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client.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BDE9B5-AA08-4D98-BB5C-AA1743C34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A80FAA-020D-43F3-A645-E39C99298F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BA2500A-81C8-4254-B53C-65DFEE51164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05BE0-C6E0-48E5-9AF5-D0FF48BBE7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6C109E-C701-4270-BB95-A1E1F145EF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</a:t>
            </a:r>
            <a:endParaRPr lang="en-US" sz="40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2FFCEC1-B4FE-43E1-AE2E-EF4E9A6B24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30FF32-EEA2-4F59-B1E6-D6D4EBDF9F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A9E0F9-9E66-4506-83A4-95D24514F7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95C22E4-6525-41C0-A52C-44CBFB30AD8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Al-Amin</a:t>
            </a:r>
            <a:endParaRPr lang="en-US" sz="2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DAEE9A-BC29-4145-A7BD-D22F7633A7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C4BD7F3-852F-44B1-AE02-EF714F0C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Audiens</a:t>
            </a:r>
            <a:r>
              <a:rPr lang="en-US" dirty="0"/>
              <a:t> Yang </a:t>
            </a:r>
            <a:r>
              <a:rPr lang="en-US" dirty="0" err="1"/>
              <a:t>Dituju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01E6EB2-9747-49A6-9C56-B759F61E56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Dokumen-dokumen</a:t>
            </a:r>
            <a:r>
              <a:rPr lang="en-US" sz="3200" dirty="0"/>
              <a:t> yang </a:t>
            </a:r>
            <a:r>
              <a:rPr lang="en-US" sz="3200" dirty="0" err="1"/>
              <a:t>dibuat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pembaca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7007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E61C-68EC-4DA2-B09F-9F7D50C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Deskrepsi</a:t>
            </a:r>
            <a:r>
              <a:rPr lang="en-US" altLang="ja-JP" dirty="0"/>
              <a:t> </a:t>
            </a:r>
            <a:r>
              <a:rPr lang="en-US" altLang="ja-JP" dirty="0" err="1"/>
              <a:t>Umum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AA7CC-0DF1-42E2-9088-847FADCBA6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328C-0D9B-476D-86E3-ED27115D5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6953E-6FAC-4C4E-B838-2ABAB0D9DA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meyimpan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segala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mempunyai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kaitan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Dimulai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sales,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pemasukkan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pengeluaran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basis web,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harus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laptop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pc (personal computer)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browser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mengakses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diperlukan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koneksi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59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E61C-68EC-4DA2-B09F-9F7D50C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Prespektif</a:t>
            </a:r>
            <a:r>
              <a:rPr lang="en-US" altLang="ja-JP" dirty="0"/>
              <a:t> </a:t>
            </a:r>
            <a:r>
              <a:rPr lang="en-US" altLang="ja-JP" dirty="0" err="1"/>
              <a:t>Produk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AA7CC-0DF1-42E2-9088-847FADCBA6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328C-0D9B-476D-86E3-ED27115D5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6953E-6FAC-4C4E-B838-2ABAB0D9DA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akhir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diharapakan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mengolah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nantinya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dijual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penjualan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pengeluaran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sales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menjual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barangnya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Informasi-informasi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diperbarui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mengkontrol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keadaan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6DF8A9-DAE4-4991-B077-FD0C52F6F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DAF1A-4786-4B47-81F6-39262C050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7A892A-3B74-450E-A60A-189C16CB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C7A71-5ADC-4AD9-9A8D-6814B6FF45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D785D9-2072-486B-8484-ED4A087D5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958E86-639C-4112-8850-D97EA14C0E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kategori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7C3FA-2A6A-4FCB-84FF-FD46DC9847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BAD95F-67ED-45E9-BDBE-D558BB73DA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B1A7FC-0265-4E75-8592-017A209D1E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endParaRPr lang="en-US" sz="3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05BC02-EC63-49AE-A844-7A6B597A4D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C940EC-2530-4F36-9B4D-A168877E2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1B0A49-BBED-4556-B9DC-FD03510C9A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sales.</a:t>
            </a:r>
            <a:endParaRPr lang="en-US" sz="4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C0A2EFA-36FB-4426-A177-DC1C566381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798CDD-23FE-42F7-ACD6-768FE4967F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EAAEB37-CA5E-45C6-A9ED-AB8DC578655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pemasukkan</a:t>
            </a:r>
            <a:endParaRPr lang="en-US" sz="3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E87D5A6-0ED4-468E-B7A9-22B92A82DC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BA6A8D-7888-4023-BB95-A932155160E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17F2E3B-15EF-49F3-9A19-E1498E07D9F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pengeluaran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821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853AE-2950-477B-8E5A-09609C707D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3DCB-EBD5-43E2-B7D5-42AA35582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D7B6C-E3E8-450A-9027-E8F68E0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Eksternal</a:t>
            </a:r>
            <a:endParaRPr lang="en-US" sz="1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5DEE8-835C-4846-B95A-097B5157D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diimplementasikan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halaman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web.Informasi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ditampilkan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komponen-komponen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lain HTML,CSS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DB3D0-FF60-4D00-9A69-89BFBF966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Muka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109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853AE-2950-477B-8E5A-09609C707D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3DCB-EBD5-43E2-B7D5-42AA35582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D7B6C-E3E8-450A-9027-E8F68E0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Eksternal</a:t>
            </a:r>
            <a:endParaRPr lang="en-US" sz="1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5DEE8-835C-4846-B95A-097B5157D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proses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hardware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laptop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DB3D0-FF60-4D00-9A69-89BFBF966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Muka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Hardware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9775952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6147</TotalTime>
  <Words>981</Words>
  <Application>Microsoft Office PowerPoint</Application>
  <PresentationFormat>Custom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Coo Hew</vt:lpstr>
      <vt:lpstr>Gidole</vt:lpstr>
      <vt:lpstr>游ゴシック</vt:lpstr>
      <vt:lpstr>Arial</vt:lpstr>
      <vt:lpstr>Times New Roman</vt:lpstr>
      <vt:lpstr>Wingdings</vt:lpstr>
      <vt:lpstr>Contents</vt:lpstr>
      <vt:lpstr>No Footer</vt:lpstr>
      <vt:lpstr>Perencanaan Sistem</vt:lpstr>
      <vt:lpstr>Introduksi</vt:lpstr>
      <vt:lpstr>Tujuan</vt:lpstr>
      <vt:lpstr>Audiens Yang Dituju</vt:lpstr>
      <vt:lpstr>Deskrepsi Umum</vt:lpstr>
      <vt:lpstr>Prespektif Produk</vt:lpstr>
      <vt:lpstr>Fungsi-Fungsi Produk</vt:lpstr>
      <vt:lpstr>Requirements Untuk Antarmuka Eksternal</vt:lpstr>
      <vt:lpstr>Requirements Untuk Antarmuka Eksternal</vt:lpstr>
      <vt:lpstr>Requirements Untuk Antarmuka Eksternal</vt:lpstr>
      <vt:lpstr>Requirements Untuk Antarmuka Eksternal</vt:lpstr>
      <vt:lpstr>Fitur Login</vt:lpstr>
      <vt:lpstr>Fitur Pendataan Pendapatan</vt:lpstr>
      <vt:lpstr>Fitur Pendataan Pengeluaran</vt:lpstr>
      <vt:lpstr>Fitur Pendataan Barang</vt:lpstr>
      <vt:lpstr>Fitur Pendataan Salesman</vt:lpstr>
      <vt:lpstr>Requirements Kinerja</vt:lpstr>
      <vt:lpstr>Requirements Perlindungan</vt:lpstr>
      <vt:lpstr>Requirements Kemananan</vt:lpstr>
      <vt:lpstr>Kualitas Software</vt:lpstr>
      <vt:lpstr>Dokumentasi Pengguna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AZBI COMPUTER</cp:lastModifiedBy>
  <cp:revision>256</cp:revision>
  <dcterms:created xsi:type="dcterms:W3CDTF">2016-10-08T14:15:50Z</dcterms:created>
  <dcterms:modified xsi:type="dcterms:W3CDTF">2021-10-11T01:52:16Z</dcterms:modified>
</cp:coreProperties>
</file>