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1F213-3077-DBC4-9A6F-D961C550C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EA197C-D66B-89D1-8159-BADE088DE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FB284-B5F6-3B77-1946-B3F5C3EF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8647-C705-4CBD-879F-9004BA69654A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5B3BE-3802-9234-3E68-7E99BFCD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7F2CC-B675-A497-3D6C-49726358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7931-09D0-4411-ABDA-F9D9E95B3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51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DE82E-A469-4F5D-6B42-641A45F4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60600-6C52-2BD7-D1DE-DE9164256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D86E3-7E76-6BA4-A339-EA9EB71A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8647-C705-4CBD-879F-9004BA69654A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1904A-E140-2D86-1955-E2CC0F9C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4D0CD-8BFB-3C4B-655F-85B071C0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7931-09D0-4411-ABDA-F9D9E95B3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2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8AB1A6-D16F-681A-1CAF-715FBF584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82637B-B37F-3F9B-8FC0-3A5B39BE8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EA7D5-7A2E-AF02-E0FD-25A5C2E4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8647-C705-4CBD-879F-9004BA69654A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F8C2E-F5A9-2979-D2FF-59BEB2B0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82FC7-1B5E-FDCC-7DBA-B4204476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7931-09D0-4411-ABDA-F9D9E95B3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71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5F661-4349-F38F-D30E-6AB5A54C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D40DC-5553-5AE9-4BC3-46A1D419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876BB-DF83-8717-A279-0E173478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8647-C705-4CBD-879F-9004BA69654A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6595E-9051-BBB4-9479-7966CB6E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25C29-7126-F4AE-827C-CED33D0D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7931-09D0-4411-ABDA-F9D9E95B3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0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F376A-CBBD-4FAB-972C-3F5F7262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6B4407-F0D2-8A5B-0307-7752B0766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B9EF9-BA86-DDF4-DF40-F36A5DE5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8647-C705-4CBD-879F-9004BA69654A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C8420-889A-EC94-6055-DEFEA82B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4E4F7-A496-38DF-C1C9-CCDCA2A9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7931-09D0-4411-ABDA-F9D9E95B3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3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2B598-BBA6-5720-B8C6-F04513E7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6949D-F526-4734-6A68-56D5B264A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8C3875-7CDE-CD05-B25B-5F42F90CA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971C2-F334-51F5-4B5A-1D8D346A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8647-C705-4CBD-879F-9004BA69654A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0500C1-501D-D6DF-4D95-3DEAE9B3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D10438-B3F3-7ABB-D409-1096F786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7931-09D0-4411-ABDA-F9D9E95B3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2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F6E0E-07C6-DF74-FF71-AFFDD6CD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5D379-E012-4B34-CE85-83B19570B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A317E9-7797-AAA6-AADF-52B628E05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CB9FAE-6960-E76B-89EA-500D97853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E7D04C-BC12-3EFD-FA17-DDCD90727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FD4F7E-DB55-E056-B830-A7A788B3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8647-C705-4CBD-879F-9004BA69654A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8D817-A709-1487-CAFB-224ACC3D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DAC3FD-7843-AC5B-A4BF-A1C226B6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7931-09D0-4411-ABDA-F9D9E95B3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74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48D1B-2012-EBAB-61EB-D3B43D8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61A91B-AA7E-E588-3B26-2E0A9A7A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8647-C705-4CBD-879F-9004BA69654A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5DA61A-19F9-08D0-2869-74294A1A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76D0C5-A150-FC62-E3A1-6E5603CB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7931-09D0-4411-ABDA-F9D9E95B3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5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24AA9C-0EFA-89BC-740D-908CE7D8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8647-C705-4CBD-879F-9004BA69654A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4F4292-D69D-D3BC-AB43-9D803306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D078A0-8E12-D259-EEAA-C93CD8A1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7931-09D0-4411-ABDA-F9D9E95B3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4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F8A79-A50D-F434-45FA-59E4B952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E611A-3236-FD63-D95A-9E69F3024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19587A-53D6-FBEE-ADBF-6F058210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8EBE29-D4A7-28D9-C6AE-EF1E4ED9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8647-C705-4CBD-879F-9004BA69654A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95B11-6521-A192-C6E4-7EDC57CD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D7C524-4FE6-038A-E149-AB6DF39A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7931-09D0-4411-ABDA-F9D9E95B3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19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E93DD-706E-CA8A-C142-8377371D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93D1F-A98F-D0D1-49EF-39CA3BE70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70B78A-8229-8A0D-24A7-2C1F441A2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CA9FF-9830-C358-8EA1-3FBCDE01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8647-C705-4CBD-879F-9004BA69654A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3D403B-64B2-1074-0FEF-E28581FF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53EB5-4C5F-A259-4C3C-140AF9A5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7931-09D0-4411-ABDA-F9D9E95B3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1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EF2669-2A82-316A-7FC3-0C0EA022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32B72-63A7-EB09-2B4E-F961580F4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26B34-73A2-8C32-B37F-6BC64E123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E8647-C705-4CBD-879F-9004BA69654A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17891-A070-B4BD-1DBD-5A4ED97FB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EA0CF-0CF2-02E7-72A0-1D8628F81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7931-09D0-4411-ABDA-F9D9E95B3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5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6523D1-EAB9-BD8D-C3D0-DE4069555735}"/>
              </a:ext>
            </a:extLst>
          </p:cNvPr>
          <p:cNvSpPr/>
          <p:nvPr/>
        </p:nvSpPr>
        <p:spPr>
          <a:xfrm>
            <a:off x="5036708" y="587536"/>
            <a:ext cx="1358529" cy="506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ViewNews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5B5088-BBB9-0E34-F3CF-976A607B584A}"/>
              </a:ext>
            </a:extLst>
          </p:cNvPr>
          <p:cNvSpPr/>
          <p:nvPr/>
        </p:nvSpPr>
        <p:spPr>
          <a:xfrm>
            <a:off x="5150172" y="2178566"/>
            <a:ext cx="1131599" cy="335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D91C96-A0FB-C570-C9B8-1B24B3319CEC}"/>
              </a:ext>
            </a:extLst>
          </p:cNvPr>
          <p:cNvSpPr/>
          <p:nvPr/>
        </p:nvSpPr>
        <p:spPr>
          <a:xfrm>
            <a:off x="7713601" y="1817154"/>
            <a:ext cx="1131599" cy="335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Register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5CF25B-2E10-7DBE-C03E-C2577BA9BE3A}"/>
              </a:ext>
            </a:extLst>
          </p:cNvPr>
          <p:cNvSpPr/>
          <p:nvPr/>
        </p:nvSpPr>
        <p:spPr>
          <a:xfrm>
            <a:off x="4962526" y="1284257"/>
            <a:ext cx="1504950" cy="507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Watch News/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Check Weather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40698E-28DB-2612-7038-824F3E5E3546}"/>
              </a:ext>
            </a:extLst>
          </p:cNvPr>
          <p:cNvSpPr/>
          <p:nvPr/>
        </p:nvSpPr>
        <p:spPr>
          <a:xfrm>
            <a:off x="5071190" y="2901389"/>
            <a:ext cx="1289562" cy="335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Edit Profile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6EC40F-801B-507D-4906-853CAD8A50AD}"/>
              </a:ext>
            </a:extLst>
          </p:cNvPr>
          <p:cNvSpPr/>
          <p:nvPr/>
        </p:nvSpPr>
        <p:spPr>
          <a:xfrm>
            <a:off x="10374523" y="2900215"/>
            <a:ext cx="1289562" cy="335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My Article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B1100C-1388-C448-6C04-BEC06E20960A}"/>
              </a:ext>
            </a:extLst>
          </p:cNvPr>
          <p:cNvSpPr/>
          <p:nvPr/>
        </p:nvSpPr>
        <p:spPr>
          <a:xfrm>
            <a:off x="8568600" y="2900216"/>
            <a:ext cx="1289562" cy="335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Favourite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AE28A3-C2BF-7AF0-546F-12AD772AE29C}"/>
              </a:ext>
            </a:extLst>
          </p:cNvPr>
          <p:cNvSpPr/>
          <p:nvPr/>
        </p:nvSpPr>
        <p:spPr>
          <a:xfrm>
            <a:off x="3322485" y="2900217"/>
            <a:ext cx="1289562" cy="335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Clean Cache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BA27E0-9318-8B4E-3B5A-4B56923D081D}"/>
              </a:ext>
            </a:extLst>
          </p:cNvPr>
          <p:cNvSpPr/>
          <p:nvPr/>
        </p:nvSpPr>
        <p:spPr>
          <a:xfrm>
            <a:off x="1651025" y="2897879"/>
            <a:ext cx="1212317" cy="335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Logout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F74FF1-A040-997E-C6E4-8BB749159A16}"/>
              </a:ext>
            </a:extLst>
          </p:cNvPr>
          <p:cNvSpPr/>
          <p:nvPr/>
        </p:nvSpPr>
        <p:spPr>
          <a:xfrm>
            <a:off x="166102" y="2897879"/>
            <a:ext cx="1025780" cy="335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Exit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F67D596-C822-A61B-2484-8B282CF9DCD4}"/>
              </a:ext>
            </a:extLst>
          </p:cNvPr>
          <p:cNvSpPr/>
          <p:nvPr/>
        </p:nvSpPr>
        <p:spPr>
          <a:xfrm>
            <a:off x="6819895" y="2900220"/>
            <a:ext cx="1289562" cy="335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Watch News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DB7A686-920C-666D-9159-C3E61D237302}"/>
              </a:ext>
            </a:extLst>
          </p:cNvPr>
          <p:cNvSpPr/>
          <p:nvPr/>
        </p:nvSpPr>
        <p:spPr>
          <a:xfrm>
            <a:off x="6311385" y="3598748"/>
            <a:ext cx="1017019" cy="335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Save News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20BF378-1EF9-4122-8B89-8A3E662E2536}"/>
              </a:ext>
            </a:extLst>
          </p:cNvPr>
          <p:cNvSpPr/>
          <p:nvPr/>
        </p:nvSpPr>
        <p:spPr>
          <a:xfrm>
            <a:off x="7490329" y="3598749"/>
            <a:ext cx="1017019" cy="335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Share News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76CD1B6-53C1-1042-0259-636A40689976}"/>
              </a:ext>
            </a:extLst>
          </p:cNvPr>
          <p:cNvSpPr/>
          <p:nvPr/>
        </p:nvSpPr>
        <p:spPr>
          <a:xfrm>
            <a:off x="9757912" y="3598749"/>
            <a:ext cx="1017019" cy="335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Edit Article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A0AD7AD-2216-7E94-F2F7-BFC38BCB2FBF}"/>
              </a:ext>
            </a:extLst>
          </p:cNvPr>
          <p:cNvSpPr/>
          <p:nvPr/>
        </p:nvSpPr>
        <p:spPr>
          <a:xfrm>
            <a:off x="10936856" y="3598750"/>
            <a:ext cx="1017019" cy="335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View Article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ED627EE-1B6E-2B10-3A23-5FD174E8CE76}"/>
              </a:ext>
            </a:extLst>
          </p:cNvPr>
          <p:cNvSpPr/>
          <p:nvPr/>
        </p:nvSpPr>
        <p:spPr>
          <a:xfrm>
            <a:off x="10936854" y="4297285"/>
            <a:ext cx="1017019" cy="335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Delete Article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1D2F3E9-1F32-AB05-00B6-656E80185B4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5715001" y="1094331"/>
            <a:ext cx="972" cy="189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EB03B9-A093-9E34-B193-8429A7269950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715001" y="1791692"/>
            <a:ext cx="971" cy="386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4AA1F5A-0A54-5831-4594-7CEE25039F3F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5715971" y="2514515"/>
            <a:ext cx="1" cy="386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97F8AE32-948A-7E1D-A923-AD2A15BB5A33}"/>
              </a:ext>
            </a:extLst>
          </p:cNvPr>
          <p:cNvCxnSpPr>
            <a:cxnSpLocks/>
            <a:stCxn id="9" idx="3"/>
            <a:endCxn id="7" idx="0"/>
          </p:cNvCxnSpPr>
          <p:nvPr/>
        </p:nvCxnSpPr>
        <p:spPr>
          <a:xfrm>
            <a:off x="6467476" y="1537975"/>
            <a:ext cx="1811925" cy="2791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DED6ADAE-3458-1111-04B0-AC10AA3C23A8}"/>
              </a:ext>
            </a:extLst>
          </p:cNvPr>
          <p:cNvCxnSpPr>
            <a:cxnSpLocks/>
            <a:endCxn id="15" idx="0"/>
          </p:cNvCxnSpPr>
          <p:nvPr/>
        </p:nvCxnSpPr>
        <p:spPr>
          <a:xfrm rot="10800000" flipV="1">
            <a:off x="678993" y="2707951"/>
            <a:ext cx="5036979" cy="1899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96DE4C76-88DE-1270-DC1A-B509BF62CA3C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5400000">
            <a:off x="7183867" y="1251007"/>
            <a:ext cx="193438" cy="19976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0F63ED21-8C15-1A9B-10DD-68A3F8F3206A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2257184" y="2713477"/>
            <a:ext cx="3458786" cy="1844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375C1EE1-C9CC-67E3-0FC6-5C24C1972E9A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3967266" y="2704441"/>
            <a:ext cx="1739408" cy="1957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FBC2B0C-438A-51E6-F34B-E7F689D57FF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715970" y="2707948"/>
            <a:ext cx="1748706" cy="192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4D62B361-1648-DF5B-A38C-4B3AD9E9881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15969" y="2713477"/>
            <a:ext cx="3497412" cy="186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3239C314-AC69-48A6-ABF9-A7E702C490D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715968" y="2707944"/>
            <a:ext cx="5303336" cy="1922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2A098C96-B77B-FDAC-DB18-694F3EE59A9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6960997" y="3095068"/>
            <a:ext cx="362579" cy="644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23F3744-51CD-75FA-2AA6-C7145B61118B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rot="16200000" flipH="1">
            <a:off x="7550467" y="3150377"/>
            <a:ext cx="362580" cy="5341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33355A96-AA03-5645-A032-DFA2343FBC3B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 rot="5400000">
            <a:off x="10461571" y="3041015"/>
            <a:ext cx="362585" cy="7528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F79B5263-3DF1-9310-7A8E-A7487B661A5B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rot="16200000" flipH="1">
            <a:off x="11051042" y="3204426"/>
            <a:ext cx="362586" cy="4260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97DCCAC-F790-F775-A648-D6A8EEF4663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11445364" y="3934699"/>
            <a:ext cx="2" cy="362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00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29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XIA, YUXING (Student)</dc:creator>
  <cp:lastModifiedBy>XIA, YUXING (Student)</cp:lastModifiedBy>
  <cp:revision>2</cp:revision>
  <dcterms:created xsi:type="dcterms:W3CDTF">2023-05-01T15:54:18Z</dcterms:created>
  <dcterms:modified xsi:type="dcterms:W3CDTF">2023-05-01T19:41:58Z</dcterms:modified>
</cp:coreProperties>
</file>