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07200" cy="99393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32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23811-42A6-4148-A7EA-92303C47A401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C712F-E755-46C3-8479-46E156C3AFF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944182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A460-0E9A-49A3-ACBF-B9F7EC2D7AE1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0647-DAE7-4127-AB0F-689AB59FE66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9439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99B2-65A2-4F7D-9979-68FE0CBC4B84}" type="datetimeFigureOut">
              <a:rPr lang="th-TH" smtClean="0"/>
              <a:pPr/>
              <a:t>24/10/60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13B5-6F95-434F-894A-721121246FC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  <a:ea typeface="Adobe Fangsong Std R" pitchFamily="18" charset="-128"/>
              </a:rPr>
              <a:t>Thai ACPE Register Presentation</a:t>
            </a:r>
            <a:endParaRPr lang="th-TH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  <a:ea typeface="Adobe Fangsong Std R" pitchFamily="18" charset="-128"/>
            </a:endParaRPr>
          </a:p>
        </p:txBody>
      </p:sp>
      <p:sp>
        <p:nvSpPr>
          <p:cNvPr id="8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8352928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Professional Engineer Name:</a:t>
            </a:r>
          </a:p>
          <a:p>
            <a:pPr algn="l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P.E. License Number:</a:t>
            </a:r>
          </a:p>
          <a:p>
            <a:pPr algn="l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Date of Presentation: </a:t>
            </a:r>
            <a:endParaRPr lang="th-TH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Contents</a:t>
            </a:r>
            <a:endParaRPr lang="th-TH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55576" y="1916832"/>
            <a:ext cx="7653536" cy="32732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Personal Information</a:t>
            </a:r>
          </a:p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General Engineering Experience</a:t>
            </a:r>
          </a:p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Two Years of Significant Work Experience</a:t>
            </a:r>
          </a:p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Claimed Specific Professional Competence</a:t>
            </a:r>
          </a:p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CPD Activities</a:t>
            </a:r>
          </a:p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Code of Ethics Declaration</a:t>
            </a:r>
            <a:endParaRPr lang="th-TH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Personal Information</a:t>
            </a:r>
            <a:endParaRPr lang="th-TH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3</a:t>
            </a:fld>
            <a:endParaRPr lang="th-TH"/>
          </a:p>
        </p:txBody>
      </p:sp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899592" y="1628800"/>
            <a:ext cx="7653536" cy="420933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As they are indicated on application form with pictures of personnel evident and certificates</a:t>
            </a:r>
          </a:p>
          <a:p>
            <a:pPr lvl="1"/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f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ull name with photo, birth date and age</a:t>
            </a:r>
          </a:p>
          <a:p>
            <a:pPr lvl="1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home address, practice address</a:t>
            </a:r>
          </a:p>
          <a:p>
            <a:pPr lvl="1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Picture of Engineering Professional  license</a:t>
            </a:r>
          </a:p>
          <a:p>
            <a:pPr lvl="1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Educational qualification with photo with transcript and degree conferred</a:t>
            </a:r>
          </a:p>
          <a:p>
            <a:endParaRPr lang="th-TH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General Engineering Experience</a:t>
            </a:r>
            <a:endParaRPr lang="th-TH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899592" y="1772816"/>
            <a:ext cx="7653536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As they are printed on application form with pictures of personnel, evident, and certificates.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Declared general engineering professional experiences must not be less than 7 years after graduation.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Brief explanation of work experiences with illustrative displays of engineering work position and responsibilities.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Declared professional  experiences must be verified with signatures.</a:t>
            </a:r>
            <a:endParaRPr kumimoji="0" lang="en-US" sz="2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dobe Garamond Pro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Two Years of Significant Work Experience</a:t>
            </a:r>
            <a:endParaRPr lang="th-TH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899592" y="1556792"/>
            <a:ext cx="7653536" cy="4281339"/>
          </a:xfrm>
        </p:spPr>
        <p:txBody>
          <a:bodyPr>
            <a:normAutofit/>
          </a:bodyPr>
          <a:lstStyle/>
          <a:p>
            <a:r>
              <a:rPr lang="en-US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As they are printed on application form with pictures of personnel, evident, and certificates.</a:t>
            </a:r>
          </a:p>
          <a:p>
            <a:pPr lvl="1"/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Declared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significant work experiences 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must not be less than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2 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years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of general engineering experience.</a:t>
            </a:r>
            <a:endParaRPr 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  <a:p>
            <a:pPr lvl="1"/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Brief explanation of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significant work 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experiences with illustrative displays of engineering work position and responsibilities. </a:t>
            </a:r>
          </a:p>
          <a:p>
            <a:pPr lvl="1"/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Declared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significant work experiences must 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be verified with signatures.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517632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Claimed Specific Professional Competence</a:t>
            </a:r>
            <a:endParaRPr lang="th-TH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8" name="ตัวยึดเนื้อหา 2"/>
          <p:cNvSpPr txBox="1">
            <a:spLocks/>
          </p:cNvSpPr>
          <p:nvPr/>
        </p:nvSpPr>
        <p:spPr>
          <a:xfrm>
            <a:off x="683568" y="1556792"/>
            <a:ext cx="7653536" cy="4281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Self evaluation form relating to professional  competence.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Declare at least 2 claimed specific professional competence related to professional work experiences.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Each of the claimed specific professional competence includes-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Statement of problem.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Professional approaches to tackle the stated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Solution and results of the problem solving.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Lesson learned.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dobe Garamond Pro" pitchFamily="18" charset="0"/>
                <a:ea typeface="+mn-ea"/>
                <a:cs typeface="+mn-cs"/>
              </a:rPr>
              <a:t>Contributions, and significance of professional work to the overall project or beneficiary.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dobe Garamond Pro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th-TH" sz="2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dobe Garamond Pro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CPD Activities</a:t>
            </a:r>
            <a:endParaRPr lang="th-TH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7</a:t>
            </a:fld>
            <a:endParaRPr lang="th-TH"/>
          </a:p>
        </p:txBody>
      </p:sp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899592" y="1484784"/>
            <a:ext cx="7653536" cy="4353347"/>
          </a:xfrm>
        </p:spPr>
        <p:txBody>
          <a:bodyPr>
            <a:normAutofit/>
          </a:bodyPr>
          <a:lstStyle/>
          <a:p>
            <a:r>
              <a:rPr lang="en-US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As they are printed on application form with pictures of personnel, evident, and certificates.</a:t>
            </a:r>
          </a:p>
          <a:p>
            <a:pPr lvl="1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Declared CPD activities are limited to 3 years validity. </a:t>
            </a:r>
          </a:p>
          <a:p>
            <a:pPr lvl="1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CPD point must not be less than 50 hours annually over 3 years period.</a:t>
            </a:r>
          </a:p>
          <a:p>
            <a:pPr lvl="1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Please indicate how your CPD contributes to your professional competence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development.</a:t>
            </a:r>
            <a:endParaRPr lang="en-US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  <a:p>
            <a:pPr lvl="1"/>
            <a:endParaRPr lang="th-TH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Garamond Pro" pitchFamily="18" charset="0"/>
              </a:rPr>
              <a:t>Code of Ethics Declaration</a:t>
            </a:r>
            <a:endParaRPr lang="th-TH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dobe Garamond Pro" pitchFamily="18" charset="0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99592" y="1484784"/>
            <a:ext cx="7653536" cy="435334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dobe Garamond Pro" pitchFamily="18" charset="0"/>
              </a:rPr>
              <a:t>Declaration form with signature  </a:t>
            </a:r>
            <a:endParaRPr lang="th-TH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Adobe Garamond Pro" pitchFamily="18" charset="0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C19-A12F-447B-899D-D41DCB08FB9B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348</Words>
  <Application>Microsoft Office PowerPoint</Application>
  <PresentationFormat>นำเสนอทางหน้าจอ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ชุดรูปแบบของ Office</vt:lpstr>
      <vt:lpstr>Thai ACPE Register Presentation</vt:lpstr>
      <vt:lpstr>Contents</vt:lpstr>
      <vt:lpstr>Personal Information</vt:lpstr>
      <vt:lpstr>General Engineering Experience</vt:lpstr>
      <vt:lpstr>Two Years of Significant Work Experience</vt:lpstr>
      <vt:lpstr>Claimed Specific Professional Competence</vt:lpstr>
      <vt:lpstr>CPD Activities</vt:lpstr>
      <vt:lpstr>Code of Ethics Declaration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Thai ACPE Register Presentation</dc:title>
  <dc:creator>user</dc:creator>
  <cp:lastModifiedBy>user</cp:lastModifiedBy>
  <cp:revision>22</cp:revision>
  <dcterms:created xsi:type="dcterms:W3CDTF">2017-10-11T04:15:44Z</dcterms:created>
  <dcterms:modified xsi:type="dcterms:W3CDTF">2017-10-24T04:12:36Z</dcterms:modified>
</cp:coreProperties>
</file>