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13.jpg" ContentType="image/png"/>
  <Override PartName="/ppt/media/image14.jpg" ContentType="image/png"/>
  <Override PartName="/ppt/media/image15.jpg" ContentType="image/pn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1" r:id="rId3"/>
    <p:sldId id="259" r:id="rId4"/>
    <p:sldId id="287" r:id="rId5"/>
    <p:sldId id="294" r:id="rId6"/>
    <p:sldId id="291" r:id="rId7"/>
    <p:sldId id="303" r:id="rId8"/>
    <p:sldId id="258" r:id="rId9"/>
    <p:sldId id="304" r:id="rId10"/>
    <p:sldId id="257" r:id="rId11"/>
    <p:sldId id="297" r:id="rId12"/>
    <p:sldId id="298" r:id="rId13"/>
    <p:sldId id="264" r:id="rId14"/>
    <p:sldId id="300" r:id="rId15"/>
    <p:sldId id="290" r:id="rId16"/>
    <p:sldId id="296" r:id="rId17"/>
    <p:sldId id="262" r:id="rId18"/>
    <p:sldId id="293" r:id="rId19"/>
    <p:sldId id="263" r:id="rId20"/>
  </p:sldIdLst>
  <p:sldSz cx="9144000" cy="5143500" type="screen16x9"/>
  <p:notesSz cx="6858000" cy="9144000"/>
  <p:embeddedFontLst>
    <p:embeddedFont>
      <p:font typeface="Aharoni" panose="02010803020104030203" pitchFamily="2" charset="-79"/>
      <p:bold r:id="rId23"/>
    </p:embeddedFont>
    <p:embeddedFont>
      <p:font typeface="Microsoft Yi Baiti" panose="03000500000000000000" pitchFamily="66" charset="0"/>
      <p:regular r:id="rId24"/>
    </p:embeddedFont>
    <p:embeddedFont>
      <p:font typeface="微軟正黑體" panose="020B0604030504040204" pitchFamily="34" charset="-120"/>
      <p:regular r:id="rId25"/>
      <p:bold r:id="rId26"/>
    </p:embeddedFont>
    <p:embeddedFont>
      <p:font typeface="Amatic SC" panose="02020500000000000000" charset="-79"/>
      <p:regular r:id="rId27"/>
      <p:bold r:id="rId28"/>
    </p:embeddedFont>
    <p:embeddedFont>
      <p:font typeface="Muli Light" panose="02020500000000000000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7C7"/>
    <a:srgbClr val="C3CED9"/>
    <a:srgbClr val="CBCBD3"/>
    <a:srgbClr val="C9E4B4"/>
    <a:srgbClr val="C0E78D"/>
    <a:srgbClr val="DBBDE5"/>
    <a:srgbClr val="F3C19B"/>
    <a:srgbClr val="B5D4E9"/>
    <a:srgbClr val="D07576"/>
    <a:srgbClr val="712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D86D7-0FF8-4A1E-B293-DE029593AA3C}" v="2" dt="2018-11-26T11:09:00.740"/>
  </p1510:revLst>
</p1510:revInfo>
</file>

<file path=ppt/tableStyles.xml><?xml version="1.0" encoding="utf-8"?>
<a:tblStyleLst xmlns:a="http://schemas.openxmlformats.org/drawingml/2006/main" def="{100CABBB-5EE4-463E-ADE2-CDC59571AE81}">
  <a:tblStyle styleId="{100CABBB-5EE4-463E-ADE2-CDC59571AE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16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2423-6448-4081-9EB7-C5272BB7E0DE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86F08-B1B1-441B-A2F0-D9A71BA28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947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0740786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051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930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903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950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99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542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252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100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362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92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39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469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40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809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51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104400" y="157125"/>
            <a:ext cx="8935121" cy="4829207"/>
          </a:xfrm>
          <a:custGeom>
            <a:avLst/>
            <a:gdLst/>
            <a:ahLst/>
            <a:cxnLst/>
            <a:rect l="l" t="t" r="r" b="b"/>
            <a:pathLst>
              <a:path w="92700" h="50102" extrusionOk="0">
                <a:moveTo>
                  <a:pt x="26140" y="187"/>
                </a:moveTo>
                <a:lnTo>
                  <a:pt x="26084" y="205"/>
                </a:lnTo>
                <a:lnTo>
                  <a:pt x="26009" y="224"/>
                </a:lnTo>
                <a:lnTo>
                  <a:pt x="25879" y="336"/>
                </a:lnTo>
                <a:lnTo>
                  <a:pt x="25730" y="485"/>
                </a:lnTo>
                <a:lnTo>
                  <a:pt x="25581" y="652"/>
                </a:lnTo>
                <a:lnTo>
                  <a:pt x="25451" y="838"/>
                </a:lnTo>
                <a:lnTo>
                  <a:pt x="25376" y="987"/>
                </a:lnTo>
                <a:lnTo>
                  <a:pt x="25339" y="1080"/>
                </a:lnTo>
                <a:lnTo>
                  <a:pt x="25358" y="1211"/>
                </a:lnTo>
                <a:lnTo>
                  <a:pt x="25358" y="1229"/>
                </a:lnTo>
                <a:lnTo>
                  <a:pt x="25376" y="1229"/>
                </a:lnTo>
                <a:lnTo>
                  <a:pt x="25432" y="1174"/>
                </a:lnTo>
                <a:lnTo>
                  <a:pt x="25525" y="1062"/>
                </a:lnTo>
                <a:lnTo>
                  <a:pt x="25786" y="745"/>
                </a:lnTo>
                <a:lnTo>
                  <a:pt x="25935" y="596"/>
                </a:lnTo>
                <a:lnTo>
                  <a:pt x="26103" y="447"/>
                </a:lnTo>
                <a:lnTo>
                  <a:pt x="26214" y="652"/>
                </a:lnTo>
                <a:lnTo>
                  <a:pt x="26400" y="969"/>
                </a:lnTo>
                <a:lnTo>
                  <a:pt x="26512" y="1118"/>
                </a:lnTo>
                <a:lnTo>
                  <a:pt x="26605" y="1229"/>
                </a:lnTo>
                <a:lnTo>
                  <a:pt x="26661" y="1267"/>
                </a:lnTo>
                <a:lnTo>
                  <a:pt x="26698" y="1285"/>
                </a:lnTo>
                <a:lnTo>
                  <a:pt x="26736" y="1285"/>
                </a:lnTo>
                <a:lnTo>
                  <a:pt x="26773" y="1267"/>
                </a:lnTo>
                <a:lnTo>
                  <a:pt x="26810" y="1229"/>
                </a:lnTo>
                <a:lnTo>
                  <a:pt x="26829" y="1174"/>
                </a:lnTo>
                <a:lnTo>
                  <a:pt x="26810" y="1118"/>
                </a:lnTo>
                <a:lnTo>
                  <a:pt x="26791" y="1043"/>
                </a:lnTo>
                <a:lnTo>
                  <a:pt x="26717" y="894"/>
                </a:lnTo>
                <a:lnTo>
                  <a:pt x="26624" y="727"/>
                </a:lnTo>
                <a:lnTo>
                  <a:pt x="26382" y="429"/>
                </a:lnTo>
                <a:lnTo>
                  <a:pt x="26233" y="224"/>
                </a:lnTo>
                <a:lnTo>
                  <a:pt x="26196" y="187"/>
                </a:lnTo>
                <a:close/>
                <a:moveTo>
                  <a:pt x="50716" y="187"/>
                </a:moveTo>
                <a:lnTo>
                  <a:pt x="50660" y="205"/>
                </a:lnTo>
                <a:lnTo>
                  <a:pt x="50623" y="243"/>
                </a:lnTo>
                <a:lnTo>
                  <a:pt x="50492" y="373"/>
                </a:lnTo>
                <a:lnTo>
                  <a:pt x="50232" y="689"/>
                </a:lnTo>
                <a:lnTo>
                  <a:pt x="50138" y="820"/>
                </a:lnTo>
                <a:lnTo>
                  <a:pt x="50064" y="876"/>
                </a:lnTo>
                <a:lnTo>
                  <a:pt x="49989" y="913"/>
                </a:lnTo>
                <a:lnTo>
                  <a:pt x="49934" y="932"/>
                </a:lnTo>
                <a:lnTo>
                  <a:pt x="49878" y="932"/>
                </a:lnTo>
                <a:lnTo>
                  <a:pt x="49822" y="894"/>
                </a:lnTo>
                <a:lnTo>
                  <a:pt x="49766" y="857"/>
                </a:lnTo>
                <a:lnTo>
                  <a:pt x="49729" y="801"/>
                </a:lnTo>
                <a:lnTo>
                  <a:pt x="49654" y="671"/>
                </a:lnTo>
                <a:lnTo>
                  <a:pt x="49580" y="541"/>
                </a:lnTo>
                <a:lnTo>
                  <a:pt x="49505" y="429"/>
                </a:lnTo>
                <a:lnTo>
                  <a:pt x="49468" y="392"/>
                </a:lnTo>
                <a:lnTo>
                  <a:pt x="49431" y="354"/>
                </a:lnTo>
                <a:lnTo>
                  <a:pt x="49338" y="354"/>
                </a:lnTo>
                <a:lnTo>
                  <a:pt x="49301" y="373"/>
                </a:lnTo>
                <a:lnTo>
                  <a:pt x="49282" y="410"/>
                </a:lnTo>
                <a:lnTo>
                  <a:pt x="49282" y="466"/>
                </a:lnTo>
                <a:lnTo>
                  <a:pt x="49301" y="541"/>
                </a:lnTo>
                <a:lnTo>
                  <a:pt x="49375" y="689"/>
                </a:lnTo>
                <a:lnTo>
                  <a:pt x="49468" y="838"/>
                </a:lnTo>
                <a:lnTo>
                  <a:pt x="49580" y="1006"/>
                </a:lnTo>
                <a:lnTo>
                  <a:pt x="49710" y="1155"/>
                </a:lnTo>
                <a:lnTo>
                  <a:pt x="49822" y="1248"/>
                </a:lnTo>
                <a:lnTo>
                  <a:pt x="49859" y="1285"/>
                </a:lnTo>
                <a:lnTo>
                  <a:pt x="49915" y="1304"/>
                </a:lnTo>
                <a:lnTo>
                  <a:pt x="49952" y="1304"/>
                </a:lnTo>
                <a:lnTo>
                  <a:pt x="50008" y="1285"/>
                </a:lnTo>
                <a:lnTo>
                  <a:pt x="50138" y="1211"/>
                </a:lnTo>
                <a:lnTo>
                  <a:pt x="50269" y="1099"/>
                </a:lnTo>
                <a:lnTo>
                  <a:pt x="50399" y="969"/>
                </a:lnTo>
                <a:lnTo>
                  <a:pt x="50529" y="801"/>
                </a:lnTo>
                <a:lnTo>
                  <a:pt x="50623" y="652"/>
                </a:lnTo>
                <a:lnTo>
                  <a:pt x="50697" y="522"/>
                </a:lnTo>
                <a:lnTo>
                  <a:pt x="50734" y="410"/>
                </a:lnTo>
                <a:lnTo>
                  <a:pt x="50753" y="317"/>
                </a:lnTo>
                <a:lnTo>
                  <a:pt x="50753" y="243"/>
                </a:lnTo>
                <a:lnTo>
                  <a:pt x="50734" y="205"/>
                </a:lnTo>
                <a:lnTo>
                  <a:pt x="50716" y="187"/>
                </a:lnTo>
                <a:close/>
                <a:moveTo>
                  <a:pt x="28448" y="317"/>
                </a:moveTo>
                <a:lnTo>
                  <a:pt x="28393" y="336"/>
                </a:lnTo>
                <a:lnTo>
                  <a:pt x="28337" y="354"/>
                </a:lnTo>
                <a:lnTo>
                  <a:pt x="28299" y="373"/>
                </a:lnTo>
                <a:lnTo>
                  <a:pt x="28262" y="429"/>
                </a:lnTo>
                <a:lnTo>
                  <a:pt x="28188" y="541"/>
                </a:lnTo>
                <a:lnTo>
                  <a:pt x="28132" y="671"/>
                </a:lnTo>
                <a:lnTo>
                  <a:pt x="28095" y="801"/>
                </a:lnTo>
                <a:lnTo>
                  <a:pt x="28020" y="913"/>
                </a:lnTo>
                <a:lnTo>
                  <a:pt x="27983" y="969"/>
                </a:lnTo>
                <a:lnTo>
                  <a:pt x="27946" y="1006"/>
                </a:lnTo>
                <a:lnTo>
                  <a:pt x="27890" y="1025"/>
                </a:lnTo>
                <a:lnTo>
                  <a:pt x="27834" y="1043"/>
                </a:lnTo>
                <a:lnTo>
                  <a:pt x="27778" y="1043"/>
                </a:lnTo>
                <a:lnTo>
                  <a:pt x="27722" y="1025"/>
                </a:lnTo>
                <a:lnTo>
                  <a:pt x="27666" y="987"/>
                </a:lnTo>
                <a:lnTo>
                  <a:pt x="27629" y="950"/>
                </a:lnTo>
                <a:lnTo>
                  <a:pt x="27573" y="838"/>
                </a:lnTo>
                <a:lnTo>
                  <a:pt x="27517" y="745"/>
                </a:lnTo>
                <a:lnTo>
                  <a:pt x="27369" y="522"/>
                </a:lnTo>
                <a:lnTo>
                  <a:pt x="27238" y="373"/>
                </a:lnTo>
                <a:lnTo>
                  <a:pt x="27238" y="485"/>
                </a:lnTo>
                <a:lnTo>
                  <a:pt x="27275" y="634"/>
                </a:lnTo>
                <a:lnTo>
                  <a:pt x="27313" y="783"/>
                </a:lnTo>
                <a:lnTo>
                  <a:pt x="27369" y="950"/>
                </a:lnTo>
                <a:lnTo>
                  <a:pt x="27443" y="1080"/>
                </a:lnTo>
                <a:lnTo>
                  <a:pt x="27536" y="1211"/>
                </a:lnTo>
                <a:lnTo>
                  <a:pt x="27629" y="1304"/>
                </a:lnTo>
                <a:lnTo>
                  <a:pt x="27704" y="1322"/>
                </a:lnTo>
                <a:lnTo>
                  <a:pt x="27760" y="1341"/>
                </a:lnTo>
                <a:lnTo>
                  <a:pt x="27871" y="1341"/>
                </a:lnTo>
                <a:lnTo>
                  <a:pt x="27964" y="1322"/>
                </a:lnTo>
                <a:lnTo>
                  <a:pt x="28039" y="1267"/>
                </a:lnTo>
                <a:lnTo>
                  <a:pt x="28113" y="1211"/>
                </a:lnTo>
                <a:lnTo>
                  <a:pt x="28169" y="1136"/>
                </a:lnTo>
                <a:lnTo>
                  <a:pt x="28225" y="1043"/>
                </a:lnTo>
                <a:lnTo>
                  <a:pt x="28318" y="876"/>
                </a:lnTo>
                <a:lnTo>
                  <a:pt x="28411" y="727"/>
                </a:lnTo>
                <a:lnTo>
                  <a:pt x="28523" y="559"/>
                </a:lnTo>
                <a:lnTo>
                  <a:pt x="28560" y="466"/>
                </a:lnTo>
                <a:lnTo>
                  <a:pt x="28579" y="392"/>
                </a:lnTo>
                <a:lnTo>
                  <a:pt x="28560" y="373"/>
                </a:lnTo>
                <a:lnTo>
                  <a:pt x="28541" y="336"/>
                </a:lnTo>
                <a:lnTo>
                  <a:pt x="28504" y="336"/>
                </a:lnTo>
                <a:lnTo>
                  <a:pt x="28448" y="317"/>
                </a:lnTo>
                <a:close/>
                <a:moveTo>
                  <a:pt x="32042" y="56"/>
                </a:moveTo>
                <a:lnTo>
                  <a:pt x="32004" y="94"/>
                </a:lnTo>
                <a:lnTo>
                  <a:pt x="31911" y="224"/>
                </a:lnTo>
                <a:lnTo>
                  <a:pt x="31818" y="392"/>
                </a:lnTo>
                <a:lnTo>
                  <a:pt x="31651" y="783"/>
                </a:lnTo>
                <a:lnTo>
                  <a:pt x="31539" y="1043"/>
                </a:lnTo>
                <a:lnTo>
                  <a:pt x="31483" y="969"/>
                </a:lnTo>
                <a:lnTo>
                  <a:pt x="31427" y="838"/>
                </a:lnTo>
                <a:lnTo>
                  <a:pt x="31297" y="578"/>
                </a:lnTo>
                <a:lnTo>
                  <a:pt x="31241" y="447"/>
                </a:lnTo>
                <a:lnTo>
                  <a:pt x="31167" y="354"/>
                </a:lnTo>
                <a:lnTo>
                  <a:pt x="31148" y="336"/>
                </a:lnTo>
                <a:lnTo>
                  <a:pt x="31111" y="317"/>
                </a:lnTo>
                <a:lnTo>
                  <a:pt x="31074" y="336"/>
                </a:lnTo>
                <a:lnTo>
                  <a:pt x="31055" y="354"/>
                </a:lnTo>
                <a:lnTo>
                  <a:pt x="31018" y="392"/>
                </a:lnTo>
                <a:lnTo>
                  <a:pt x="30999" y="447"/>
                </a:lnTo>
                <a:lnTo>
                  <a:pt x="30999" y="522"/>
                </a:lnTo>
                <a:lnTo>
                  <a:pt x="31018" y="578"/>
                </a:lnTo>
                <a:lnTo>
                  <a:pt x="31055" y="727"/>
                </a:lnTo>
                <a:lnTo>
                  <a:pt x="31129" y="876"/>
                </a:lnTo>
                <a:lnTo>
                  <a:pt x="31222" y="1025"/>
                </a:lnTo>
                <a:lnTo>
                  <a:pt x="31316" y="1155"/>
                </a:lnTo>
                <a:lnTo>
                  <a:pt x="31483" y="1341"/>
                </a:lnTo>
                <a:lnTo>
                  <a:pt x="31520" y="1360"/>
                </a:lnTo>
                <a:lnTo>
                  <a:pt x="31558" y="1341"/>
                </a:lnTo>
                <a:lnTo>
                  <a:pt x="31613" y="1322"/>
                </a:lnTo>
                <a:lnTo>
                  <a:pt x="31688" y="1248"/>
                </a:lnTo>
                <a:lnTo>
                  <a:pt x="31800" y="1099"/>
                </a:lnTo>
                <a:lnTo>
                  <a:pt x="31930" y="876"/>
                </a:lnTo>
                <a:lnTo>
                  <a:pt x="32042" y="652"/>
                </a:lnTo>
                <a:lnTo>
                  <a:pt x="32135" y="429"/>
                </a:lnTo>
                <a:lnTo>
                  <a:pt x="32172" y="243"/>
                </a:lnTo>
                <a:lnTo>
                  <a:pt x="32172" y="168"/>
                </a:lnTo>
                <a:lnTo>
                  <a:pt x="32153" y="131"/>
                </a:lnTo>
                <a:lnTo>
                  <a:pt x="32116" y="75"/>
                </a:lnTo>
                <a:lnTo>
                  <a:pt x="32079" y="56"/>
                </a:lnTo>
                <a:close/>
                <a:moveTo>
                  <a:pt x="11413" y="243"/>
                </a:moveTo>
                <a:lnTo>
                  <a:pt x="11376" y="261"/>
                </a:lnTo>
                <a:lnTo>
                  <a:pt x="11189" y="466"/>
                </a:lnTo>
                <a:lnTo>
                  <a:pt x="10892" y="801"/>
                </a:lnTo>
                <a:lnTo>
                  <a:pt x="10743" y="987"/>
                </a:lnTo>
                <a:lnTo>
                  <a:pt x="10631" y="1155"/>
                </a:lnTo>
                <a:lnTo>
                  <a:pt x="10575" y="1285"/>
                </a:lnTo>
                <a:lnTo>
                  <a:pt x="10575" y="1322"/>
                </a:lnTo>
                <a:lnTo>
                  <a:pt x="10594" y="1360"/>
                </a:lnTo>
                <a:lnTo>
                  <a:pt x="10631" y="1378"/>
                </a:lnTo>
                <a:lnTo>
                  <a:pt x="10668" y="1360"/>
                </a:lnTo>
                <a:lnTo>
                  <a:pt x="10780" y="1304"/>
                </a:lnTo>
                <a:lnTo>
                  <a:pt x="10910" y="1192"/>
                </a:lnTo>
                <a:lnTo>
                  <a:pt x="11041" y="1043"/>
                </a:lnTo>
                <a:lnTo>
                  <a:pt x="11283" y="745"/>
                </a:lnTo>
                <a:lnTo>
                  <a:pt x="11431" y="541"/>
                </a:lnTo>
                <a:lnTo>
                  <a:pt x="11543" y="745"/>
                </a:lnTo>
                <a:lnTo>
                  <a:pt x="11711" y="1062"/>
                </a:lnTo>
                <a:lnTo>
                  <a:pt x="11804" y="1192"/>
                </a:lnTo>
                <a:lnTo>
                  <a:pt x="11897" y="1285"/>
                </a:lnTo>
                <a:lnTo>
                  <a:pt x="11953" y="1322"/>
                </a:lnTo>
                <a:lnTo>
                  <a:pt x="11990" y="1322"/>
                </a:lnTo>
                <a:lnTo>
                  <a:pt x="12027" y="1304"/>
                </a:lnTo>
                <a:lnTo>
                  <a:pt x="12065" y="1267"/>
                </a:lnTo>
                <a:lnTo>
                  <a:pt x="12065" y="1229"/>
                </a:lnTo>
                <a:lnTo>
                  <a:pt x="12065" y="1174"/>
                </a:lnTo>
                <a:lnTo>
                  <a:pt x="12009" y="1006"/>
                </a:lnTo>
                <a:lnTo>
                  <a:pt x="11916" y="820"/>
                </a:lnTo>
                <a:lnTo>
                  <a:pt x="11804" y="634"/>
                </a:lnTo>
                <a:lnTo>
                  <a:pt x="11674" y="466"/>
                </a:lnTo>
                <a:lnTo>
                  <a:pt x="11543" y="317"/>
                </a:lnTo>
                <a:lnTo>
                  <a:pt x="11487" y="280"/>
                </a:lnTo>
                <a:lnTo>
                  <a:pt x="11450" y="243"/>
                </a:lnTo>
                <a:close/>
                <a:moveTo>
                  <a:pt x="81268" y="243"/>
                </a:moveTo>
                <a:lnTo>
                  <a:pt x="81156" y="336"/>
                </a:lnTo>
                <a:lnTo>
                  <a:pt x="81026" y="466"/>
                </a:lnTo>
                <a:lnTo>
                  <a:pt x="80895" y="634"/>
                </a:lnTo>
                <a:lnTo>
                  <a:pt x="80784" y="838"/>
                </a:lnTo>
                <a:lnTo>
                  <a:pt x="80691" y="1025"/>
                </a:lnTo>
                <a:lnTo>
                  <a:pt x="80635" y="1174"/>
                </a:lnTo>
                <a:lnTo>
                  <a:pt x="80635" y="1229"/>
                </a:lnTo>
                <a:lnTo>
                  <a:pt x="80635" y="1267"/>
                </a:lnTo>
                <a:lnTo>
                  <a:pt x="80672" y="1304"/>
                </a:lnTo>
                <a:lnTo>
                  <a:pt x="80709" y="1322"/>
                </a:lnTo>
                <a:lnTo>
                  <a:pt x="80747" y="1322"/>
                </a:lnTo>
                <a:lnTo>
                  <a:pt x="80802" y="1285"/>
                </a:lnTo>
                <a:lnTo>
                  <a:pt x="80895" y="1192"/>
                </a:lnTo>
                <a:lnTo>
                  <a:pt x="80989" y="1062"/>
                </a:lnTo>
                <a:lnTo>
                  <a:pt x="81156" y="745"/>
                </a:lnTo>
                <a:lnTo>
                  <a:pt x="81268" y="541"/>
                </a:lnTo>
                <a:lnTo>
                  <a:pt x="81417" y="745"/>
                </a:lnTo>
                <a:lnTo>
                  <a:pt x="81659" y="1043"/>
                </a:lnTo>
                <a:lnTo>
                  <a:pt x="81789" y="1192"/>
                </a:lnTo>
                <a:lnTo>
                  <a:pt x="81919" y="1304"/>
                </a:lnTo>
                <a:lnTo>
                  <a:pt x="82031" y="1360"/>
                </a:lnTo>
                <a:lnTo>
                  <a:pt x="82087" y="1378"/>
                </a:lnTo>
                <a:lnTo>
                  <a:pt x="82124" y="1360"/>
                </a:lnTo>
                <a:lnTo>
                  <a:pt x="82143" y="1322"/>
                </a:lnTo>
                <a:lnTo>
                  <a:pt x="82124" y="1285"/>
                </a:lnTo>
                <a:lnTo>
                  <a:pt x="82068" y="1155"/>
                </a:lnTo>
                <a:lnTo>
                  <a:pt x="81957" y="987"/>
                </a:lnTo>
                <a:lnTo>
                  <a:pt x="81826" y="820"/>
                </a:lnTo>
                <a:lnTo>
                  <a:pt x="81510" y="466"/>
                </a:lnTo>
                <a:lnTo>
                  <a:pt x="81324" y="261"/>
                </a:lnTo>
                <a:lnTo>
                  <a:pt x="81305" y="243"/>
                </a:lnTo>
                <a:close/>
                <a:moveTo>
                  <a:pt x="35877" y="1"/>
                </a:moveTo>
                <a:lnTo>
                  <a:pt x="35821" y="19"/>
                </a:lnTo>
                <a:lnTo>
                  <a:pt x="35765" y="56"/>
                </a:lnTo>
                <a:lnTo>
                  <a:pt x="35709" y="131"/>
                </a:lnTo>
                <a:lnTo>
                  <a:pt x="35598" y="299"/>
                </a:lnTo>
                <a:lnTo>
                  <a:pt x="35467" y="522"/>
                </a:lnTo>
                <a:lnTo>
                  <a:pt x="35356" y="727"/>
                </a:lnTo>
                <a:lnTo>
                  <a:pt x="35244" y="1006"/>
                </a:lnTo>
                <a:lnTo>
                  <a:pt x="34927" y="559"/>
                </a:lnTo>
                <a:lnTo>
                  <a:pt x="34834" y="447"/>
                </a:lnTo>
                <a:lnTo>
                  <a:pt x="34741" y="354"/>
                </a:lnTo>
                <a:lnTo>
                  <a:pt x="34667" y="317"/>
                </a:lnTo>
                <a:lnTo>
                  <a:pt x="34630" y="317"/>
                </a:lnTo>
                <a:lnTo>
                  <a:pt x="34611" y="336"/>
                </a:lnTo>
                <a:lnTo>
                  <a:pt x="34592" y="373"/>
                </a:lnTo>
                <a:lnTo>
                  <a:pt x="34592" y="429"/>
                </a:lnTo>
                <a:lnTo>
                  <a:pt x="34630" y="559"/>
                </a:lnTo>
                <a:lnTo>
                  <a:pt x="34704" y="708"/>
                </a:lnTo>
                <a:lnTo>
                  <a:pt x="34816" y="876"/>
                </a:lnTo>
                <a:lnTo>
                  <a:pt x="35039" y="1155"/>
                </a:lnTo>
                <a:lnTo>
                  <a:pt x="35207" y="1341"/>
                </a:lnTo>
                <a:lnTo>
                  <a:pt x="35244" y="1378"/>
                </a:lnTo>
                <a:lnTo>
                  <a:pt x="35281" y="1397"/>
                </a:lnTo>
                <a:lnTo>
                  <a:pt x="35300" y="1397"/>
                </a:lnTo>
                <a:lnTo>
                  <a:pt x="35337" y="1378"/>
                </a:lnTo>
                <a:lnTo>
                  <a:pt x="35393" y="1341"/>
                </a:lnTo>
                <a:lnTo>
                  <a:pt x="35430" y="1267"/>
                </a:lnTo>
                <a:lnTo>
                  <a:pt x="35505" y="1080"/>
                </a:lnTo>
                <a:lnTo>
                  <a:pt x="35542" y="950"/>
                </a:lnTo>
                <a:lnTo>
                  <a:pt x="35635" y="783"/>
                </a:lnTo>
                <a:lnTo>
                  <a:pt x="35784" y="541"/>
                </a:lnTo>
                <a:lnTo>
                  <a:pt x="35914" y="317"/>
                </a:lnTo>
                <a:lnTo>
                  <a:pt x="35951" y="224"/>
                </a:lnTo>
                <a:lnTo>
                  <a:pt x="35951" y="131"/>
                </a:lnTo>
                <a:lnTo>
                  <a:pt x="35933" y="56"/>
                </a:lnTo>
                <a:lnTo>
                  <a:pt x="35914" y="1"/>
                </a:lnTo>
                <a:close/>
                <a:moveTo>
                  <a:pt x="44516" y="373"/>
                </a:moveTo>
                <a:lnTo>
                  <a:pt x="44460" y="392"/>
                </a:lnTo>
                <a:lnTo>
                  <a:pt x="44385" y="429"/>
                </a:lnTo>
                <a:lnTo>
                  <a:pt x="44311" y="485"/>
                </a:lnTo>
                <a:lnTo>
                  <a:pt x="44199" y="596"/>
                </a:lnTo>
                <a:lnTo>
                  <a:pt x="44088" y="727"/>
                </a:lnTo>
                <a:lnTo>
                  <a:pt x="43901" y="1006"/>
                </a:lnTo>
                <a:lnTo>
                  <a:pt x="43864" y="1080"/>
                </a:lnTo>
                <a:lnTo>
                  <a:pt x="43808" y="1248"/>
                </a:lnTo>
                <a:lnTo>
                  <a:pt x="43790" y="1322"/>
                </a:lnTo>
                <a:lnTo>
                  <a:pt x="43771" y="1360"/>
                </a:lnTo>
                <a:lnTo>
                  <a:pt x="43790" y="1378"/>
                </a:lnTo>
                <a:lnTo>
                  <a:pt x="43790" y="1397"/>
                </a:lnTo>
                <a:lnTo>
                  <a:pt x="43846" y="1360"/>
                </a:lnTo>
                <a:lnTo>
                  <a:pt x="43994" y="1248"/>
                </a:lnTo>
                <a:lnTo>
                  <a:pt x="44125" y="1099"/>
                </a:lnTo>
                <a:lnTo>
                  <a:pt x="44255" y="950"/>
                </a:lnTo>
                <a:lnTo>
                  <a:pt x="44404" y="820"/>
                </a:lnTo>
                <a:lnTo>
                  <a:pt x="44497" y="745"/>
                </a:lnTo>
                <a:lnTo>
                  <a:pt x="44553" y="708"/>
                </a:lnTo>
                <a:lnTo>
                  <a:pt x="44590" y="727"/>
                </a:lnTo>
                <a:lnTo>
                  <a:pt x="44609" y="745"/>
                </a:lnTo>
                <a:lnTo>
                  <a:pt x="44702" y="820"/>
                </a:lnTo>
                <a:lnTo>
                  <a:pt x="44739" y="876"/>
                </a:lnTo>
                <a:lnTo>
                  <a:pt x="44776" y="969"/>
                </a:lnTo>
                <a:lnTo>
                  <a:pt x="44870" y="1155"/>
                </a:lnTo>
                <a:lnTo>
                  <a:pt x="44925" y="1248"/>
                </a:lnTo>
                <a:lnTo>
                  <a:pt x="44981" y="1322"/>
                </a:lnTo>
                <a:lnTo>
                  <a:pt x="45037" y="1378"/>
                </a:lnTo>
                <a:lnTo>
                  <a:pt x="45093" y="1397"/>
                </a:lnTo>
                <a:lnTo>
                  <a:pt x="45186" y="1397"/>
                </a:lnTo>
                <a:lnTo>
                  <a:pt x="45223" y="1360"/>
                </a:lnTo>
                <a:lnTo>
                  <a:pt x="45242" y="1304"/>
                </a:lnTo>
                <a:lnTo>
                  <a:pt x="45242" y="1248"/>
                </a:lnTo>
                <a:lnTo>
                  <a:pt x="45205" y="1099"/>
                </a:lnTo>
                <a:lnTo>
                  <a:pt x="45149" y="987"/>
                </a:lnTo>
                <a:lnTo>
                  <a:pt x="45000" y="708"/>
                </a:lnTo>
                <a:lnTo>
                  <a:pt x="44907" y="578"/>
                </a:lnTo>
                <a:lnTo>
                  <a:pt x="44814" y="485"/>
                </a:lnTo>
                <a:lnTo>
                  <a:pt x="44702" y="392"/>
                </a:lnTo>
                <a:lnTo>
                  <a:pt x="44646" y="373"/>
                </a:lnTo>
                <a:close/>
                <a:moveTo>
                  <a:pt x="54328" y="56"/>
                </a:moveTo>
                <a:lnTo>
                  <a:pt x="54290" y="75"/>
                </a:lnTo>
                <a:lnTo>
                  <a:pt x="54253" y="112"/>
                </a:lnTo>
                <a:lnTo>
                  <a:pt x="53992" y="652"/>
                </a:lnTo>
                <a:lnTo>
                  <a:pt x="53899" y="820"/>
                </a:lnTo>
                <a:lnTo>
                  <a:pt x="53806" y="969"/>
                </a:lnTo>
                <a:lnTo>
                  <a:pt x="53713" y="1062"/>
                </a:lnTo>
                <a:lnTo>
                  <a:pt x="53676" y="1099"/>
                </a:lnTo>
                <a:lnTo>
                  <a:pt x="53639" y="1118"/>
                </a:lnTo>
                <a:lnTo>
                  <a:pt x="53601" y="1099"/>
                </a:lnTo>
                <a:lnTo>
                  <a:pt x="53564" y="1080"/>
                </a:lnTo>
                <a:lnTo>
                  <a:pt x="53471" y="969"/>
                </a:lnTo>
                <a:lnTo>
                  <a:pt x="53378" y="820"/>
                </a:lnTo>
                <a:lnTo>
                  <a:pt x="53285" y="652"/>
                </a:lnTo>
                <a:lnTo>
                  <a:pt x="53192" y="485"/>
                </a:lnTo>
                <a:lnTo>
                  <a:pt x="53117" y="336"/>
                </a:lnTo>
                <a:lnTo>
                  <a:pt x="53043" y="261"/>
                </a:lnTo>
                <a:lnTo>
                  <a:pt x="53006" y="243"/>
                </a:lnTo>
                <a:lnTo>
                  <a:pt x="52987" y="243"/>
                </a:lnTo>
                <a:lnTo>
                  <a:pt x="52968" y="280"/>
                </a:lnTo>
                <a:lnTo>
                  <a:pt x="52950" y="317"/>
                </a:lnTo>
                <a:lnTo>
                  <a:pt x="52987" y="485"/>
                </a:lnTo>
                <a:lnTo>
                  <a:pt x="53043" y="708"/>
                </a:lnTo>
                <a:lnTo>
                  <a:pt x="53155" y="932"/>
                </a:lnTo>
                <a:lnTo>
                  <a:pt x="53266" y="1155"/>
                </a:lnTo>
                <a:lnTo>
                  <a:pt x="53341" y="1248"/>
                </a:lnTo>
                <a:lnTo>
                  <a:pt x="53415" y="1322"/>
                </a:lnTo>
                <a:lnTo>
                  <a:pt x="53490" y="1378"/>
                </a:lnTo>
                <a:lnTo>
                  <a:pt x="53564" y="1416"/>
                </a:lnTo>
                <a:lnTo>
                  <a:pt x="53657" y="1416"/>
                </a:lnTo>
                <a:lnTo>
                  <a:pt x="53732" y="1397"/>
                </a:lnTo>
                <a:lnTo>
                  <a:pt x="53806" y="1341"/>
                </a:lnTo>
                <a:lnTo>
                  <a:pt x="53881" y="1267"/>
                </a:lnTo>
                <a:lnTo>
                  <a:pt x="54011" y="1062"/>
                </a:lnTo>
                <a:lnTo>
                  <a:pt x="54234" y="671"/>
                </a:lnTo>
                <a:lnTo>
                  <a:pt x="54383" y="447"/>
                </a:lnTo>
                <a:lnTo>
                  <a:pt x="54458" y="317"/>
                </a:lnTo>
                <a:lnTo>
                  <a:pt x="54476" y="243"/>
                </a:lnTo>
                <a:lnTo>
                  <a:pt x="54495" y="187"/>
                </a:lnTo>
                <a:lnTo>
                  <a:pt x="54458" y="112"/>
                </a:lnTo>
                <a:lnTo>
                  <a:pt x="54402" y="56"/>
                </a:lnTo>
                <a:close/>
                <a:moveTo>
                  <a:pt x="58126" y="168"/>
                </a:moveTo>
                <a:lnTo>
                  <a:pt x="58051" y="187"/>
                </a:lnTo>
                <a:lnTo>
                  <a:pt x="57995" y="243"/>
                </a:lnTo>
                <a:lnTo>
                  <a:pt x="57884" y="373"/>
                </a:lnTo>
                <a:lnTo>
                  <a:pt x="57772" y="522"/>
                </a:lnTo>
                <a:lnTo>
                  <a:pt x="57679" y="689"/>
                </a:lnTo>
                <a:lnTo>
                  <a:pt x="57586" y="857"/>
                </a:lnTo>
                <a:lnTo>
                  <a:pt x="57493" y="987"/>
                </a:lnTo>
                <a:lnTo>
                  <a:pt x="57399" y="1062"/>
                </a:lnTo>
                <a:lnTo>
                  <a:pt x="57362" y="1080"/>
                </a:lnTo>
                <a:lnTo>
                  <a:pt x="57325" y="1080"/>
                </a:lnTo>
                <a:lnTo>
                  <a:pt x="57269" y="1043"/>
                </a:lnTo>
                <a:lnTo>
                  <a:pt x="57195" y="950"/>
                </a:lnTo>
                <a:lnTo>
                  <a:pt x="57046" y="727"/>
                </a:lnTo>
                <a:lnTo>
                  <a:pt x="56897" y="522"/>
                </a:lnTo>
                <a:lnTo>
                  <a:pt x="56841" y="466"/>
                </a:lnTo>
                <a:lnTo>
                  <a:pt x="56804" y="447"/>
                </a:lnTo>
                <a:lnTo>
                  <a:pt x="56785" y="447"/>
                </a:lnTo>
                <a:lnTo>
                  <a:pt x="56804" y="429"/>
                </a:lnTo>
                <a:lnTo>
                  <a:pt x="56822" y="410"/>
                </a:lnTo>
                <a:lnTo>
                  <a:pt x="56804" y="373"/>
                </a:lnTo>
                <a:lnTo>
                  <a:pt x="56748" y="336"/>
                </a:lnTo>
                <a:lnTo>
                  <a:pt x="56692" y="336"/>
                </a:lnTo>
                <a:lnTo>
                  <a:pt x="56636" y="354"/>
                </a:lnTo>
                <a:lnTo>
                  <a:pt x="56618" y="373"/>
                </a:lnTo>
                <a:lnTo>
                  <a:pt x="56599" y="410"/>
                </a:lnTo>
                <a:lnTo>
                  <a:pt x="56599" y="447"/>
                </a:lnTo>
                <a:lnTo>
                  <a:pt x="56618" y="503"/>
                </a:lnTo>
                <a:lnTo>
                  <a:pt x="56673" y="671"/>
                </a:lnTo>
                <a:lnTo>
                  <a:pt x="56785" y="838"/>
                </a:lnTo>
                <a:lnTo>
                  <a:pt x="56915" y="1043"/>
                </a:lnTo>
                <a:lnTo>
                  <a:pt x="57064" y="1211"/>
                </a:lnTo>
                <a:lnTo>
                  <a:pt x="57139" y="1285"/>
                </a:lnTo>
                <a:lnTo>
                  <a:pt x="57213" y="1341"/>
                </a:lnTo>
                <a:lnTo>
                  <a:pt x="57344" y="1397"/>
                </a:lnTo>
                <a:lnTo>
                  <a:pt x="57437" y="1416"/>
                </a:lnTo>
                <a:lnTo>
                  <a:pt x="57511" y="1416"/>
                </a:lnTo>
                <a:lnTo>
                  <a:pt x="57567" y="1397"/>
                </a:lnTo>
                <a:lnTo>
                  <a:pt x="57623" y="1341"/>
                </a:lnTo>
                <a:lnTo>
                  <a:pt x="57660" y="1267"/>
                </a:lnTo>
                <a:lnTo>
                  <a:pt x="57753" y="1099"/>
                </a:lnTo>
                <a:lnTo>
                  <a:pt x="57865" y="894"/>
                </a:lnTo>
                <a:lnTo>
                  <a:pt x="58032" y="559"/>
                </a:lnTo>
                <a:lnTo>
                  <a:pt x="58126" y="410"/>
                </a:lnTo>
                <a:lnTo>
                  <a:pt x="58163" y="261"/>
                </a:lnTo>
                <a:lnTo>
                  <a:pt x="58181" y="224"/>
                </a:lnTo>
                <a:lnTo>
                  <a:pt x="58181" y="187"/>
                </a:lnTo>
                <a:lnTo>
                  <a:pt x="58163" y="168"/>
                </a:lnTo>
                <a:close/>
                <a:moveTo>
                  <a:pt x="18711" y="280"/>
                </a:moveTo>
                <a:lnTo>
                  <a:pt x="18674" y="299"/>
                </a:lnTo>
                <a:lnTo>
                  <a:pt x="18655" y="317"/>
                </a:lnTo>
                <a:lnTo>
                  <a:pt x="18599" y="373"/>
                </a:lnTo>
                <a:lnTo>
                  <a:pt x="18525" y="466"/>
                </a:lnTo>
                <a:lnTo>
                  <a:pt x="18376" y="634"/>
                </a:lnTo>
                <a:lnTo>
                  <a:pt x="18153" y="932"/>
                </a:lnTo>
                <a:lnTo>
                  <a:pt x="18041" y="1099"/>
                </a:lnTo>
                <a:lnTo>
                  <a:pt x="17948" y="1229"/>
                </a:lnTo>
                <a:lnTo>
                  <a:pt x="17911" y="1341"/>
                </a:lnTo>
                <a:lnTo>
                  <a:pt x="17911" y="1378"/>
                </a:lnTo>
                <a:lnTo>
                  <a:pt x="17929" y="1416"/>
                </a:lnTo>
                <a:lnTo>
                  <a:pt x="17948" y="1416"/>
                </a:lnTo>
                <a:lnTo>
                  <a:pt x="17966" y="1397"/>
                </a:lnTo>
                <a:lnTo>
                  <a:pt x="18060" y="1304"/>
                </a:lnTo>
                <a:lnTo>
                  <a:pt x="18320" y="1006"/>
                </a:lnTo>
                <a:lnTo>
                  <a:pt x="18730" y="503"/>
                </a:lnTo>
                <a:lnTo>
                  <a:pt x="18823" y="708"/>
                </a:lnTo>
                <a:lnTo>
                  <a:pt x="18972" y="1006"/>
                </a:lnTo>
                <a:lnTo>
                  <a:pt x="19046" y="1136"/>
                </a:lnTo>
                <a:lnTo>
                  <a:pt x="19139" y="1267"/>
                </a:lnTo>
                <a:lnTo>
                  <a:pt x="19214" y="1360"/>
                </a:lnTo>
                <a:lnTo>
                  <a:pt x="19307" y="1416"/>
                </a:lnTo>
                <a:lnTo>
                  <a:pt x="19363" y="1434"/>
                </a:lnTo>
                <a:lnTo>
                  <a:pt x="19400" y="1434"/>
                </a:lnTo>
                <a:lnTo>
                  <a:pt x="19437" y="1416"/>
                </a:lnTo>
                <a:lnTo>
                  <a:pt x="19456" y="1397"/>
                </a:lnTo>
                <a:lnTo>
                  <a:pt x="19456" y="1322"/>
                </a:lnTo>
                <a:lnTo>
                  <a:pt x="19419" y="1229"/>
                </a:lnTo>
                <a:lnTo>
                  <a:pt x="19288" y="1025"/>
                </a:lnTo>
                <a:lnTo>
                  <a:pt x="19177" y="857"/>
                </a:lnTo>
                <a:lnTo>
                  <a:pt x="19009" y="559"/>
                </a:lnTo>
                <a:lnTo>
                  <a:pt x="18916" y="392"/>
                </a:lnTo>
                <a:lnTo>
                  <a:pt x="18860" y="336"/>
                </a:lnTo>
                <a:lnTo>
                  <a:pt x="18823" y="299"/>
                </a:lnTo>
                <a:lnTo>
                  <a:pt x="18767" y="280"/>
                </a:lnTo>
                <a:close/>
                <a:moveTo>
                  <a:pt x="46936" y="224"/>
                </a:moveTo>
                <a:lnTo>
                  <a:pt x="46880" y="261"/>
                </a:lnTo>
                <a:lnTo>
                  <a:pt x="46787" y="354"/>
                </a:lnTo>
                <a:lnTo>
                  <a:pt x="46713" y="447"/>
                </a:lnTo>
                <a:lnTo>
                  <a:pt x="46601" y="689"/>
                </a:lnTo>
                <a:lnTo>
                  <a:pt x="46415" y="1155"/>
                </a:lnTo>
                <a:lnTo>
                  <a:pt x="46266" y="987"/>
                </a:lnTo>
                <a:lnTo>
                  <a:pt x="46024" y="745"/>
                </a:lnTo>
                <a:lnTo>
                  <a:pt x="45819" y="503"/>
                </a:lnTo>
                <a:lnTo>
                  <a:pt x="45726" y="429"/>
                </a:lnTo>
                <a:lnTo>
                  <a:pt x="45689" y="410"/>
                </a:lnTo>
                <a:lnTo>
                  <a:pt x="45651" y="429"/>
                </a:lnTo>
                <a:lnTo>
                  <a:pt x="45651" y="447"/>
                </a:lnTo>
                <a:lnTo>
                  <a:pt x="45651" y="541"/>
                </a:lnTo>
                <a:lnTo>
                  <a:pt x="45707" y="671"/>
                </a:lnTo>
                <a:lnTo>
                  <a:pt x="45782" y="801"/>
                </a:lnTo>
                <a:lnTo>
                  <a:pt x="45968" y="1043"/>
                </a:lnTo>
                <a:lnTo>
                  <a:pt x="46061" y="1174"/>
                </a:lnTo>
                <a:lnTo>
                  <a:pt x="46173" y="1285"/>
                </a:lnTo>
                <a:lnTo>
                  <a:pt x="46285" y="1378"/>
                </a:lnTo>
                <a:lnTo>
                  <a:pt x="46359" y="1416"/>
                </a:lnTo>
                <a:lnTo>
                  <a:pt x="46433" y="1434"/>
                </a:lnTo>
                <a:lnTo>
                  <a:pt x="46508" y="1397"/>
                </a:lnTo>
                <a:lnTo>
                  <a:pt x="46564" y="1341"/>
                </a:lnTo>
                <a:lnTo>
                  <a:pt x="46638" y="1248"/>
                </a:lnTo>
                <a:lnTo>
                  <a:pt x="46713" y="1099"/>
                </a:lnTo>
                <a:lnTo>
                  <a:pt x="46880" y="820"/>
                </a:lnTo>
                <a:lnTo>
                  <a:pt x="46955" y="652"/>
                </a:lnTo>
                <a:lnTo>
                  <a:pt x="46992" y="578"/>
                </a:lnTo>
                <a:lnTo>
                  <a:pt x="46992" y="503"/>
                </a:lnTo>
                <a:lnTo>
                  <a:pt x="47011" y="429"/>
                </a:lnTo>
                <a:lnTo>
                  <a:pt x="47011" y="317"/>
                </a:lnTo>
                <a:lnTo>
                  <a:pt x="46992" y="261"/>
                </a:lnTo>
                <a:lnTo>
                  <a:pt x="46973" y="224"/>
                </a:lnTo>
                <a:close/>
                <a:moveTo>
                  <a:pt x="51833" y="243"/>
                </a:moveTo>
                <a:lnTo>
                  <a:pt x="51740" y="261"/>
                </a:lnTo>
                <a:lnTo>
                  <a:pt x="51684" y="280"/>
                </a:lnTo>
                <a:lnTo>
                  <a:pt x="51647" y="317"/>
                </a:lnTo>
                <a:lnTo>
                  <a:pt x="51553" y="429"/>
                </a:lnTo>
                <a:lnTo>
                  <a:pt x="51423" y="652"/>
                </a:lnTo>
                <a:lnTo>
                  <a:pt x="51311" y="876"/>
                </a:lnTo>
                <a:lnTo>
                  <a:pt x="51218" y="1174"/>
                </a:lnTo>
                <a:lnTo>
                  <a:pt x="51181" y="1360"/>
                </a:lnTo>
                <a:lnTo>
                  <a:pt x="51181" y="1416"/>
                </a:lnTo>
                <a:lnTo>
                  <a:pt x="51218" y="1416"/>
                </a:lnTo>
                <a:lnTo>
                  <a:pt x="51311" y="1341"/>
                </a:lnTo>
                <a:lnTo>
                  <a:pt x="51404" y="1248"/>
                </a:lnTo>
                <a:lnTo>
                  <a:pt x="51498" y="1136"/>
                </a:lnTo>
                <a:lnTo>
                  <a:pt x="51572" y="1025"/>
                </a:lnTo>
                <a:lnTo>
                  <a:pt x="51684" y="764"/>
                </a:lnTo>
                <a:lnTo>
                  <a:pt x="51795" y="541"/>
                </a:lnTo>
                <a:lnTo>
                  <a:pt x="51926" y="652"/>
                </a:lnTo>
                <a:lnTo>
                  <a:pt x="52037" y="783"/>
                </a:lnTo>
                <a:lnTo>
                  <a:pt x="52131" y="913"/>
                </a:lnTo>
                <a:lnTo>
                  <a:pt x="52205" y="1062"/>
                </a:lnTo>
                <a:lnTo>
                  <a:pt x="52298" y="1267"/>
                </a:lnTo>
                <a:lnTo>
                  <a:pt x="52373" y="1378"/>
                </a:lnTo>
                <a:lnTo>
                  <a:pt x="52410" y="1416"/>
                </a:lnTo>
                <a:lnTo>
                  <a:pt x="52447" y="1434"/>
                </a:lnTo>
                <a:lnTo>
                  <a:pt x="52522" y="1434"/>
                </a:lnTo>
                <a:lnTo>
                  <a:pt x="52559" y="1416"/>
                </a:lnTo>
                <a:lnTo>
                  <a:pt x="52577" y="1378"/>
                </a:lnTo>
                <a:lnTo>
                  <a:pt x="52596" y="1341"/>
                </a:lnTo>
                <a:lnTo>
                  <a:pt x="52577" y="1211"/>
                </a:lnTo>
                <a:lnTo>
                  <a:pt x="52522" y="1080"/>
                </a:lnTo>
                <a:lnTo>
                  <a:pt x="52466" y="932"/>
                </a:lnTo>
                <a:lnTo>
                  <a:pt x="52391" y="783"/>
                </a:lnTo>
                <a:lnTo>
                  <a:pt x="52280" y="634"/>
                </a:lnTo>
                <a:lnTo>
                  <a:pt x="52112" y="429"/>
                </a:lnTo>
                <a:lnTo>
                  <a:pt x="52019" y="336"/>
                </a:lnTo>
                <a:lnTo>
                  <a:pt x="51926" y="280"/>
                </a:lnTo>
                <a:lnTo>
                  <a:pt x="51833" y="243"/>
                </a:lnTo>
                <a:close/>
                <a:moveTo>
                  <a:pt x="55649" y="205"/>
                </a:moveTo>
                <a:lnTo>
                  <a:pt x="55575" y="243"/>
                </a:lnTo>
                <a:lnTo>
                  <a:pt x="55500" y="280"/>
                </a:lnTo>
                <a:lnTo>
                  <a:pt x="55407" y="354"/>
                </a:lnTo>
                <a:lnTo>
                  <a:pt x="55314" y="447"/>
                </a:lnTo>
                <a:lnTo>
                  <a:pt x="55147" y="671"/>
                </a:lnTo>
                <a:lnTo>
                  <a:pt x="54979" y="894"/>
                </a:lnTo>
                <a:lnTo>
                  <a:pt x="54849" y="1118"/>
                </a:lnTo>
                <a:lnTo>
                  <a:pt x="54793" y="1285"/>
                </a:lnTo>
                <a:lnTo>
                  <a:pt x="54793" y="1341"/>
                </a:lnTo>
                <a:lnTo>
                  <a:pt x="54812" y="1360"/>
                </a:lnTo>
                <a:lnTo>
                  <a:pt x="54923" y="1248"/>
                </a:lnTo>
                <a:lnTo>
                  <a:pt x="55184" y="969"/>
                </a:lnTo>
                <a:lnTo>
                  <a:pt x="55445" y="671"/>
                </a:lnTo>
                <a:lnTo>
                  <a:pt x="55612" y="485"/>
                </a:lnTo>
                <a:lnTo>
                  <a:pt x="55724" y="708"/>
                </a:lnTo>
                <a:lnTo>
                  <a:pt x="55947" y="1080"/>
                </a:lnTo>
                <a:lnTo>
                  <a:pt x="56059" y="1248"/>
                </a:lnTo>
                <a:lnTo>
                  <a:pt x="56171" y="1378"/>
                </a:lnTo>
                <a:lnTo>
                  <a:pt x="56227" y="1416"/>
                </a:lnTo>
                <a:lnTo>
                  <a:pt x="56264" y="1434"/>
                </a:lnTo>
                <a:lnTo>
                  <a:pt x="56301" y="1434"/>
                </a:lnTo>
                <a:lnTo>
                  <a:pt x="56338" y="1397"/>
                </a:lnTo>
                <a:lnTo>
                  <a:pt x="56357" y="1341"/>
                </a:lnTo>
                <a:lnTo>
                  <a:pt x="56357" y="1285"/>
                </a:lnTo>
                <a:lnTo>
                  <a:pt x="56320" y="1155"/>
                </a:lnTo>
                <a:lnTo>
                  <a:pt x="56245" y="987"/>
                </a:lnTo>
                <a:lnTo>
                  <a:pt x="56133" y="820"/>
                </a:lnTo>
                <a:lnTo>
                  <a:pt x="55910" y="503"/>
                </a:lnTo>
                <a:lnTo>
                  <a:pt x="55742" y="261"/>
                </a:lnTo>
                <a:lnTo>
                  <a:pt x="55705" y="224"/>
                </a:lnTo>
                <a:lnTo>
                  <a:pt x="55649" y="205"/>
                </a:lnTo>
                <a:close/>
                <a:moveTo>
                  <a:pt x="65368" y="261"/>
                </a:moveTo>
                <a:lnTo>
                  <a:pt x="65294" y="299"/>
                </a:lnTo>
                <a:lnTo>
                  <a:pt x="65238" y="336"/>
                </a:lnTo>
                <a:lnTo>
                  <a:pt x="65182" y="392"/>
                </a:lnTo>
                <a:lnTo>
                  <a:pt x="65145" y="466"/>
                </a:lnTo>
                <a:lnTo>
                  <a:pt x="65089" y="615"/>
                </a:lnTo>
                <a:lnTo>
                  <a:pt x="65033" y="764"/>
                </a:lnTo>
                <a:lnTo>
                  <a:pt x="64977" y="913"/>
                </a:lnTo>
                <a:lnTo>
                  <a:pt x="64940" y="969"/>
                </a:lnTo>
                <a:lnTo>
                  <a:pt x="64903" y="1025"/>
                </a:lnTo>
                <a:lnTo>
                  <a:pt x="64865" y="1080"/>
                </a:lnTo>
                <a:lnTo>
                  <a:pt x="64809" y="1099"/>
                </a:lnTo>
                <a:lnTo>
                  <a:pt x="64716" y="1118"/>
                </a:lnTo>
                <a:lnTo>
                  <a:pt x="64661" y="1118"/>
                </a:lnTo>
                <a:lnTo>
                  <a:pt x="64586" y="1080"/>
                </a:lnTo>
                <a:lnTo>
                  <a:pt x="64530" y="1043"/>
                </a:lnTo>
                <a:lnTo>
                  <a:pt x="64418" y="894"/>
                </a:lnTo>
                <a:lnTo>
                  <a:pt x="64307" y="745"/>
                </a:lnTo>
                <a:lnTo>
                  <a:pt x="64214" y="578"/>
                </a:lnTo>
                <a:lnTo>
                  <a:pt x="64139" y="429"/>
                </a:lnTo>
                <a:lnTo>
                  <a:pt x="64083" y="373"/>
                </a:lnTo>
                <a:lnTo>
                  <a:pt x="64046" y="336"/>
                </a:lnTo>
                <a:lnTo>
                  <a:pt x="63990" y="317"/>
                </a:lnTo>
                <a:lnTo>
                  <a:pt x="63953" y="336"/>
                </a:lnTo>
                <a:lnTo>
                  <a:pt x="63934" y="354"/>
                </a:lnTo>
                <a:lnTo>
                  <a:pt x="63934" y="410"/>
                </a:lnTo>
                <a:lnTo>
                  <a:pt x="63990" y="578"/>
                </a:lnTo>
                <a:lnTo>
                  <a:pt x="64065" y="820"/>
                </a:lnTo>
                <a:lnTo>
                  <a:pt x="64195" y="1062"/>
                </a:lnTo>
                <a:lnTo>
                  <a:pt x="64270" y="1174"/>
                </a:lnTo>
                <a:lnTo>
                  <a:pt x="64363" y="1285"/>
                </a:lnTo>
                <a:lnTo>
                  <a:pt x="64456" y="1360"/>
                </a:lnTo>
                <a:lnTo>
                  <a:pt x="64549" y="1416"/>
                </a:lnTo>
                <a:lnTo>
                  <a:pt x="64642" y="1453"/>
                </a:lnTo>
                <a:lnTo>
                  <a:pt x="64754" y="1434"/>
                </a:lnTo>
                <a:lnTo>
                  <a:pt x="64865" y="1397"/>
                </a:lnTo>
                <a:lnTo>
                  <a:pt x="64996" y="1304"/>
                </a:lnTo>
                <a:lnTo>
                  <a:pt x="65052" y="1229"/>
                </a:lnTo>
                <a:lnTo>
                  <a:pt x="65089" y="1155"/>
                </a:lnTo>
                <a:lnTo>
                  <a:pt x="65163" y="987"/>
                </a:lnTo>
                <a:lnTo>
                  <a:pt x="65219" y="820"/>
                </a:lnTo>
                <a:lnTo>
                  <a:pt x="65256" y="727"/>
                </a:lnTo>
                <a:lnTo>
                  <a:pt x="65312" y="652"/>
                </a:lnTo>
                <a:lnTo>
                  <a:pt x="65424" y="578"/>
                </a:lnTo>
                <a:lnTo>
                  <a:pt x="65591" y="447"/>
                </a:lnTo>
                <a:lnTo>
                  <a:pt x="65647" y="392"/>
                </a:lnTo>
                <a:lnTo>
                  <a:pt x="65685" y="336"/>
                </a:lnTo>
                <a:lnTo>
                  <a:pt x="65666" y="299"/>
                </a:lnTo>
                <a:lnTo>
                  <a:pt x="65647" y="280"/>
                </a:lnTo>
                <a:lnTo>
                  <a:pt x="65554" y="261"/>
                </a:lnTo>
                <a:close/>
                <a:moveTo>
                  <a:pt x="13833" y="75"/>
                </a:moveTo>
                <a:lnTo>
                  <a:pt x="13777" y="94"/>
                </a:lnTo>
                <a:lnTo>
                  <a:pt x="13647" y="187"/>
                </a:lnTo>
                <a:lnTo>
                  <a:pt x="13517" y="299"/>
                </a:lnTo>
                <a:lnTo>
                  <a:pt x="13405" y="429"/>
                </a:lnTo>
                <a:lnTo>
                  <a:pt x="13293" y="559"/>
                </a:lnTo>
                <a:lnTo>
                  <a:pt x="13088" y="857"/>
                </a:lnTo>
                <a:lnTo>
                  <a:pt x="12921" y="1155"/>
                </a:lnTo>
                <a:lnTo>
                  <a:pt x="12698" y="652"/>
                </a:lnTo>
                <a:lnTo>
                  <a:pt x="12530" y="354"/>
                </a:lnTo>
                <a:lnTo>
                  <a:pt x="12474" y="280"/>
                </a:lnTo>
                <a:lnTo>
                  <a:pt x="12437" y="243"/>
                </a:lnTo>
                <a:lnTo>
                  <a:pt x="12418" y="243"/>
                </a:lnTo>
                <a:lnTo>
                  <a:pt x="12455" y="503"/>
                </a:lnTo>
                <a:lnTo>
                  <a:pt x="12493" y="745"/>
                </a:lnTo>
                <a:lnTo>
                  <a:pt x="12567" y="1006"/>
                </a:lnTo>
                <a:lnTo>
                  <a:pt x="12660" y="1248"/>
                </a:lnTo>
                <a:lnTo>
                  <a:pt x="12716" y="1341"/>
                </a:lnTo>
                <a:lnTo>
                  <a:pt x="12772" y="1416"/>
                </a:lnTo>
                <a:lnTo>
                  <a:pt x="12846" y="1471"/>
                </a:lnTo>
                <a:lnTo>
                  <a:pt x="12921" y="1471"/>
                </a:lnTo>
                <a:lnTo>
                  <a:pt x="12995" y="1453"/>
                </a:lnTo>
                <a:lnTo>
                  <a:pt x="13070" y="1378"/>
                </a:lnTo>
                <a:lnTo>
                  <a:pt x="13219" y="1192"/>
                </a:lnTo>
                <a:lnTo>
                  <a:pt x="13349" y="987"/>
                </a:lnTo>
                <a:lnTo>
                  <a:pt x="13479" y="783"/>
                </a:lnTo>
                <a:lnTo>
                  <a:pt x="13628" y="578"/>
                </a:lnTo>
                <a:lnTo>
                  <a:pt x="13796" y="410"/>
                </a:lnTo>
                <a:lnTo>
                  <a:pt x="13889" y="317"/>
                </a:lnTo>
                <a:lnTo>
                  <a:pt x="13908" y="261"/>
                </a:lnTo>
                <a:lnTo>
                  <a:pt x="13926" y="224"/>
                </a:lnTo>
                <a:lnTo>
                  <a:pt x="13908" y="168"/>
                </a:lnTo>
                <a:lnTo>
                  <a:pt x="13908" y="112"/>
                </a:lnTo>
                <a:lnTo>
                  <a:pt x="13889" y="94"/>
                </a:lnTo>
                <a:lnTo>
                  <a:pt x="13852" y="75"/>
                </a:lnTo>
                <a:close/>
                <a:moveTo>
                  <a:pt x="19884" y="131"/>
                </a:moveTo>
                <a:lnTo>
                  <a:pt x="19865" y="150"/>
                </a:lnTo>
                <a:lnTo>
                  <a:pt x="19847" y="224"/>
                </a:lnTo>
                <a:lnTo>
                  <a:pt x="19828" y="317"/>
                </a:lnTo>
                <a:lnTo>
                  <a:pt x="19847" y="392"/>
                </a:lnTo>
                <a:lnTo>
                  <a:pt x="19865" y="485"/>
                </a:lnTo>
                <a:lnTo>
                  <a:pt x="19903" y="559"/>
                </a:lnTo>
                <a:lnTo>
                  <a:pt x="19996" y="745"/>
                </a:lnTo>
                <a:lnTo>
                  <a:pt x="20126" y="913"/>
                </a:lnTo>
                <a:lnTo>
                  <a:pt x="20294" y="1080"/>
                </a:lnTo>
                <a:lnTo>
                  <a:pt x="20443" y="1229"/>
                </a:lnTo>
                <a:lnTo>
                  <a:pt x="20703" y="1434"/>
                </a:lnTo>
                <a:lnTo>
                  <a:pt x="20778" y="1471"/>
                </a:lnTo>
                <a:lnTo>
                  <a:pt x="20834" y="1453"/>
                </a:lnTo>
                <a:lnTo>
                  <a:pt x="20871" y="1397"/>
                </a:lnTo>
                <a:lnTo>
                  <a:pt x="20889" y="1341"/>
                </a:lnTo>
                <a:lnTo>
                  <a:pt x="20945" y="1174"/>
                </a:lnTo>
                <a:lnTo>
                  <a:pt x="20964" y="1062"/>
                </a:lnTo>
                <a:lnTo>
                  <a:pt x="21020" y="913"/>
                </a:lnTo>
                <a:lnTo>
                  <a:pt x="21113" y="727"/>
                </a:lnTo>
                <a:lnTo>
                  <a:pt x="21206" y="541"/>
                </a:lnTo>
                <a:lnTo>
                  <a:pt x="21225" y="466"/>
                </a:lnTo>
                <a:lnTo>
                  <a:pt x="21225" y="410"/>
                </a:lnTo>
                <a:lnTo>
                  <a:pt x="21206" y="354"/>
                </a:lnTo>
                <a:lnTo>
                  <a:pt x="21169" y="317"/>
                </a:lnTo>
                <a:lnTo>
                  <a:pt x="21132" y="299"/>
                </a:lnTo>
                <a:lnTo>
                  <a:pt x="21094" y="317"/>
                </a:lnTo>
                <a:lnTo>
                  <a:pt x="21057" y="354"/>
                </a:lnTo>
                <a:lnTo>
                  <a:pt x="21001" y="392"/>
                </a:lnTo>
                <a:lnTo>
                  <a:pt x="20908" y="541"/>
                </a:lnTo>
                <a:lnTo>
                  <a:pt x="20834" y="689"/>
                </a:lnTo>
                <a:lnTo>
                  <a:pt x="20759" y="857"/>
                </a:lnTo>
                <a:lnTo>
                  <a:pt x="20666" y="1080"/>
                </a:lnTo>
                <a:lnTo>
                  <a:pt x="20517" y="950"/>
                </a:lnTo>
                <a:lnTo>
                  <a:pt x="20387" y="801"/>
                </a:lnTo>
                <a:lnTo>
                  <a:pt x="20275" y="634"/>
                </a:lnTo>
                <a:lnTo>
                  <a:pt x="20163" y="447"/>
                </a:lnTo>
                <a:lnTo>
                  <a:pt x="20089" y="336"/>
                </a:lnTo>
                <a:lnTo>
                  <a:pt x="20014" y="187"/>
                </a:lnTo>
                <a:lnTo>
                  <a:pt x="19959" y="150"/>
                </a:lnTo>
                <a:lnTo>
                  <a:pt x="19903" y="131"/>
                </a:lnTo>
                <a:close/>
                <a:moveTo>
                  <a:pt x="33419" y="261"/>
                </a:moveTo>
                <a:lnTo>
                  <a:pt x="33345" y="299"/>
                </a:lnTo>
                <a:lnTo>
                  <a:pt x="33270" y="373"/>
                </a:lnTo>
                <a:lnTo>
                  <a:pt x="33196" y="485"/>
                </a:lnTo>
                <a:lnTo>
                  <a:pt x="33103" y="615"/>
                </a:lnTo>
                <a:lnTo>
                  <a:pt x="32954" y="876"/>
                </a:lnTo>
                <a:lnTo>
                  <a:pt x="32861" y="1043"/>
                </a:lnTo>
                <a:lnTo>
                  <a:pt x="32768" y="1229"/>
                </a:lnTo>
                <a:lnTo>
                  <a:pt x="32712" y="1416"/>
                </a:lnTo>
                <a:lnTo>
                  <a:pt x="32712" y="1453"/>
                </a:lnTo>
                <a:lnTo>
                  <a:pt x="32712" y="1471"/>
                </a:lnTo>
                <a:lnTo>
                  <a:pt x="32731" y="1471"/>
                </a:lnTo>
                <a:lnTo>
                  <a:pt x="32786" y="1453"/>
                </a:lnTo>
                <a:lnTo>
                  <a:pt x="32898" y="1360"/>
                </a:lnTo>
                <a:lnTo>
                  <a:pt x="32973" y="1267"/>
                </a:lnTo>
                <a:lnTo>
                  <a:pt x="33047" y="1174"/>
                </a:lnTo>
                <a:lnTo>
                  <a:pt x="33196" y="950"/>
                </a:lnTo>
                <a:lnTo>
                  <a:pt x="33326" y="727"/>
                </a:lnTo>
                <a:lnTo>
                  <a:pt x="33475" y="522"/>
                </a:lnTo>
                <a:lnTo>
                  <a:pt x="33568" y="727"/>
                </a:lnTo>
                <a:lnTo>
                  <a:pt x="33699" y="987"/>
                </a:lnTo>
                <a:lnTo>
                  <a:pt x="33792" y="1118"/>
                </a:lnTo>
                <a:lnTo>
                  <a:pt x="33866" y="1229"/>
                </a:lnTo>
                <a:lnTo>
                  <a:pt x="33959" y="1322"/>
                </a:lnTo>
                <a:lnTo>
                  <a:pt x="34015" y="1341"/>
                </a:lnTo>
                <a:lnTo>
                  <a:pt x="34071" y="1360"/>
                </a:lnTo>
                <a:lnTo>
                  <a:pt x="34108" y="1360"/>
                </a:lnTo>
                <a:lnTo>
                  <a:pt x="34146" y="1341"/>
                </a:lnTo>
                <a:lnTo>
                  <a:pt x="34183" y="1322"/>
                </a:lnTo>
                <a:lnTo>
                  <a:pt x="34183" y="1285"/>
                </a:lnTo>
                <a:lnTo>
                  <a:pt x="34164" y="1211"/>
                </a:lnTo>
                <a:lnTo>
                  <a:pt x="34127" y="1118"/>
                </a:lnTo>
                <a:lnTo>
                  <a:pt x="33997" y="932"/>
                </a:lnTo>
                <a:lnTo>
                  <a:pt x="33903" y="801"/>
                </a:lnTo>
                <a:lnTo>
                  <a:pt x="33810" y="634"/>
                </a:lnTo>
                <a:lnTo>
                  <a:pt x="33717" y="429"/>
                </a:lnTo>
                <a:lnTo>
                  <a:pt x="33661" y="354"/>
                </a:lnTo>
                <a:lnTo>
                  <a:pt x="33587" y="299"/>
                </a:lnTo>
                <a:lnTo>
                  <a:pt x="33513" y="261"/>
                </a:lnTo>
                <a:close/>
                <a:moveTo>
                  <a:pt x="59112" y="299"/>
                </a:moveTo>
                <a:lnTo>
                  <a:pt x="59019" y="354"/>
                </a:lnTo>
                <a:lnTo>
                  <a:pt x="58926" y="429"/>
                </a:lnTo>
                <a:lnTo>
                  <a:pt x="58852" y="541"/>
                </a:lnTo>
                <a:lnTo>
                  <a:pt x="58777" y="652"/>
                </a:lnTo>
                <a:lnTo>
                  <a:pt x="58647" y="913"/>
                </a:lnTo>
                <a:lnTo>
                  <a:pt x="58554" y="1174"/>
                </a:lnTo>
                <a:lnTo>
                  <a:pt x="58498" y="1360"/>
                </a:lnTo>
                <a:lnTo>
                  <a:pt x="58498" y="1453"/>
                </a:lnTo>
                <a:lnTo>
                  <a:pt x="58517" y="1453"/>
                </a:lnTo>
                <a:lnTo>
                  <a:pt x="58535" y="1434"/>
                </a:lnTo>
                <a:lnTo>
                  <a:pt x="58610" y="1378"/>
                </a:lnTo>
                <a:lnTo>
                  <a:pt x="58740" y="1155"/>
                </a:lnTo>
                <a:lnTo>
                  <a:pt x="58889" y="913"/>
                </a:lnTo>
                <a:lnTo>
                  <a:pt x="58982" y="745"/>
                </a:lnTo>
                <a:lnTo>
                  <a:pt x="59056" y="671"/>
                </a:lnTo>
                <a:lnTo>
                  <a:pt x="59131" y="615"/>
                </a:lnTo>
                <a:lnTo>
                  <a:pt x="59205" y="596"/>
                </a:lnTo>
                <a:lnTo>
                  <a:pt x="59261" y="615"/>
                </a:lnTo>
                <a:lnTo>
                  <a:pt x="59317" y="652"/>
                </a:lnTo>
                <a:lnTo>
                  <a:pt x="59354" y="708"/>
                </a:lnTo>
                <a:lnTo>
                  <a:pt x="59466" y="894"/>
                </a:lnTo>
                <a:lnTo>
                  <a:pt x="59559" y="1043"/>
                </a:lnTo>
                <a:lnTo>
                  <a:pt x="59708" y="1285"/>
                </a:lnTo>
                <a:lnTo>
                  <a:pt x="59801" y="1378"/>
                </a:lnTo>
                <a:lnTo>
                  <a:pt x="59876" y="1453"/>
                </a:lnTo>
                <a:lnTo>
                  <a:pt x="59932" y="1471"/>
                </a:lnTo>
                <a:lnTo>
                  <a:pt x="59969" y="1471"/>
                </a:lnTo>
                <a:lnTo>
                  <a:pt x="60006" y="1453"/>
                </a:lnTo>
                <a:lnTo>
                  <a:pt x="60043" y="1434"/>
                </a:lnTo>
                <a:lnTo>
                  <a:pt x="60062" y="1397"/>
                </a:lnTo>
                <a:lnTo>
                  <a:pt x="60062" y="1341"/>
                </a:lnTo>
                <a:lnTo>
                  <a:pt x="60043" y="1229"/>
                </a:lnTo>
                <a:lnTo>
                  <a:pt x="59969" y="1099"/>
                </a:lnTo>
                <a:lnTo>
                  <a:pt x="59876" y="950"/>
                </a:lnTo>
                <a:lnTo>
                  <a:pt x="59690" y="708"/>
                </a:lnTo>
                <a:lnTo>
                  <a:pt x="59559" y="541"/>
                </a:lnTo>
                <a:lnTo>
                  <a:pt x="59447" y="392"/>
                </a:lnTo>
                <a:lnTo>
                  <a:pt x="59336" y="317"/>
                </a:lnTo>
                <a:lnTo>
                  <a:pt x="59224" y="299"/>
                </a:lnTo>
                <a:close/>
                <a:moveTo>
                  <a:pt x="78810" y="112"/>
                </a:moveTo>
                <a:lnTo>
                  <a:pt x="78810" y="150"/>
                </a:lnTo>
                <a:lnTo>
                  <a:pt x="78810" y="187"/>
                </a:lnTo>
                <a:lnTo>
                  <a:pt x="78885" y="299"/>
                </a:lnTo>
                <a:lnTo>
                  <a:pt x="79071" y="559"/>
                </a:lnTo>
                <a:lnTo>
                  <a:pt x="79220" y="745"/>
                </a:lnTo>
                <a:lnTo>
                  <a:pt x="79294" y="857"/>
                </a:lnTo>
                <a:lnTo>
                  <a:pt x="79369" y="1006"/>
                </a:lnTo>
                <a:lnTo>
                  <a:pt x="79536" y="1285"/>
                </a:lnTo>
                <a:lnTo>
                  <a:pt x="79611" y="1397"/>
                </a:lnTo>
                <a:lnTo>
                  <a:pt x="79667" y="1434"/>
                </a:lnTo>
                <a:lnTo>
                  <a:pt x="79704" y="1453"/>
                </a:lnTo>
                <a:lnTo>
                  <a:pt x="79760" y="1471"/>
                </a:lnTo>
                <a:lnTo>
                  <a:pt x="79797" y="1453"/>
                </a:lnTo>
                <a:lnTo>
                  <a:pt x="79853" y="1434"/>
                </a:lnTo>
                <a:lnTo>
                  <a:pt x="79909" y="1378"/>
                </a:lnTo>
                <a:lnTo>
                  <a:pt x="80020" y="1248"/>
                </a:lnTo>
                <a:lnTo>
                  <a:pt x="80095" y="1080"/>
                </a:lnTo>
                <a:lnTo>
                  <a:pt x="80225" y="727"/>
                </a:lnTo>
                <a:lnTo>
                  <a:pt x="80262" y="429"/>
                </a:lnTo>
                <a:lnTo>
                  <a:pt x="80281" y="280"/>
                </a:lnTo>
                <a:lnTo>
                  <a:pt x="80262" y="243"/>
                </a:lnTo>
                <a:lnTo>
                  <a:pt x="80244" y="261"/>
                </a:lnTo>
                <a:lnTo>
                  <a:pt x="80114" y="485"/>
                </a:lnTo>
                <a:lnTo>
                  <a:pt x="80002" y="708"/>
                </a:lnTo>
                <a:lnTo>
                  <a:pt x="79778" y="1155"/>
                </a:lnTo>
                <a:lnTo>
                  <a:pt x="79648" y="894"/>
                </a:lnTo>
                <a:lnTo>
                  <a:pt x="79462" y="615"/>
                </a:lnTo>
                <a:lnTo>
                  <a:pt x="79369" y="485"/>
                </a:lnTo>
                <a:lnTo>
                  <a:pt x="79276" y="354"/>
                </a:lnTo>
                <a:lnTo>
                  <a:pt x="79164" y="261"/>
                </a:lnTo>
                <a:lnTo>
                  <a:pt x="79034" y="187"/>
                </a:lnTo>
                <a:lnTo>
                  <a:pt x="78885" y="112"/>
                </a:lnTo>
                <a:close/>
                <a:moveTo>
                  <a:pt x="17464" y="205"/>
                </a:moveTo>
                <a:lnTo>
                  <a:pt x="17427" y="224"/>
                </a:lnTo>
                <a:lnTo>
                  <a:pt x="17389" y="243"/>
                </a:lnTo>
                <a:lnTo>
                  <a:pt x="17333" y="354"/>
                </a:lnTo>
                <a:lnTo>
                  <a:pt x="17278" y="485"/>
                </a:lnTo>
                <a:lnTo>
                  <a:pt x="17166" y="820"/>
                </a:lnTo>
                <a:lnTo>
                  <a:pt x="17091" y="969"/>
                </a:lnTo>
                <a:lnTo>
                  <a:pt x="17017" y="1080"/>
                </a:lnTo>
                <a:lnTo>
                  <a:pt x="16980" y="1118"/>
                </a:lnTo>
                <a:lnTo>
                  <a:pt x="16942" y="1155"/>
                </a:lnTo>
                <a:lnTo>
                  <a:pt x="16887" y="1155"/>
                </a:lnTo>
                <a:lnTo>
                  <a:pt x="16849" y="1136"/>
                </a:lnTo>
                <a:lnTo>
                  <a:pt x="16812" y="1118"/>
                </a:lnTo>
                <a:lnTo>
                  <a:pt x="16775" y="1080"/>
                </a:lnTo>
                <a:lnTo>
                  <a:pt x="16682" y="950"/>
                </a:lnTo>
                <a:lnTo>
                  <a:pt x="16533" y="652"/>
                </a:lnTo>
                <a:lnTo>
                  <a:pt x="16440" y="503"/>
                </a:lnTo>
                <a:lnTo>
                  <a:pt x="16365" y="392"/>
                </a:lnTo>
                <a:lnTo>
                  <a:pt x="16272" y="317"/>
                </a:lnTo>
                <a:lnTo>
                  <a:pt x="16235" y="299"/>
                </a:lnTo>
                <a:lnTo>
                  <a:pt x="16198" y="299"/>
                </a:lnTo>
                <a:lnTo>
                  <a:pt x="16179" y="336"/>
                </a:lnTo>
                <a:lnTo>
                  <a:pt x="16179" y="373"/>
                </a:lnTo>
                <a:lnTo>
                  <a:pt x="16216" y="522"/>
                </a:lnTo>
                <a:lnTo>
                  <a:pt x="16291" y="727"/>
                </a:lnTo>
                <a:lnTo>
                  <a:pt x="16403" y="969"/>
                </a:lnTo>
                <a:lnTo>
                  <a:pt x="16551" y="1174"/>
                </a:lnTo>
                <a:lnTo>
                  <a:pt x="16700" y="1360"/>
                </a:lnTo>
                <a:lnTo>
                  <a:pt x="16775" y="1434"/>
                </a:lnTo>
                <a:lnTo>
                  <a:pt x="16849" y="1471"/>
                </a:lnTo>
                <a:lnTo>
                  <a:pt x="16942" y="1490"/>
                </a:lnTo>
                <a:lnTo>
                  <a:pt x="17017" y="1490"/>
                </a:lnTo>
                <a:lnTo>
                  <a:pt x="17091" y="1453"/>
                </a:lnTo>
                <a:lnTo>
                  <a:pt x="17147" y="1378"/>
                </a:lnTo>
                <a:lnTo>
                  <a:pt x="17203" y="1304"/>
                </a:lnTo>
                <a:lnTo>
                  <a:pt x="17259" y="1211"/>
                </a:lnTo>
                <a:lnTo>
                  <a:pt x="17352" y="1006"/>
                </a:lnTo>
                <a:lnTo>
                  <a:pt x="17408" y="838"/>
                </a:lnTo>
                <a:lnTo>
                  <a:pt x="17445" y="689"/>
                </a:lnTo>
                <a:lnTo>
                  <a:pt x="17501" y="447"/>
                </a:lnTo>
                <a:lnTo>
                  <a:pt x="17501" y="317"/>
                </a:lnTo>
                <a:lnTo>
                  <a:pt x="17501" y="243"/>
                </a:lnTo>
                <a:lnTo>
                  <a:pt x="17482" y="205"/>
                </a:lnTo>
                <a:close/>
                <a:moveTo>
                  <a:pt x="29714" y="336"/>
                </a:moveTo>
                <a:lnTo>
                  <a:pt x="29621" y="373"/>
                </a:lnTo>
                <a:lnTo>
                  <a:pt x="29528" y="429"/>
                </a:lnTo>
                <a:lnTo>
                  <a:pt x="29323" y="634"/>
                </a:lnTo>
                <a:lnTo>
                  <a:pt x="29026" y="969"/>
                </a:lnTo>
                <a:lnTo>
                  <a:pt x="28895" y="1136"/>
                </a:lnTo>
                <a:lnTo>
                  <a:pt x="28802" y="1285"/>
                </a:lnTo>
                <a:lnTo>
                  <a:pt x="28765" y="1360"/>
                </a:lnTo>
                <a:lnTo>
                  <a:pt x="28746" y="1416"/>
                </a:lnTo>
                <a:lnTo>
                  <a:pt x="28746" y="1453"/>
                </a:lnTo>
                <a:lnTo>
                  <a:pt x="28765" y="1490"/>
                </a:lnTo>
                <a:lnTo>
                  <a:pt x="28802" y="1490"/>
                </a:lnTo>
                <a:lnTo>
                  <a:pt x="28839" y="1471"/>
                </a:lnTo>
                <a:lnTo>
                  <a:pt x="28951" y="1397"/>
                </a:lnTo>
                <a:lnTo>
                  <a:pt x="29230" y="1118"/>
                </a:lnTo>
                <a:lnTo>
                  <a:pt x="29398" y="950"/>
                </a:lnTo>
                <a:lnTo>
                  <a:pt x="29547" y="820"/>
                </a:lnTo>
                <a:lnTo>
                  <a:pt x="29677" y="708"/>
                </a:lnTo>
                <a:lnTo>
                  <a:pt x="29733" y="671"/>
                </a:lnTo>
                <a:lnTo>
                  <a:pt x="29882" y="671"/>
                </a:lnTo>
                <a:lnTo>
                  <a:pt x="29975" y="708"/>
                </a:lnTo>
                <a:lnTo>
                  <a:pt x="30050" y="764"/>
                </a:lnTo>
                <a:lnTo>
                  <a:pt x="30124" y="820"/>
                </a:lnTo>
                <a:lnTo>
                  <a:pt x="30254" y="969"/>
                </a:lnTo>
                <a:lnTo>
                  <a:pt x="30385" y="1136"/>
                </a:lnTo>
                <a:lnTo>
                  <a:pt x="30496" y="1304"/>
                </a:lnTo>
                <a:lnTo>
                  <a:pt x="30589" y="1378"/>
                </a:lnTo>
                <a:lnTo>
                  <a:pt x="30627" y="1397"/>
                </a:lnTo>
                <a:lnTo>
                  <a:pt x="30664" y="1397"/>
                </a:lnTo>
                <a:lnTo>
                  <a:pt x="30738" y="1378"/>
                </a:lnTo>
                <a:lnTo>
                  <a:pt x="30776" y="1322"/>
                </a:lnTo>
                <a:lnTo>
                  <a:pt x="30776" y="1248"/>
                </a:lnTo>
                <a:lnTo>
                  <a:pt x="30776" y="1211"/>
                </a:lnTo>
                <a:lnTo>
                  <a:pt x="30757" y="1192"/>
                </a:lnTo>
                <a:lnTo>
                  <a:pt x="30515" y="876"/>
                </a:lnTo>
                <a:lnTo>
                  <a:pt x="30366" y="708"/>
                </a:lnTo>
                <a:lnTo>
                  <a:pt x="30217" y="541"/>
                </a:lnTo>
                <a:lnTo>
                  <a:pt x="30068" y="410"/>
                </a:lnTo>
                <a:lnTo>
                  <a:pt x="29975" y="373"/>
                </a:lnTo>
                <a:lnTo>
                  <a:pt x="29882" y="336"/>
                </a:lnTo>
                <a:close/>
                <a:moveTo>
                  <a:pt x="72871" y="187"/>
                </a:moveTo>
                <a:lnTo>
                  <a:pt x="72834" y="205"/>
                </a:lnTo>
                <a:lnTo>
                  <a:pt x="72797" y="224"/>
                </a:lnTo>
                <a:lnTo>
                  <a:pt x="72759" y="261"/>
                </a:lnTo>
                <a:lnTo>
                  <a:pt x="72610" y="503"/>
                </a:lnTo>
                <a:lnTo>
                  <a:pt x="72424" y="745"/>
                </a:lnTo>
                <a:lnTo>
                  <a:pt x="72238" y="969"/>
                </a:lnTo>
                <a:lnTo>
                  <a:pt x="72033" y="1192"/>
                </a:lnTo>
                <a:lnTo>
                  <a:pt x="71903" y="969"/>
                </a:lnTo>
                <a:lnTo>
                  <a:pt x="71698" y="615"/>
                </a:lnTo>
                <a:lnTo>
                  <a:pt x="71586" y="447"/>
                </a:lnTo>
                <a:lnTo>
                  <a:pt x="71493" y="317"/>
                </a:lnTo>
                <a:lnTo>
                  <a:pt x="71400" y="243"/>
                </a:lnTo>
                <a:lnTo>
                  <a:pt x="71363" y="224"/>
                </a:lnTo>
                <a:lnTo>
                  <a:pt x="71344" y="243"/>
                </a:lnTo>
                <a:lnTo>
                  <a:pt x="71326" y="280"/>
                </a:lnTo>
                <a:lnTo>
                  <a:pt x="71326" y="336"/>
                </a:lnTo>
                <a:lnTo>
                  <a:pt x="71363" y="485"/>
                </a:lnTo>
                <a:lnTo>
                  <a:pt x="71419" y="671"/>
                </a:lnTo>
                <a:lnTo>
                  <a:pt x="71512" y="876"/>
                </a:lnTo>
                <a:lnTo>
                  <a:pt x="71717" y="1267"/>
                </a:lnTo>
                <a:lnTo>
                  <a:pt x="71810" y="1397"/>
                </a:lnTo>
                <a:lnTo>
                  <a:pt x="71884" y="1471"/>
                </a:lnTo>
                <a:lnTo>
                  <a:pt x="71940" y="1490"/>
                </a:lnTo>
                <a:lnTo>
                  <a:pt x="72052" y="1490"/>
                </a:lnTo>
                <a:lnTo>
                  <a:pt x="72108" y="1471"/>
                </a:lnTo>
                <a:lnTo>
                  <a:pt x="72238" y="1397"/>
                </a:lnTo>
                <a:lnTo>
                  <a:pt x="72368" y="1285"/>
                </a:lnTo>
                <a:lnTo>
                  <a:pt x="72480" y="1174"/>
                </a:lnTo>
                <a:lnTo>
                  <a:pt x="72592" y="1043"/>
                </a:lnTo>
                <a:lnTo>
                  <a:pt x="72759" y="820"/>
                </a:lnTo>
                <a:lnTo>
                  <a:pt x="72927" y="578"/>
                </a:lnTo>
                <a:lnTo>
                  <a:pt x="73001" y="429"/>
                </a:lnTo>
                <a:lnTo>
                  <a:pt x="73020" y="373"/>
                </a:lnTo>
                <a:lnTo>
                  <a:pt x="73020" y="299"/>
                </a:lnTo>
                <a:lnTo>
                  <a:pt x="73001" y="261"/>
                </a:lnTo>
                <a:lnTo>
                  <a:pt x="72983" y="243"/>
                </a:lnTo>
                <a:lnTo>
                  <a:pt x="72908" y="187"/>
                </a:lnTo>
                <a:close/>
                <a:moveTo>
                  <a:pt x="40718" y="168"/>
                </a:moveTo>
                <a:lnTo>
                  <a:pt x="40643" y="205"/>
                </a:lnTo>
                <a:lnTo>
                  <a:pt x="40569" y="261"/>
                </a:lnTo>
                <a:lnTo>
                  <a:pt x="40476" y="354"/>
                </a:lnTo>
                <a:lnTo>
                  <a:pt x="40401" y="447"/>
                </a:lnTo>
                <a:lnTo>
                  <a:pt x="40252" y="671"/>
                </a:lnTo>
                <a:lnTo>
                  <a:pt x="40159" y="838"/>
                </a:lnTo>
                <a:lnTo>
                  <a:pt x="40085" y="969"/>
                </a:lnTo>
                <a:lnTo>
                  <a:pt x="40010" y="1155"/>
                </a:lnTo>
                <a:lnTo>
                  <a:pt x="39992" y="1248"/>
                </a:lnTo>
                <a:lnTo>
                  <a:pt x="39992" y="1322"/>
                </a:lnTo>
                <a:lnTo>
                  <a:pt x="40010" y="1341"/>
                </a:lnTo>
                <a:lnTo>
                  <a:pt x="40010" y="1360"/>
                </a:lnTo>
                <a:lnTo>
                  <a:pt x="40047" y="1378"/>
                </a:lnTo>
                <a:lnTo>
                  <a:pt x="40085" y="1360"/>
                </a:lnTo>
                <a:lnTo>
                  <a:pt x="40159" y="1322"/>
                </a:lnTo>
                <a:lnTo>
                  <a:pt x="40252" y="1229"/>
                </a:lnTo>
                <a:lnTo>
                  <a:pt x="40438" y="987"/>
                </a:lnTo>
                <a:lnTo>
                  <a:pt x="40625" y="708"/>
                </a:lnTo>
                <a:lnTo>
                  <a:pt x="40755" y="503"/>
                </a:lnTo>
                <a:lnTo>
                  <a:pt x="40885" y="727"/>
                </a:lnTo>
                <a:lnTo>
                  <a:pt x="41090" y="1062"/>
                </a:lnTo>
                <a:lnTo>
                  <a:pt x="41183" y="1211"/>
                </a:lnTo>
                <a:lnTo>
                  <a:pt x="41295" y="1360"/>
                </a:lnTo>
                <a:lnTo>
                  <a:pt x="41407" y="1453"/>
                </a:lnTo>
                <a:lnTo>
                  <a:pt x="41462" y="1490"/>
                </a:lnTo>
                <a:lnTo>
                  <a:pt x="41518" y="1490"/>
                </a:lnTo>
                <a:lnTo>
                  <a:pt x="41574" y="1509"/>
                </a:lnTo>
                <a:lnTo>
                  <a:pt x="41611" y="1490"/>
                </a:lnTo>
                <a:lnTo>
                  <a:pt x="41649" y="1471"/>
                </a:lnTo>
                <a:lnTo>
                  <a:pt x="41649" y="1434"/>
                </a:lnTo>
                <a:lnTo>
                  <a:pt x="41630" y="1341"/>
                </a:lnTo>
                <a:lnTo>
                  <a:pt x="41574" y="1211"/>
                </a:lnTo>
                <a:lnTo>
                  <a:pt x="41425" y="987"/>
                </a:lnTo>
                <a:lnTo>
                  <a:pt x="41313" y="820"/>
                </a:lnTo>
                <a:lnTo>
                  <a:pt x="41202" y="652"/>
                </a:lnTo>
                <a:lnTo>
                  <a:pt x="41071" y="429"/>
                </a:lnTo>
                <a:lnTo>
                  <a:pt x="40978" y="317"/>
                </a:lnTo>
                <a:lnTo>
                  <a:pt x="40904" y="243"/>
                </a:lnTo>
                <a:lnTo>
                  <a:pt x="40811" y="187"/>
                </a:lnTo>
                <a:lnTo>
                  <a:pt x="40774" y="168"/>
                </a:lnTo>
                <a:close/>
                <a:moveTo>
                  <a:pt x="43455" y="112"/>
                </a:moveTo>
                <a:lnTo>
                  <a:pt x="43399" y="150"/>
                </a:lnTo>
                <a:lnTo>
                  <a:pt x="43343" y="187"/>
                </a:lnTo>
                <a:lnTo>
                  <a:pt x="43194" y="336"/>
                </a:lnTo>
                <a:lnTo>
                  <a:pt x="43026" y="541"/>
                </a:lnTo>
                <a:lnTo>
                  <a:pt x="42728" y="969"/>
                </a:lnTo>
                <a:lnTo>
                  <a:pt x="42561" y="1211"/>
                </a:lnTo>
                <a:lnTo>
                  <a:pt x="42300" y="857"/>
                </a:lnTo>
                <a:lnTo>
                  <a:pt x="42040" y="503"/>
                </a:lnTo>
                <a:lnTo>
                  <a:pt x="41946" y="373"/>
                </a:lnTo>
                <a:lnTo>
                  <a:pt x="41853" y="280"/>
                </a:lnTo>
                <a:lnTo>
                  <a:pt x="41816" y="261"/>
                </a:lnTo>
                <a:lnTo>
                  <a:pt x="41798" y="299"/>
                </a:lnTo>
                <a:lnTo>
                  <a:pt x="41798" y="354"/>
                </a:lnTo>
                <a:lnTo>
                  <a:pt x="41835" y="485"/>
                </a:lnTo>
                <a:lnTo>
                  <a:pt x="41872" y="596"/>
                </a:lnTo>
                <a:lnTo>
                  <a:pt x="41946" y="745"/>
                </a:lnTo>
                <a:lnTo>
                  <a:pt x="42058" y="950"/>
                </a:lnTo>
                <a:lnTo>
                  <a:pt x="42189" y="1136"/>
                </a:lnTo>
                <a:lnTo>
                  <a:pt x="42337" y="1322"/>
                </a:lnTo>
                <a:lnTo>
                  <a:pt x="42468" y="1453"/>
                </a:lnTo>
                <a:lnTo>
                  <a:pt x="42524" y="1490"/>
                </a:lnTo>
                <a:lnTo>
                  <a:pt x="42580" y="1509"/>
                </a:lnTo>
                <a:lnTo>
                  <a:pt x="42617" y="1509"/>
                </a:lnTo>
                <a:lnTo>
                  <a:pt x="42673" y="1471"/>
                </a:lnTo>
                <a:lnTo>
                  <a:pt x="42877" y="1211"/>
                </a:lnTo>
                <a:lnTo>
                  <a:pt x="43194" y="820"/>
                </a:lnTo>
                <a:lnTo>
                  <a:pt x="43343" y="615"/>
                </a:lnTo>
                <a:lnTo>
                  <a:pt x="43473" y="410"/>
                </a:lnTo>
                <a:lnTo>
                  <a:pt x="43529" y="261"/>
                </a:lnTo>
                <a:lnTo>
                  <a:pt x="43548" y="187"/>
                </a:lnTo>
                <a:lnTo>
                  <a:pt x="43529" y="150"/>
                </a:lnTo>
                <a:lnTo>
                  <a:pt x="43492" y="112"/>
                </a:lnTo>
                <a:close/>
                <a:moveTo>
                  <a:pt x="75273" y="224"/>
                </a:moveTo>
                <a:lnTo>
                  <a:pt x="75217" y="243"/>
                </a:lnTo>
                <a:lnTo>
                  <a:pt x="75180" y="261"/>
                </a:lnTo>
                <a:lnTo>
                  <a:pt x="75161" y="317"/>
                </a:lnTo>
                <a:lnTo>
                  <a:pt x="75142" y="392"/>
                </a:lnTo>
                <a:lnTo>
                  <a:pt x="75161" y="485"/>
                </a:lnTo>
                <a:lnTo>
                  <a:pt x="75217" y="689"/>
                </a:lnTo>
                <a:lnTo>
                  <a:pt x="75291" y="913"/>
                </a:lnTo>
                <a:lnTo>
                  <a:pt x="75403" y="1136"/>
                </a:lnTo>
                <a:lnTo>
                  <a:pt x="75533" y="1322"/>
                </a:lnTo>
                <a:lnTo>
                  <a:pt x="75608" y="1397"/>
                </a:lnTo>
                <a:lnTo>
                  <a:pt x="75682" y="1453"/>
                </a:lnTo>
                <a:lnTo>
                  <a:pt x="75738" y="1490"/>
                </a:lnTo>
                <a:lnTo>
                  <a:pt x="75813" y="1509"/>
                </a:lnTo>
                <a:lnTo>
                  <a:pt x="75887" y="1471"/>
                </a:lnTo>
                <a:lnTo>
                  <a:pt x="75962" y="1416"/>
                </a:lnTo>
                <a:lnTo>
                  <a:pt x="76036" y="1360"/>
                </a:lnTo>
                <a:lnTo>
                  <a:pt x="76092" y="1267"/>
                </a:lnTo>
                <a:lnTo>
                  <a:pt x="76222" y="1080"/>
                </a:lnTo>
                <a:lnTo>
                  <a:pt x="76297" y="932"/>
                </a:lnTo>
                <a:lnTo>
                  <a:pt x="76446" y="708"/>
                </a:lnTo>
                <a:lnTo>
                  <a:pt x="76502" y="596"/>
                </a:lnTo>
                <a:lnTo>
                  <a:pt x="76520" y="485"/>
                </a:lnTo>
                <a:lnTo>
                  <a:pt x="76520" y="410"/>
                </a:lnTo>
                <a:lnTo>
                  <a:pt x="76502" y="317"/>
                </a:lnTo>
                <a:lnTo>
                  <a:pt x="76483" y="280"/>
                </a:lnTo>
                <a:lnTo>
                  <a:pt x="76464" y="261"/>
                </a:lnTo>
                <a:lnTo>
                  <a:pt x="76427" y="280"/>
                </a:lnTo>
                <a:lnTo>
                  <a:pt x="76371" y="336"/>
                </a:lnTo>
                <a:lnTo>
                  <a:pt x="76278" y="541"/>
                </a:lnTo>
                <a:lnTo>
                  <a:pt x="76148" y="801"/>
                </a:lnTo>
                <a:lnTo>
                  <a:pt x="76073" y="950"/>
                </a:lnTo>
                <a:lnTo>
                  <a:pt x="75980" y="1062"/>
                </a:lnTo>
                <a:lnTo>
                  <a:pt x="75906" y="1136"/>
                </a:lnTo>
                <a:lnTo>
                  <a:pt x="75850" y="1155"/>
                </a:lnTo>
                <a:lnTo>
                  <a:pt x="75813" y="1174"/>
                </a:lnTo>
                <a:lnTo>
                  <a:pt x="75757" y="1174"/>
                </a:lnTo>
                <a:lnTo>
                  <a:pt x="75720" y="1136"/>
                </a:lnTo>
                <a:lnTo>
                  <a:pt x="75682" y="1099"/>
                </a:lnTo>
                <a:lnTo>
                  <a:pt x="75645" y="1025"/>
                </a:lnTo>
                <a:lnTo>
                  <a:pt x="75571" y="876"/>
                </a:lnTo>
                <a:lnTo>
                  <a:pt x="75515" y="671"/>
                </a:lnTo>
                <a:lnTo>
                  <a:pt x="75459" y="485"/>
                </a:lnTo>
                <a:lnTo>
                  <a:pt x="75403" y="336"/>
                </a:lnTo>
                <a:lnTo>
                  <a:pt x="75366" y="280"/>
                </a:lnTo>
                <a:lnTo>
                  <a:pt x="75310" y="243"/>
                </a:lnTo>
                <a:lnTo>
                  <a:pt x="75273" y="224"/>
                </a:lnTo>
                <a:close/>
                <a:moveTo>
                  <a:pt x="82590" y="112"/>
                </a:moveTo>
                <a:lnTo>
                  <a:pt x="82552" y="131"/>
                </a:lnTo>
                <a:lnTo>
                  <a:pt x="82534" y="168"/>
                </a:lnTo>
                <a:lnTo>
                  <a:pt x="82534" y="280"/>
                </a:lnTo>
                <a:lnTo>
                  <a:pt x="82571" y="447"/>
                </a:lnTo>
                <a:lnTo>
                  <a:pt x="82646" y="634"/>
                </a:lnTo>
                <a:lnTo>
                  <a:pt x="82795" y="987"/>
                </a:lnTo>
                <a:lnTo>
                  <a:pt x="82888" y="1211"/>
                </a:lnTo>
                <a:lnTo>
                  <a:pt x="82962" y="1360"/>
                </a:lnTo>
                <a:lnTo>
                  <a:pt x="83037" y="1471"/>
                </a:lnTo>
                <a:lnTo>
                  <a:pt x="83092" y="1509"/>
                </a:lnTo>
                <a:lnTo>
                  <a:pt x="83167" y="1509"/>
                </a:lnTo>
                <a:lnTo>
                  <a:pt x="83223" y="1453"/>
                </a:lnTo>
                <a:lnTo>
                  <a:pt x="83297" y="1378"/>
                </a:lnTo>
                <a:lnTo>
                  <a:pt x="83483" y="1136"/>
                </a:lnTo>
                <a:lnTo>
                  <a:pt x="83707" y="894"/>
                </a:lnTo>
                <a:lnTo>
                  <a:pt x="83800" y="764"/>
                </a:lnTo>
                <a:lnTo>
                  <a:pt x="83874" y="615"/>
                </a:lnTo>
                <a:lnTo>
                  <a:pt x="83930" y="466"/>
                </a:lnTo>
                <a:lnTo>
                  <a:pt x="83949" y="410"/>
                </a:lnTo>
                <a:lnTo>
                  <a:pt x="83930" y="373"/>
                </a:lnTo>
                <a:lnTo>
                  <a:pt x="83912" y="373"/>
                </a:lnTo>
                <a:lnTo>
                  <a:pt x="83856" y="410"/>
                </a:lnTo>
                <a:lnTo>
                  <a:pt x="83651" y="596"/>
                </a:lnTo>
                <a:lnTo>
                  <a:pt x="83483" y="801"/>
                </a:lnTo>
                <a:lnTo>
                  <a:pt x="83130" y="1229"/>
                </a:lnTo>
                <a:lnTo>
                  <a:pt x="83055" y="987"/>
                </a:lnTo>
                <a:lnTo>
                  <a:pt x="82906" y="578"/>
                </a:lnTo>
                <a:lnTo>
                  <a:pt x="82832" y="392"/>
                </a:lnTo>
                <a:lnTo>
                  <a:pt x="82757" y="224"/>
                </a:lnTo>
                <a:lnTo>
                  <a:pt x="82701" y="168"/>
                </a:lnTo>
                <a:lnTo>
                  <a:pt x="82664" y="131"/>
                </a:lnTo>
                <a:lnTo>
                  <a:pt x="82627" y="112"/>
                </a:lnTo>
                <a:close/>
                <a:moveTo>
                  <a:pt x="85103" y="354"/>
                </a:moveTo>
                <a:lnTo>
                  <a:pt x="85066" y="373"/>
                </a:lnTo>
                <a:lnTo>
                  <a:pt x="84954" y="447"/>
                </a:lnTo>
                <a:lnTo>
                  <a:pt x="84805" y="596"/>
                </a:lnTo>
                <a:lnTo>
                  <a:pt x="84656" y="783"/>
                </a:lnTo>
                <a:lnTo>
                  <a:pt x="84507" y="987"/>
                </a:lnTo>
                <a:lnTo>
                  <a:pt x="84396" y="1174"/>
                </a:lnTo>
                <a:lnTo>
                  <a:pt x="84321" y="1341"/>
                </a:lnTo>
                <a:lnTo>
                  <a:pt x="84303" y="1397"/>
                </a:lnTo>
                <a:lnTo>
                  <a:pt x="84303" y="1453"/>
                </a:lnTo>
                <a:lnTo>
                  <a:pt x="84340" y="1490"/>
                </a:lnTo>
                <a:lnTo>
                  <a:pt x="84377" y="1509"/>
                </a:lnTo>
                <a:lnTo>
                  <a:pt x="84414" y="1490"/>
                </a:lnTo>
                <a:lnTo>
                  <a:pt x="84470" y="1471"/>
                </a:lnTo>
                <a:lnTo>
                  <a:pt x="84582" y="1360"/>
                </a:lnTo>
                <a:lnTo>
                  <a:pt x="84712" y="1192"/>
                </a:lnTo>
                <a:lnTo>
                  <a:pt x="84936" y="838"/>
                </a:lnTo>
                <a:lnTo>
                  <a:pt x="85066" y="615"/>
                </a:lnTo>
                <a:lnTo>
                  <a:pt x="85215" y="820"/>
                </a:lnTo>
                <a:lnTo>
                  <a:pt x="85438" y="1118"/>
                </a:lnTo>
                <a:lnTo>
                  <a:pt x="85550" y="1248"/>
                </a:lnTo>
                <a:lnTo>
                  <a:pt x="85662" y="1360"/>
                </a:lnTo>
                <a:lnTo>
                  <a:pt x="85773" y="1416"/>
                </a:lnTo>
                <a:lnTo>
                  <a:pt x="85811" y="1434"/>
                </a:lnTo>
                <a:lnTo>
                  <a:pt x="85848" y="1416"/>
                </a:lnTo>
                <a:lnTo>
                  <a:pt x="85848" y="1397"/>
                </a:lnTo>
                <a:lnTo>
                  <a:pt x="85848" y="1360"/>
                </a:lnTo>
                <a:lnTo>
                  <a:pt x="85792" y="1248"/>
                </a:lnTo>
                <a:lnTo>
                  <a:pt x="85550" y="894"/>
                </a:lnTo>
                <a:lnTo>
                  <a:pt x="85289" y="559"/>
                </a:lnTo>
                <a:lnTo>
                  <a:pt x="85140" y="354"/>
                </a:lnTo>
                <a:close/>
                <a:moveTo>
                  <a:pt x="2588" y="224"/>
                </a:moveTo>
                <a:lnTo>
                  <a:pt x="2551" y="243"/>
                </a:lnTo>
                <a:lnTo>
                  <a:pt x="2532" y="299"/>
                </a:lnTo>
                <a:lnTo>
                  <a:pt x="2290" y="783"/>
                </a:lnTo>
                <a:lnTo>
                  <a:pt x="2029" y="1248"/>
                </a:lnTo>
                <a:lnTo>
                  <a:pt x="1918" y="1062"/>
                </a:lnTo>
                <a:lnTo>
                  <a:pt x="1769" y="764"/>
                </a:lnTo>
                <a:lnTo>
                  <a:pt x="1601" y="485"/>
                </a:lnTo>
                <a:lnTo>
                  <a:pt x="1527" y="392"/>
                </a:lnTo>
                <a:lnTo>
                  <a:pt x="1508" y="373"/>
                </a:lnTo>
                <a:lnTo>
                  <a:pt x="1489" y="373"/>
                </a:lnTo>
                <a:lnTo>
                  <a:pt x="1452" y="392"/>
                </a:lnTo>
                <a:lnTo>
                  <a:pt x="1415" y="429"/>
                </a:lnTo>
                <a:lnTo>
                  <a:pt x="1415" y="485"/>
                </a:lnTo>
                <a:lnTo>
                  <a:pt x="1415" y="559"/>
                </a:lnTo>
                <a:lnTo>
                  <a:pt x="1452" y="708"/>
                </a:lnTo>
                <a:lnTo>
                  <a:pt x="1508" y="876"/>
                </a:lnTo>
                <a:lnTo>
                  <a:pt x="1601" y="1043"/>
                </a:lnTo>
                <a:lnTo>
                  <a:pt x="1676" y="1192"/>
                </a:lnTo>
                <a:lnTo>
                  <a:pt x="1806" y="1378"/>
                </a:lnTo>
                <a:lnTo>
                  <a:pt x="1936" y="1490"/>
                </a:lnTo>
                <a:lnTo>
                  <a:pt x="1992" y="1509"/>
                </a:lnTo>
                <a:lnTo>
                  <a:pt x="2029" y="1527"/>
                </a:lnTo>
                <a:lnTo>
                  <a:pt x="2122" y="1527"/>
                </a:lnTo>
                <a:lnTo>
                  <a:pt x="2216" y="1453"/>
                </a:lnTo>
                <a:lnTo>
                  <a:pt x="2290" y="1360"/>
                </a:lnTo>
                <a:lnTo>
                  <a:pt x="2346" y="1248"/>
                </a:lnTo>
                <a:lnTo>
                  <a:pt x="2495" y="969"/>
                </a:lnTo>
                <a:lnTo>
                  <a:pt x="2644" y="689"/>
                </a:lnTo>
                <a:lnTo>
                  <a:pt x="2737" y="522"/>
                </a:lnTo>
                <a:lnTo>
                  <a:pt x="2737" y="447"/>
                </a:lnTo>
                <a:lnTo>
                  <a:pt x="2737" y="392"/>
                </a:lnTo>
                <a:lnTo>
                  <a:pt x="2718" y="317"/>
                </a:lnTo>
                <a:lnTo>
                  <a:pt x="2662" y="243"/>
                </a:lnTo>
                <a:lnTo>
                  <a:pt x="2625" y="224"/>
                </a:lnTo>
                <a:close/>
                <a:moveTo>
                  <a:pt x="6274" y="224"/>
                </a:moveTo>
                <a:lnTo>
                  <a:pt x="6237" y="243"/>
                </a:lnTo>
                <a:lnTo>
                  <a:pt x="6218" y="280"/>
                </a:lnTo>
                <a:lnTo>
                  <a:pt x="5939" y="783"/>
                </a:lnTo>
                <a:lnTo>
                  <a:pt x="5660" y="1267"/>
                </a:lnTo>
                <a:lnTo>
                  <a:pt x="5604" y="1192"/>
                </a:lnTo>
                <a:lnTo>
                  <a:pt x="5548" y="1062"/>
                </a:lnTo>
                <a:lnTo>
                  <a:pt x="5418" y="745"/>
                </a:lnTo>
                <a:lnTo>
                  <a:pt x="5288" y="466"/>
                </a:lnTo>
                <a:lnTo>
                  <a:pt x="5232" y="392"/>
                </a:lnTo>
                <a:lnTo>
                  <a:pt x="5213" y="373"/>
                </a:lnTo>
                <a:lnTo>
                  <a:pt x="5194" y="354"/>
                </a:lnTo>
                <a:lnTo>
                  <a:pt x="5157" y="373"/>
                </a:lnTo>
                <a:lnTo>
                  <a:pt x="5139" y="410"/>
                </a:lnTo>
                <a:lnTo>
                  <a:pt x="5120" y="447"/>
                </a:lnTo>
                <a:lnTo>
                  <a:pt x="5120" y="522"/>
                </a:lnTo>
                <a:lnTo>
                  <a:pt x="5139" y="652"/>
                </a:lnTo>
                <a:lnTo>
                  <a:pt x="5176" y="820"/>
                </a:lnTo>
                <a:lnTo>
                  <a:pt x="5306" y="1118"/>
                </a:lnTo>
                <a:lnTo>
                  <a:pt x="5399" y="1304"/>
                </a:lnTo>
                <a:lnTo>
                  <a:pt x="5511" y="1434"/>
                </a:lnTo>
                <a:lnTo>
                  <a:pt x="5567" y="1471"/>
                </a:lnTo>
                <a:lnTo>
                  <a:pt x="5604" y="1509"/>
                </a:lnTo>
                <a:lnTo>
                  <a:pt x="5660" y="1527"/>
                </a:lnTo>
                <a:lnTo>
                  <a:pt x="5697" y="1509"/>
                </a:lnTo>
                <a:lnTo>
                  <a:pt x="5772" y="1471"/>
                </a:lnTo>
                <a:lnTo>
                  <a:pt x="5865" y="1397"/>
                </a:lnTo>
                <a:lnTo>
                  <a:pt x="5939" y="1304"/>
                </a:lnTo>
                <a:lnTo>
                  <a:pt x="6088" y="1043"/>
                </a:lnTo>
                <a:lnTo>
                  <a:pt x="6293" y="708"/>
                </a:lnTo>
                <a:lnTo>
                  <a:pt x="6386" y="503"/>
                </a:lnTo>
                <a:lnTo>
                  <a:pt x="6405" y="429"/>
                </a:lnTo>
                <a:lnTo>
                  <a:pt x="6405" y="373"/>
                </a:lnTo>
                <a:lnTo>
                  <a:pt x="6386" y="299"/>
                </a:lnTo>
                <a:lnTo>
                  <a:pt x="6330" y="243"/>
                </a:lnTo>
                <a:lnTo>
                  <a:pt x="6312" y="224"/>
                </a:lnTo>
                <a:close/>
                <a:moveTo>
                  <a:pt x="7671" y="373"/>
                </a:moveTo>
                <a:lnTo>
                  <a:pt x="7540" y="447"/>
                </a:lnTo>
                <a:lnTo>
                  <a:pt x="7410" y="578"/>
                </a:lnTo>
                <a:lnTo>
                  <a:pt x="7242" y="745"/>
                </a:lnTo>
                <a:lnTo>
                  <a:pt x="7093" y="932"/>
                </a:lnTo>
                <a:lnTo>
                  <a:pt x="6963" y="1118"/>
                </a:lnTo>
                <a:lnTo>
                  <a:pt x="6889" y="1267"/>
                </a:lnTo>
                <a:lnTo>
                  <a:pt x="6870" y="1322"/>
                </a:lnTo>
                <a:lnTo>
                  <a:pt x="6851" y="1360"/>
                </a:lnTo>
                <a:lnTo>
                  <a:pt x="6870" y="1416"/>
                </a:lnTo>
                <a:lnTo>
                  <a:pt x="6889" y="1453"/>
                </a:lnTo>
                <a:lnTo>
                  <a:pt x="6926" y="1453"/>
                </a:lnTo>
                <a:lnTo>
                  <a:pt x="6945" y="1434"/>
                </a:lnTo>
                <a:lnTo>
                  <a:pt x="7075" y="1304"/>
                </a:lnTo>
                <a:lnTo>
                  <a:pt x="7224" y="1155"/>
                </a:lnTo>
                <a:lnTo>
                  <a:pt x="7373" y="969"/>
                </a:lnTo>
                <a:lnTo>
                  <a:pt x="7633" y="615"/>
                </a:lnTo>
                <a:lnTo>
                  <a:pt x="7745" y="820"/>
                </a:lnTo>
                <a:lnTo>
                  <a:pt x="7969" y="1174"/>
                </a:lnTo>
                <a:lnTo>
                  <a:pt x="8080" y="1341"/>
                </a:lnTo>
                <a:lnTo>
                  <a:pt x="8192" y="1453"/>
                </a:lnTo>
                <a:lnTo>
                  <a:pt x="8248" y="1509"/>
                </a:lnTo>
                <a:lnTo>
                  <a:pt x="8304" y="1527"/>
                </a:lnTo>
                <a:lnTo>
                  <a:pt x="8341" y="1527"/>
                </a:lnTo>
                <a:lnTo>
                  <a:pt x="8378" y="1509"/>
                </a:lnTo>
                <a:lnTo>
                  <a:pt x="8397" y="1471"/>
                </a:lnTo>
                <a:lnTo>
                  <a:pt x="8397" y="1416"/>
                </a:lnTo>
                <a:lnTo>
                  <a:pt x="8360" y="1285"/>
                </a:lnTo>
                <a:lnTo>
                  <a:pt x="8266" y="1118"/>
                </a:lnTo>
                <a:lnTo>
                  <a:pt x="8155" y="932"/>
                </a:lnTo>
                <a:lnTo>
                  <a:pt x="7894" y="596"/>
                </a:lnTo>
                <a:lnTo>
                  <a:pt x="7726" y="392"/>
                </a:lnTo>
                <a:lnTo>
                  <a:pt x="7708" y="373"/>
                </a:lnTo>
                <a:close/>
                <a:moveTo>
                  <a:pt x="39675" y="187"/>
                </a:moveTo>
                <a:lnTo>
                  <a:pt x="39601" y="205"/>
                </a:lnTo>
                <a:lnTo>
                  <a:pt x="39545" y="243"/>
                </a:lnTo>
                <a:lnTo>
                  <a:pt x="39433" y="354"/>
                </a:lnTo>
                <a:lnTo>
                  <a:pt x="39321" y="485"/>
                </a:lnTo>
                <a:lnTo>
                  <a:pt x="39210" y="634"/>
                </a:lnTo>
                <a:lnTo>
                  <a:pt x="39023" y="950"/>
                </a:lnTo>
                <a:lnTo>
                  <a:pt x="38875" y="1211"/>
                </a:lnTo>
                <a:lnTo>
                  <a:pt x="38744" y="1006"/>
                </a:lnTo>
                <a:lnTo>
                  <a:pt x="38577" y="689"/>
                </a:lnTo>
                <a:lnTo>
                  <a:pt x="38390" y="392"/>
                </a:lnTo>
                <a:lnTo>
                  <a:pt x="38316" y="299"/>
                </a:lnTo>
                <a:lnTo>
                  <a:pt x="38279" y="261"/>
                </a:lnTo>
                <a:lnTo>
                  <a:pt x="38241" y="261"/>
                </a:lnTo>
                <a:lnTo>
                  <a:pt x="38204" y="280"/>
                </a:lnTo>
                <a:lnTo>
                  <a:pt x="38186" y="299"/>
                </a:lnTo>
                <a:lnTo>
                  <a:pt x="38167" y="354"/>
                </a:lnTo>
                <a:lnTo>
                  <a:pt x="38167" y="410"/>
                </a:lnTo>
                <a:lnTo>
                  <a:pt x="38223" y="559"/>
                </a:lnTo>
                <a:lnTo>
                  <a:pt x="38279" y="745"/>
                </a:lnTo>
                <a:lnTo>
                  <a:pt x="38465" y="1080"/>
                </a:lnTo>
                <a:lnTo>
                  <a:pt x="38577" y="1285"/>
                </a:lnTo>
                <a:lnTo>
                  <a:pt x="38707" y="1434"/>
                </a:lnTo>
                <a:lnTo>
                  <a:pt x="38763" y="1490"/>
                </a:lnTo>
                <a:lnTo>
                  <a:pt x="38819" y="1509"/>
                </a:lnTo>
                <a:lnTo>
                  <a:pt x="38875" y="1527"/>
                </a:lnTo>
                <a:lnTo>
                  <a:pt x="38930" y="1527"/>
                </a:lnTo>
                <a:lnTo>
                  <a:pt x="38968" y="1509"/>
                </a:lnTo>
                <a:lnTo>
                  <a:pt x="39023" y="1471"/>
                </a:lnTo>
                <a:lnTo>
                  <a:pt x="39117" y="1378"/>
                </a:lnTo>
                <a:lnTo>
                  <a:pt x="39191" y="1267"/>
                </a:lnTo>
                <a:lnTo>
                  <a:pt x="39396" y="969"/>
                </a:lnTo>
                <a:lnTo>
                  <a:pt x="39489" y="820"/>
                </a:lnTo>
                <a:lnTo>
                  <a:pt x="39656" y="522"/>
                </a:lnTo>
                <a:lnTo>
                  <a:pt x="39712" y="392"/>
                </a:lnTo>
                <a:lnTo>
                  <a:pt x="39750" y="261"/>
                </a:lnTo>
                <a:lnTo>
                  <a:pt x="39768" y="224"/>
                </a:lnTo>
                <a:lnTo>
                  <a:pt x="39750" y="187"/>
                </a:lnTo>
                <a:close/>
                <a:moveTo>
                  <a:pt x="10035" y="94"/>
                </a:moveTo>
                <a:lnTo>
                  <a:pt x="9998" y="131"/>
                </a:lnTo>
                <a:lnTo>
                  <a:pt x="9979" y="168"/>
                </a:lnTo>
                <a:lnTo>
                  <a:pt x="9570" y="1229"/>
                </a:lnTo>
                <a:lnTo>
                  <a:pt x="9421" y="1025"/>
                </a:lnTo>
                <a:lnTo>
                  <a:pt x="9179" y="727"/>
                </a:lnTo>
                <a:lnTo>
                  <a:pt x="9048" y="578"/>
                </a:lnTo>
                <a:lnTo>
                  <a:pt x="8937" y="466"/>
                </a:lnTo>
                <a:lnTo>
                  <a:pt x="8825" y="410"/>
                </a:lnTo>
                <a:lnTo>
                  <a:pt x="8750" y="410"/>
                </a:lnTo>
                <a:lnTo>
                  <a:pt x="8732" y="447"/>
                </a:lnTo>
                <a:lnTo>
                  <a:pt x="8750" y="485"/>
                </a:lnTo>
                <a:lnTo>
                  <a:pt x="8788" y="578"/>
                </a:lnTo>
                <a:lnTo>
                  <a:pt x="8993" y="876"/>
                </a:lnTo>
                <a:lnTo>
                  <a:pt x="9235" y="1174"/>
                </a:lnTo>
                <a:lnTo>
                  <a:pt x="9365" y="1341"/>
                </a:lnTo>
                <a:lnTo>
                  <a:pt x="9495" y="1490"/>
                </a:lnTo>
                <a:lnTo>
                  <a:pt x="9532" y="1527"/>
                </a:lnTo>
                <a:lnTo>
                  <a:pt x="9570" y="1546"/>
                </a:lnTo>
                <a:lnTo>
                  <a:pt x="9607" y="1546"/>
                </a:lnTo>
                <a:lnTo>
                  <a:pt x="9663" y="1527"/>
                </a:lnTo>
                <a:lnTo>
                  <a:pt x="9700" y="1490"/>
                </a:lnTo>
                <a:lnTo>
                  <a:pt x="9737" y="1434"/>
                </a:lnTo>
                <a:lnTo>
                  <a:pt x="9812" y="1267"/>
                </a:lnTo>
                <a:lnTo>
                  <a:pt x="9905" y="950"/>
                </a:lnTo>
                <a:lnTo>
                  <a:pt x="10091" y="596"/>
                </a:lnTo>
                <a:lnTo>
                  <a:pt x="10165" y="373"/>
                </a:lnTo>
                <a:lnTo>
                  <a:pt x="10184" y="299"/>
                </a:lnTo>
                <a:lnTo>
                  <a:pt x="10184" y="243"/>
                </a:lnTo>
                <a:lnTo>
                  <a:pt x="10147" y="168"/>
                </a:lnTo>
                <a:lnTo>
                  <a:pt x="10091" y="112"/>
                </a:lnTo>
                <a:lnTo>
                  <a:pt x="10072" y="94"/>
                </a:lnTo>
                <a:close/>
                <a:moveTo>
                  <a:pt x="70320" y="224"/>
                </a:moveTo>
                <a:lnTo>
                  <a:pt x="70246" y="243"/>
                </a:lnTo>
                <a:lnTo>
                  <a:pt x="70171" y="280"/>
                </a:lnTo>
                <a:lnTo>
                  <a:pt x="70097" y="354"/>
                </a:lnTo>
                <a:lnTo>
                  <a:pt x="70004" y="466"/>
                </a:lnTo>
                <a:lnTo>
                  <a:pt x="69874" y="652"/>
                </a:lnTo>
                <a:lnTo>
                  <a:pt x="69762" y="801"/>
                </a:lnTo>
                <a:lnTo>
                  <a:pt x="69706" y="932"/>
                </a:lnTo>
                <a:lnTo>
                  <a:pt x="69632" y="1099"/>
                </a:lnTo>
                <a:lnTo>
                  <a:pt x="69613" y="1174"/>
                </a:lnTo>
                <a:lnTo>
                  <a:pt x="69613" y="1229"/>
                </a:lnTo>
                <a:lnTo>
                  <a:pt x="69632" y="1248"/>
                </a:lnTo>
                <a:lnTo>
                  <a:pt x="69725" y="1248"/>
                </a:lnTo>
                <a:lnTo>
                  <a:pt x="69780" y="1211"/>
                </a:lnTo>
                <a:lnTo>
                  <a:pt x="69855" y="1136"/>
                </a:lnTo>
                <a:lnTo>
                  <a:pt x="70023" y="913"/>
                </a:lnTo>
                <a:lnTo>
                  <a:pt x="70171" y="689"/>
                </a:lnTo>
                <a:lnTo>
                  <a:pt x="70283" y="541"/>
                </a:lnTo>
                <a:lnTo>
                  <a:pt x="70395" y="764"/>
                </a:lnTo>
                <a:lnTo>
                  <a:pt x="70544" y="1062"/>
                </a:lnTo>
                <a:lnTo>
                  <a:pt x="70618" y="1229"/>
                </a:lnTo>
                <a:lnTo>
                  <a:pt x="70711" y="1360"/>
                </a:lnTo>
                <a:lnTo>
                  <a:pt x="70804" y="1471"/>
                </a:lnTo>
                <a:lnTo>
                  <a:pt x="70898" y="1527"/>
                </a:lnTo>
                <a:lnTo>
                  <a:pt x="70953" y="1546"/>
                </a:lnTo>
                <a:lnTo>
                  <a:pt x="71009" y="1527"/>
                </a:lnTo>
                <a:lnTo>
                  <a:pt x="71028" y="1527"/>
                </a:lnTo>
                <a:lnTo>
                  <a:pt x="71047" y="1490"/>
                </a:lnTo>
                <a:lnTo>
                  <a:pt x="71028" y="1397"/>
                </a:lnTo>
                <a:lnTo>
                  <a:pt x="70991" y="1285"/>
                </a:lnTo>
                <a:lnTo>
                  <a:pt x="70860" y="1025"/>
                </a:lnTo>
                <a:lnTo>
                  <a:pt x="70767" y="876"/>
                </a:lnTo>
                <a:lnTo>
                  <a:pt x="70581" y="503"/>
                </a:lnTo>
                <a:lnTo>
                  <a:pt x="70451" y="317"/>
                </a:lnTo>
                <a:lnTo>
                  <a:pt x="70376" y="243"/>
                </a:lnTo>
                <a:lnTo>
                  <a:pt x="70320" y="224"/>
                </a:lnTo>
                <a:close/>
                <a:moveTo>
                  <a:pt x="86351" y="243"/>
                </a:moveTo>
                <a:lnTo>
                  <a:pt x="86313" y="261"/>
                </a:lnTo>
                <a:lnTo>
                  <a:pt x="86295" y="299"/>
                </a:lnTo>
                <a:lnTo>
                  <a:pt x="86295" y="354"/>
                </a:lnTo>
                <a:lnTo>
                  <a:pt x="86295" y="410"/>
                </a:lnTo>
                <a:lnTo>
                  <a:pt x="86351" y="559"/>
                </a:lnTo>
                <a:lnTo>
                  <a:pt x="86425" y="708"/>
                </a:lnTo>
                <a:lnTo>
                  <a:pt x="86593" y="1006"/>
                </a:lnTo>
                <a:lnTo>
                  <a:pt x="86723" y="1192"/>
                </a:lnTo>
                <a:lnTo>
                  <a:pt x="86797" y="1322"/>
                </a:lnTo>
                <a:lnTo>
                  <a:pt x="86872" y="1453"/>
                </a:lnTo>
                <a:lnTo>
                  <a:pt x="86928" y="1509"/>
                </a:lnTo>
                <a:lnTo>
                  <a:pt x="86965" y="1527"/>
                </a:lnTo>
                <a:lnTo>
                  <a:pt x="87039" y="1546"/>
                </a:lnTo>
                <a:lnTo>
                  <a:pt x="87114" y="1527"/>
                </a:lnTo>
                <a:lnTo>
                  <a:pt x="87151" y="1509"/>
                </a:lnTo>
                <a:lnTo>
                  <a:pt x="87188" y="1471"/>
                </a:lnTo>
                <a:lnTo>
                  <a:pt x="87263" y="1378"/>
                </a:lnTo>
                <a:lnTo>
                  <a:pt x="87393" y="1174"/>
                </a:lnTo>
                <a:lnTo>
                  <a:pt x="87449" y="1043"/>
                </a:lnTo>
                <a:lnTo>
                  <a:pt x="87524" y="894"/>
                </a:lnTo>
                <a:lnTo>
                  <a:pt x="87561" y="727"/>
                </a:lnTo>
                <a:lnTo>
                  <a:pt x="87561" y="578"/>
                </a:lnTo>
                <a:lnTo>
                  <a:pt x="87542" y="522"/>
                </a:lnTo>
                <a:lnTo>
                  <a:pt x="87486" y="392"/>
                </a:lnTo>
                <a:lnTo>
                  <a:pt x="87468" y="354"/>
                </a:lnTo>
                <a:lnTo>
                  <a:pt x="87430" y="336"/>
                </a:lnTo>
                <a:lnTo>
                  <a:pt x="87412" y="354"/>
                </a:lnTo>
                <a:lnTo>
                  <a:pt x="87393" y="429"/>
                </a:lnTo>
                <a:lnTo>
                  <a:pt x="87356" y="652"/>
                </a:lnTo>
                <a:lnTo>
                  <a:pt x="87281" y="876"/>
                </a:lnTo>
                <a:lnTo>
                  <a:pt x="87170" y="1080"/>
                </a:lnTo>
                <a:lnTo>
                  <a:pt x="87039" y="1267"/>
                </a:lnTo>
                <a:lnTo>
                  <a:pt x="86723" y="671"/>
                </a:lnTo>
                <a:lnTo>
                  <a:pt x="86630" y="485"/>
                </a:lnTo>
                <a:lnTo>
                  <a:pt x="86518" y="354"/>
                </a:lnTo>
                <a:lnTo>
                  <a:pt x="86425" y="261"/>
                </a:lnTo>
                <a:lnTo>
                  <a:pt x="86388" y="243"/>
                </a:lnTo>
                <a:close/>
                <a:moveTo>
                  <a:pt x="4226" y="336"/>
                </a:moveTo>
                <a:lnTo>
                  <a:pt x="4170" y="354"/>
                </a:lnTo>
                <a:lnTo>
                  <a:pt x="4096" y="373"/>
                </a:lnTo>
                <a:lnTo>
                  <a:pt x="4022" y="429"/>
                </a:lnTo>
                <a:lnTo>
                  <a:pt x="3817" y="578"/>
                </a:lnTo>
                <a:lnTo>
                  <a:pt x="3612" y="764"/>
                </a:lnTo>
                <a:lnTo>
                  <a:pt x="3388" y="987"/>
                </a:lnTo>
                <a:lnTo>
                  <a:pt x="3221" y="1192"/>
                </a:lnTo>
                <a:lnTo>
                  <a:pt x="3091" y="1378"/>
                </a:lnTo>
                <a:lnTo>
                  <a:pt x="3072" y="1434"/>
                </a:lnTo>
                <a:lnTo>
                  <a:pt x="3053" y="1490"/>
                </a:lnTo>
                <a:lnTo>
                  <a:pt x="3072" y="1546"/>
                </a:lnTo>
                <a:lnTo>
                  <a:pt x="3109" y="1565"/>
                </a:lnTo>
                <a:lnTo>
                  <a:pt x="3165" y="1546"/>
                </a:lnTo>
                <a:lnTo>
                  <a:pt x="3240" y="1527"/>
                </a:lnTo>
                <a:lnTo>
                  <a:pt x="3388" y="1397"/>
                </a:lnTo>
                <a:lnTo>
                  <a:pt x="3575" y="1229"/>
                </a:lnTo>
                <a:lnTo>
                  <a:pt x="3928" y="876"/>
                </a:lnTo>
                <a:lnTo>
                  <a:pt x="4133" y="634"/>
                </a:lnTo>
                <a:lnTo>
                  <a:pt x="4245" y="820"/>
                </a:lnTo>
                <a:lnTo>
                  <a:pt x="4450" y="1099"/>
                </a:lnTo>
                <a:lnTo>
                  <a:pt x="4543" y="1229"/>
                </a:lnTo>
                <a:lnTo>
                  <a:pt x="4655" y="1341"/>
                </a:lnTo>
                <a:lnTo>
                  <a:pt x="4692" y="1360"/>
                </a:lnTo>
                <a:lnTo>
                  <a:pt x="4785" y="1360"/>
                </a:lnTo>
                <a:lnTo>
                  <a:pt x="4803" y="1322"/>
                </a:lnTo>
                <a:lnTo>
                  <a:pt x="4822" y="1285"/>
                </a:lnTo>
                <a:lnTo>
                  <a:pt x="4822" y="1229"/>
                </a:lnTo>
                <a:lnTo>
                  <a:pt x="4785" y="1118"/>
                </a:lnTo>
                <a:lnTo>
                  <a:pt x="4710" y="969"/>
                </a:lnTo>
                <a:lnTo>
                  <a:pt x="4617" y="838"/>
                </a:lnTo>
                <a:lnTo>
                  <a:pt x="4394" y="541"/>
                </a:lnTo>
                <a:lnTo>
                  <a:pt x="4264" y="354"/>
                </a:lnTo>
                <a:lnTo>
                  <a:pt x="4226" y="336"/>
                </a:lnTo>
                <a:close/>
                <a:moveTo>
                  <a:pt x="15006" y="168"/>
                </a:moveTo>
                <a:lnTo>
                  <a:pt x="14876" y="261"/>
                </a:lnTo>
                <a:lnTo>
                  <a:pt x="14708" y="410"/>
                </a:lnTo>
                <a:lnTo>
                  <a:pt x="14522" y="596"/>
                </a:lnTo>
                <a:lnTo>
                  <a:pt x="14336" y="801"/>
                </a:lnTo>
                <a:lnTo>
                  <a:pt x="14187" y="1006"/>
                </a:lnTo>
                <a:lnTo>
                  <a:pt x="14094" y="1155"/>
                </a:lnTo>
                <a:lnTo>
                  <a:pt x="14075" y="1229"/>
                </a:lnTo>
                <a:lnTo>
                  <a:pt x="14057" y="1267"/>
                </a:lnTo>
                <a:lnTo>
                  <a:pt x="14075" y="1341"/>
                </a:lnTo>
                <a:lnTo>
                  <a:pt x="14112" y="1360"/>
                </a:lnTo>
                <a:lnTo>
                  <a:pt x="14150" y="1360"/>
                </a:lnTo>
                <a:lnTo>
                  <a:pt x="14187" y="1322"/>
                </a:lnTo>
                <a:lnTo>
                  <a:pt x="14280" y="1229"/>
                </a:lnTo>
                <a:lnTo>
                  <a:pt x="14355" y="1155"/>
                </a:lnTo>
                <a:lnTo>
                  <a:pt x="14671" y="783"/>
                </a:lnTo>
                <a:lnTo>
                  <a:pt x="15006" y="410"/>
                </a:lnTo>
                <a:lnTo>
                  <a:pt x="15192" y="671"/>
                </a:lnTo>
                <a:lnTo>
                  <a:pt x="15472" y="1080"/>
                </a:lnTo>
                <a:lnTo>
                  <a:pt x="15621" y="1285"/>
                </a:lnTo>
                <a:lnTo>
                  <a:pt x="15751" y="1453"/>
                </a:lnTo>
                <a:lnTo>
                  <a:pt x="15863" y="1546"/>
                </a:lnTo>
                <a:lnTo>
                  <a:pt x="15900" y="1565"/>
                </a:lnTo>
                <a:lnTo>
                  <a:pt x="15918" y="1565"/>
                </a:lnTo>
                <a:lnTo>
                  <a:pt x="15956" y="1509"/>
                </a:lnTo>
                <a:lnTo>
                  <a:pt x="15956" y="1434"/>
                </a:lnTo>
                <a:lnTo>
                  <a:pt x="15956" y="1360"/>
                </a:lnTo>
                <a:lnTo>
                  <a:pt x="15918" y="1267"/>
                </a:lnTo>
                <a:lnTo>
                  <a:pt x="15807" y="1062"/>
                </a:lnTo>
                <a:lnTo>
                  <a:pt x="15658" y="838"/>
                </a:lnTo>
                <a:lnTo>
                  <a:pt x="15490" y="615"/>
                </a:lnTo>
                <a:lnTo>
                  <a:pt x="15323" y="429"/>
                </a:lnTo>
                <a:lnTo>
                  <a:pt x="15081" y="168"/>
                </a:lnTo>
                <a:close/>
                <a:moveTo>
                  <a:pt x="61793" y="168"/>
                </a:moveTo>
                <a:lnTo>
                  <a:pt x="61737" y="187"/>
                </a:lnTo>
                <a:lnTo>
                  <a:pt x="61626" y="261"/>
                </a:lnTo>
                <a:lnTo>
                  <a:pt x="61514" y="354"/>
                </a:lnTo>
                <a:lnTo>
                  <a:pt x="61421" y="485"/>
                </a:lnTo>
                <a:lnTo>
                  <a:pt x="61328" y="615"/>
                </a:lnTo>
                <a:lnTo>
                  <a:pt x="61198" y="913"/>
                </a:lnTo>
                <a:lnTo>
                  <a:pt x="61104" y="1174"/>
                </a:lnTo>
                <a:lnTo>
                  <a:pt x="60881" y="932"/>
                </a:lnTo>
                <a:lnTo>
                  <a:pt x="60676" y="652"/>
                </a:lnTo>
                <a:lnTo>
                  <a:pt x="60490" y="429"/>
                </a:lnTo>
                <a:lnTo>
                  <a:pt x="60378" y="299"/>
                </a:lnTo>
                <a:lnTo>
                  <a:pt x="60341" y="261"/>
                </a:lnTo>
                <a:lnTo>
                  <a:pt x="60323" y="261"/>
                </a:lnTo>
                <a:lnTo>
                  <a:pt x="60323" y="336"/>
                </a:lnTo>
                <a:lnTo>
                  <a:pt x="60341" y="410"/>
                </a:lnTo>
                <a:lnTo>
                  <a:pt x="60397" y="615"/>
                </a:lnTo>
                <a:lnTo>
                  <a:pt x="60490" y="838"/>
                </a:lnTo>
                <a:lnTo>
                  <a:pt x="60602" y="1062"/>
                </a:lnTo>
                <a:lnTo>
                  <a:pt x="60751" y="1267"/>
                </a:lnTo>
                <a:lnTo>
                  <a:pt x="60900" y="1434"/>
                </a:lnTo>
                <a:lnTo>
                  <a:pt x="60974" y="1490"/>
                </a:lnTo>
                <a:lnTo>
                  <a:pt x="61049" y="1546"/>
                </a:lnTo>
                <a:lnTo>
                  <a:pt x="61123" y="1565"/>
                </a:lnTo>
                <a:lnTo>
                  <a:pt x="61198" y="1565"/>
                </a:lnTo>
                <a:lnTo>
                  <a:pt x="61253" y="1527"/>
                </a:lnTo>
                <a:lnTo>
                  <a:pt x="61309" y="1434"/>
                </a:lnTo>
                <a:lnTo>
                  <a:pt x="61440" y="1192"/>
                </a:lnTo>
                <a:lnTo>
                  <a:pt x="61551" y="913"/>
                </a:lnTo>
                <a:lnTo>
                  <a:pt x="61626" y="745"/>
                </a:lnTo>
                <a:lnTo>
                  <a:pt x="61700" y="634"/>
                </a:lnTo>
                <a:lnTo>
                  <a:pt x="61812" y="392"/>
                </a:lnTo>
                <a:lnTo>
                  <a:pt x="61849" y="280"/>
                </a:lnTo>
                <a:lnTo>
                  <a:pt x="61868" y="205"/>
                </a:lnTo>
                <a:lnTo>
                  <a:pt x="61849" y="168"/>
                </a:lnTo>
                <a:close/>
                <a:moveTo>
                  <a:pt x="62855" y="168"/>
                </a:moveTo>
                <a:lnTo>
                  <a:pt x="62799" y="187"/>
                </a:lnTo>
                <a:lnTo>
                  <a:pt x="62743" y="224"/>
                </a:lnTo>
                <a:lnTo>
                  <a:pt x="62687" y="280"/>
                </a:lnTo>
                <a:lnTo>
                  <a:pt x="62575" y="392"/>
                </a:lnTo>
                <a:lnTo>
                  <a:pt x="62501" y="522"/>
                </a:lnTo>
                <a:lnTo>
                  <a:pt x="62352" y="801"/>
                </a:lnTo>
                <a:lnTo>
                  <a:pt x="62240" y="1006"/>
                </a:lnTo>
                <a:lnTo>
                  <a:pt x="62203" y="1118"/>
                </a:lnTo>
                <a:lnTo>
                  <a:pt x="62184" y="1211"/>
                </a:lnTo>
                <a:lnTo>
                  <a:pt x="62184" y="1322"/>
                </a:lnTo>
                <a:lnTo>
                  <a:pt x="62184" y="1360"/>
                </a:lnTo>
                <a:lnTo>
                  <a:pt x="62203" y="1378"/>
                </a:lnTo>
                <a:lnTo>
                  <a:pt x="62222" y="1378"/>
                </a:lnTo>
                <a:lnTo>
                  <a:pt x="62259" y="1360"/>
                </a:lnTo>
                <a:lnTo>
                  <a:pt x="62389" y="1155"/>
                </a:lnTo>
                <a:lnTo>
                  <a:pt x="62557" y="857"/>
                </a:lnTo>
                <a:lnTo>
                  <a:pt x="62724" y="578"/>
                </a:lnTo>
                <a:lnTo>
                  <a:pt x="62799" y="485"/>
                </a:lnTo>
                <a:lnTo>
                  <a:pt x="62873" y="429"/>
                </a:lnTo>
                <a:lnTo>
                  <a:pt x="62892" y="429"/>
                </a:lnTo>
                <a:lnTo>
                  <a:pt x="62910" y="466"/>
                </a:lnTo>
                <a:lnTo>
                  <a:pt x="62985" y="559"/>
                </a:lnTo>
                <a:lnTo>
                  <a:pt x="63171" y="894"/>
                </a:lnTo>
                <a:lnTo>
                  <a:pt x="63357" y="1248"/>
                </a:lnTo>
                <a:lnTo>
                  <a:pt x="63469" y="1434"/>
                </a:lnTo>
                <a:lnTo>
                  <a:pt x="63562" y="1527"/>
                </a:lnTo>
                <a:lnTo>
                  <a:pt x="63618" y="1546"/>
                </a:lnTo>
                <a:lnTo>
                  <a:pt x="63655" y="1565"/>
                </a:lnTo>
                <a:lnTo>
                  <a:pt x="63674" y="1546"/>
                </a:lnTo>
                <a:lnTo>
                  <a:pt x="63692" y="1509"/>
                </a:lnTo>
                <a:lnTo>
                  <a:pt x="63711" y="1453"/>
                </a:lnTo>
                <a:lnTo>
                  <a:pt x="63711" y="1378"/>
                </a:lnTo>
                <a:lnTo>
                  <a:pt x="63692" y="1285"/>
                </a:lnTo>
                <a:lnTo>
                  <a:pt x="63655" y="1192"/>
                </a:lnTo>
                <a:lnTo>
                  <a:pt x="63543" y="1006"/>
                </a:lnTo>
                <a:lnTo>
                  <a:pt x="63413" y="838"/>
                </a:lnTo>
                <a:lnTo>
                  <a:pt x="63320" y="671"/>
                </a:lnTo>
                <a:lnTo>
                  <a:pt x="63208" y="466"/>
                </a:lnTo>
                <a:lnTo>
                  <a:pt x="63134" y="354"/>
                </a:lnTo>
                <a:lnTo>
                  <a:pt x="63059" y="261"/>
                </a:lnTo>
                <a:lnTo>
                  <a:pt x="62985" y="205"/>
                </a:lnTo>
                <a:lnTo>
                  <a:pt x="62948" y="187"/>
                </a:lnTo>
                <a:lnTo>
                  <a:pt x="62892" y="168"/>
                </a:lnTo>
                <a:close/>
                <a:moveTo>
                  <a:pt x="77712" y="168"/>
                </a:moveTo>
                <a:lnTo>
                  <a:pt x="77656" y="187"/>
                </a:lnTo>
                <a:lnTo>
                  <a:pt x="77563" y="224"/>
                </a:lnTo>
                <a:lnTo>
                  <a:pt x="77451" y="317"/>
                </a:lnTo>
                <a:lnTo>
                  <a:pt x="77358" y="410"/>
                </a:lnTo>
                <a:lnTo>
                  <a:pt x="77190" y="652"/>
                </a:lnTo>
                <a:lnTo>
                  <a:pt x="77060" y="857"/>
                </a:lnTo>
                <a:lnTo>
                  <a:pt x="76948" y="1025"/>
                </a:lnTo>
                <a:lnTo>
                  <a:pt x="76818" y="1304"/>
                </a:lnTo>
                <a:lnTo>
                  <a:pt x="76781" y="1416"/>
                </a:lnTo>
                <a:lnTo>
                  <a:pt x="76781" y="1509"/>
                </a:lnTo>
                <a:lnTo>
                  <a:pt x="76781" y="1546"/>
                </a:lnTo>
                <a:lnTo>
                  <a:pt x="76818" y="1565"/>
                </a:lnTo>
                <a:lnTo>
                  <a:pt x="76874" y="1565"/>
                </a:lnTo>
                <a:lnTo>
                  <a:pt x="76930" y="1546"/>
                </a:lnTo>
                <a:lnTo>
                  <a:pt x="76967" y="1509"/>
                </a:lnTo>
                <a:lnTo>
                  <a:pt x="77023" y="1453"/>
                </a:lnTo>
                <a:lnTo>
                  <a:pt x="77116" y="1267"/>
                </a:lnTo>
                <a:lnTo>
                  <a:pt x="77284" y="950"/>
                </a:lnTo>
                <a:lnTo>
                  <a:pt x="77470" y="671"/>
                </a:lnTo>
                <a:lnTo>
                  <a:pt x="77693" y="410"/>
                </a:lnTo>
                <a:lnTo>
                  <a:pt x="77991" y="745"/>
                </a:lnTo>
                <a:lnTo>
                  <a:pt x="78289" y="1080"/>
                </a:lnTo>
                <a:lnTo>
                  <a:pt x="78382" y="1155"/>
                </a:lnTo>
                <a:lnTo>
                  <a:pt x="78531" y="1267"/>
                </a:lnTo>
                <a:lnTo>
                  <a:pt x="78643" y="1341"/>
                </a:lnTo>
                <a:lnTo>
                  <a:pt x="78661" y="1341"/>
                </a:lnTo>
                <a:lnTo>
                  <a:pt x="78661" y="1322"/>
                </a:lnTo>
                <a:lnTo>
                  <a:pt x="78643" y="1267"/>
                </a:lnTo>
                <a:lnTo>
                  <a:pt x="78457" y="969"/>
                </a:lnTo>
                <a:lnTo>
                  <a:pt x="78233" y="689"/>
                </a:lnTo>
                <a:lnTo>
                  <a:pt x="78010" y="410"/>
                </a:lnTo>
                <a:lnTo>
                  <a:pt x="77879" y="261"/>
                </a:lnTo>
                <a:lnTo>
                  <a:pt x="77823" y="205"/>
                </a:lnTo>
                <a:lnTo>
                  <a:pt x="77768" y="168"/>
                </a:lnTo>
                <a:close/>
                <a:moveTo>
                  <a:pt x="37218" y="317"/>
                </a:moveTo>
                <a:lnTo>
                  <a:pt x="37143" y="354"/>
                </a:lnTo>
                <a:lnTo>
                  <a:pt x="37069" y="429"/>
                </a:lnTo>
                <a:lnTo>
                  <a:pt x="36957" y="559"/>
                </a:lnTo>
                <a:lnTo>
                  <a:pt x="36715" y="783"/>
                </a:lnTo>
                <a:lnTo>
                  <a:pt x="36603" y="913"/>
                </a:lnTo>
                <a:lnTo>
                  <a:pt x="36529" y="1062"/>
                </a:lnTo>
                <a:lnTo>
                  <a:pt x="36491" y="1118"/>
                </a:lnTo>
                <a:lnTo>
                  <a:pt x="36454" y="1248"/>
                </a:lnTo>
                <a:lnTo>
                  <a:pt x="36454" y="1304"/>
                </a:lnTo>
                <a:lnTo>
                  <a:pt x="36454" y="1341"/>
                </a:lnTo>
                <a:lnTo>
                  <a:pt x="36491" y="1341"/>
                </a:lnTo>
                <a:lnTo>
                  <a:pt x="36566" y="1285"/>
                </a:lnTo>
                <a:lnTo>
                  <a:pt x="36733" y="1136"/>
                </a:lnTo>
                <a:lnTo>
                  <a:pt x="36901" y="987"/>
                </a:lnTo>
                <a:lnTo>
                  <a:pt x="37218" y="652"/>
                </a:lnTo>
                <a:lnTo>
                  <a:pt x="37273" y="876"/>
                </a:lnTo>
                <a:lnTo>
                  <a:pt x="37404" y="1211"/>
                </a:lnTo>
                <a:lnTo>
                  <a:pt x="37478" y="1360"/>
                </a:lnTo>
                <a:lnTo>
                  <a:pt x="37571" y="1490"/>
                </a:lnTo>
                <a:lnTo>
                  <a:pt x="37608" y="1546"/>
                </a:lnTo>
                <a:lnTo>
                  <a:pt x="37664" y="1583"/>
                </a:lnTo>
                <a:lnTo>
                  <a:pt x="37757" y="1583"/>
                </a:lnTo>
                <a:lnTo>
                  <a:pt x="37795" y="1565"/>
                </a:lnTo>
                <a:lnTo>
                  <a:pt x="37832" y="1527"/>
                </a:lnTo>
                <a:lnTo>
                  <a:pt x="37832" y="1490"/>
                </a:lnTo>
                <a:lnTo>
                  <a:pt x="37832" y="1434"/>
                </a:lnTo>
                <a:lnTo>
                  <a:pt x="37813" y="1304"/>
                </a:lnTo>
                <a:lnTo>
                  <a:pt x="37757" y="1155"/>
                </a:lnTo>
                <a:lnTo>
                  <a:pt x="37608" y="876"/>
                </a:lnTo>
                <a:lnTo>
                  <a:pt x="37497" y="671"/>
                </a:lnTo>
                <a:lnTo>
                  <a:pt x="37385" y="410"/>
                </a:lnTo>
                <a:lnTo>
                  <a:pt x="37329" y="354"/>
                </a:lnTo>
                <a:lnTo>
                  <a:pt x="37292" y="317"/>
                </a:lnTo>
                <a:close/>
                <a:moveTo>
                  <a:pt x="66727" y="373"/>
                </a:moveTo>
                <a:lnTo>
                  <a:pt x="66634" y="410"/>
                </a:lnTo>
                <a:lnTo>
                  <a:pt x="66541" y="466"/>
                </a:lnTo>
                <a:lnTo>
                  <a:pt x="66448" y="559"/>
                </a:lnTo>
                <a:lnTo>
                  <a:pt x="66355" y="652"/>
                </a:lnTo>
                <a:lnTo>
                  <a:pt x="66280" y="783"/>
                </a:lnTo>
                <a:lnTo>
                  <a:pt x="66131" y="1043"/>
                </a:lnTo>
                <a:lnTo>
                  <a:pt x="66020" y="1304"/>
                </a:lnTo>
                <a:lnTo>
                  <a:pt x="65945" y="1490"/>
                </a:lnTo>
                <a:lnTo>
                  <a:pt x="65945" y="1565"/>
                </a:lnTo>
                <a:lnTo>
                  <a:pt x="65964" y="1583"/>
                </a:lnTo>
                <a:lnTo>
                  <a:pt x="66020" y="1583"/>
                </a:lnTo>
                <a:lnTo>
                  <a:pt x="66094" y="1509"/>
                </a:lnTo>
                <a:lnTo>
                  <a:pt x="66243" y="1304"/>
                </a:lnTo>
                <a:lnTo>
                  <a:pt x="66485" y="913"/>
                </a:lnTo>
                <a:lnTo>
                  <a:pt x="66597" y="764"/>
                </a:lnTo>
                <a:lnTo>
                  <a:pt x="66634" y="727"/>
                </a:lnTo>
                <a:lnTo>
                  <a:pt x="66671" y="689"/>
                </a:lnTo>
                <a:lnTo>
                  <a:pt x="66709" y="689"/>
                </a:lnTo>
                <a:lnTo>
                  <a:pt x="66746" y="708"/>
                </a:lnTo>
                <a:lnTo>
                  <a:pt x="66783" y="745"/>
                </a:lnTo>
                <a:lnTo>
                  <a:pt x="66839" y="820"/>
                </a:lnTo>
                <a:lnTo>
                  <a:pt x="66895" y="987"/>
                </a:lnTo>
                <a:lnTo>
                  <a:pt x="67006" y="1248"/>
                </a:lnTo>
                <a:lnTo>
                  <a:pt x="67062" y="1378"/>
                </a:lnTo>
                <a:lnTo>
                  <a:pt x="67137" y="1471"/>
                </a:lnTo>
                <a:lnTo>
                  <a:pt x="67174" y="1490"/>
                </a:lnTo>
                <a:lnTo>
                  <a:pt x="67211" y="1509"/>
                </a:lnTo>
                <a:lnTo>
                  <a:pt x="67248" y="1509"/>
                </a:lnTo>
                <a:lnTo>
                  <a:pt x="67286" y="1490"/>
                </a:lnTo>
                <a:lnTo>
                  <a:pt x="67304" y="1453"/>
                </a:lnTo>
                <a:lnTo>
                  <a:pt x="67323" y="1416"/>
                </a:lnTo>
                <a:lnTo>
                  <a:pt x="67304" y="1304"/>
                </a:lnTo>
                <a:lnTo>
                  <a:pt x="67267" y="1174"/>
                </a:lnTo>
                <a:lnTo>
                  <a:pt x="67211" y="1025"/>
                </a:lnTo>
                <a:lnTo>
                  <a:pt x="67081" y="745"/>
                </a:lnTo>
                <a:lnTo>
                  <a:pt x="66969" y="559"/>
                </a:lnTo>
                <a:lnTo>
                  <a:pt x="66895" y="447"/>
                </a:lnTo>
                <a:lnTo>
                  <a:pt x="66820" y="392"/>
                </a:lnTo>
                <a:lnTo>
                  <a:pt x="66727" y="373"/>
                </a:lnTo>
                <a:close/>
                <a:moveTo>
                  <a:pt x="88566" y="317"/>
                </a:moveTo>
                <a:lnTo>
                  <a:pt x="88510" y="354"/>
                </a:lnTo>
                <a:lnTo>
                  <a:pt x="88454" y="392"/>
                </a:lnTo>
                <a:lnTo>
                  <a:pt x="88343" y="503"/>
                </a:lnTo>
                <a:lnTo>
                  <a:pt x="88212" y="671"/>
                </a:lnTo>
                <a:lnTo>
                  <a:pt x="88082" y="838"/>
                </a:lnTo>
                <a:lnTo>
                  <a:pt x="87989" y="1006"/>
                </a:lnTo>
                <a:lnTo>
                  <a:pt x="87914" y="1136"/>
                </a:lnTo>
                <a:lnTo>
                  <a:pt x="87896" y="1229"/>
                </a:lnTo>
                <a:lnTo>
                  <a:pt x="87914" y="1304"/>
                </a:lnTo>
                <a:lnTo>
                  <a:pt x="87933" y="1341"/>
                </a:lnTo>
                <a:lnTo>
                  <a:pt x="87970" y="1360"/>
                </a:lnTo>
                <a:lnTo>
                  <a:pt x="88008" y="1341"/>
                </a:lnTo>
                <a:lnTo>
                  <a:pt x="88063" y="1322"/>
                </a:lnTo>
                <a:lnTo>
                  <a:pt x="88101" y="1285"/>
                </a:lnTo>
                <a:lnTo>
                  <a:pt x="88212" y="1155"/>
                </a:lnTo>
                <a:lnTo>
                  <a:pt x="88436" y="857"/>
                </a:lnTo>
                <a:lnTo>
                  <a:pt x="88566" y="634"/>
                </a:lnTo>
                <a:lnTo>
                  <a:pt x="88771" y="876"/>
                </a:lnTo>
                <a:lnTo>
                  <a:pt x="89087" y="1229"/>
                </a:lnTo>
                <a:lnTo>
                  <a:pt x="89255" y="1397"/>
                </a:lnTo>
                <a:lnTo>
                  <a:pt x="89404" y="1527"/>
                </a:lnTo>
                <a:lnTo>
                  <a:pt x="89478" y="1565"/>
                </a:lnTo>
                <a:lnTo>
                  <a:pt x="89553" y="1583"/>
                </a:lnTo>
                <a:lnTo>
                  <a:pt x="89609" y="1583"/>
                </a:lnTo>
                <a:lnTo>
                  <a:pt x="89646" y="1565"/>
                </a:lnTo>
                <a:lnTo>
                  <a:pt x="89665" y="1527"/>
                </a:lnTo>
                <a:lnTo>
                  <a:pt x="89646" y="1471"/>
                </a:lnTo>
                <a:lnTo>
                  <a:pt x="89553" y="1322"/>
                </a:lnTo>
                <a:lnTo>
                  <a:pt x="89423" y="1136"/>
                </a:lnTo>
                <a:lnTo>
                  <a:pt x="89236" y="932"/>
                </a:lnTo>
                <a:lnTo>
                  <a:pt x="88864" y="559"/>
                </a:lnTo>
                <a:lnTo>
                  <a:pt x="88641" y="336"/>
                </a:lnTo>
                <a:lnTo>
                  <a:pt x="88603" y="317"/>
                </a:lnTo>
                <a:close/>
                <a:moveTo>
                  <a:pt x="90037" y="261"/>
                </a:moveTo>
                <a:lnTo>
                  <a:pt x="90000" y="280"/>
                </a:lnTo>
                <a:lnTo>
                  <a:pt x="89962" y="317"/>
                </a:lnTo>
                <a:lnTo>
                  <a:pt x="89962" y="373"/>
                </a:lnTo>
                <a:lnTo>
                  <a:pt x="89962" y="429"/>
                </a:lnTo>
                <a:lnTo>
                  <a:pt x="89981" y="522"/>
                </a:lnTo>
                <a:lnTo>
                  <a:pt x="90056" y="708"/>
                </a:lnTo>
                <a:lnTo>
                  <a:pt x="90149" y="894"/>
                </a:lnTo>
                <a:lnTo>
                  <a:pt x="90391" y="1285"/>
                </a:lnTo>
                <a:lnTo>
                  <a:pt x="90540" y="1527"/>
                </a:lnTo>
                <a:lnTo>
                  <a:pt x="90595" y="1565"/>
                </a:lnTo>
                <a:lnTo>
                  <a:pt x="90633" y="1583"/>
                </a:lnTo>
                <a:lnTo>
                  <a:pt x="90689" y="1565"/>
                </a:lnTo>
                <a:lnTo>
                  <a:pt x="90744" y="1527"/>
                </a:lnTo>
                <a:lnTo>
                  <a:pt x="90856" y="1416"/>
                </a:lnTo>
                <a:lnTo>
                  <a:pt x="90986" y="1248"/>
                </a:lnTo>
                <a:lnTo>
                  <a:pt x="91098" y="1043"/>
                </a:lnTo>
                <a:lnTo>
                  <a:pt x="91173" y="857"/>
                </a:lnTo>
                <a:lnTo>
                  <a:pt x="91247" y="689"/>
                </a:lnTo>
                <a:lnTo>
                  <a:pt x="91266" y="596"/>
                </a:lnTo>
                <a:lnTo>
                  <a:pt x="91247" y="447"/>
                </a:lnTo>
                <a:lnTo>
                  <a:pt x="91229" y="410"/>
                </a:lnTo>
                <a:lnTo>
                  <a:pt x="91210" y="392"/>
                </a:lnTo>
                <a:lnTo>
                  <a:pt x="91191" y="410"/>
                </a:lnTo>
                <a:lnTo>
                  <a:pt x="91154" y="447"/>
                </a:lnTo>
                <a:lnTo>
                  <a:pt x="91080" y="559"/>
                </a:lnTo>
                <a:lnTo>
                  <a:pt x="90968" y="727"/>
                </a:lnTo>
                <a:lnTo>
                  <a:pt x="90875" y="894"/>
                </a:lnTo>
                <a:lnTo>
                  <a:pt x="90782" y="1080"/>
                </a:lnTo>
                <a:lnTo>
                  <a:pt x="90670" y="1248"/>
                </a:lnTo>
                <a:lnTo>
                  <a:pt x="90558" y="1006"/>
                </a:lnTo>
                <a:lnTo>
                  <a:pt x="90372" y="634"/>
                </a:lnTo>
                <a:lnTo>
                  <a:pt x="90279" y="466"/>
                </a:lnTo>
                <a:lnTo>
                  <a:pt x="90167" y="336"/>
                </a:lnTo>
                <a:lnTo>
                  <a:pt x="90130" y="280"/>
                </a:lnTo>
                <a:lnTo>
                  <a:pt x="90074" y="261"/>
                </a:lnTo>
                <a:close/>
                <a:moveTo>
                  <a:pt x="22342" y="261"/>
                </a:moveTo>
                <a:lnTo>
                  <a:pt x="22304" y="280"/>
                </a:lnTo>
                <a:lnTo>
                  <a:pt x="22230" y="317"/>
                </a:lnTo>
                <a:lnTo>
                  <a:pt x="22155" y="392"/>
                </a:lnTo>
                <a:lnTo>
                  <a:pt x="22081" y="485"/>
                </a:lnTo>
                <a:lnTo>
                  <a:pt x="21932" y="689"/>
                </a:lnTo>
                <a:lnTo>
                  <a:pt x="21839" y="838"/>
                </a:lnTo>
                <a:lnTo>
                  <a:pt x="21765" y="969"/>
                </a:lnTo>
                <a:lnTo>
                  <a:pt x="21671" y="1136"/>
                </a:lnTo>
                <a:lnTo>
                  <a:pt x="21634" y="1211"/>
                </a:lnTo>
                <a:lnTo>
                  <a:pt x="21634" y="1285"/>
                </a:lnTo>
                <a:lnTo>
                  <a:pt x="21634" y="1304"/>
                </a:lnTo>
                <a:lnTo>
                  <a:pt x="21653" y="1322"/>
                </a:lnTo>
                <a:lnTo>
                  <a:pt x="21690" y="1341"/>
                </a:lnTo>
                <a:lnTo>
                  <a:pt x="21727" y="1341"/>
                </a:lnTo>
                <a:lnTo>
                  <a:pt x="21802" y="1322"/>
                </a:lnTo>
                <a:lnTo>
                  <a:pt x="21895" y="1248"/>
                </a:lnTo>
                <a:lnTo>
                  <a:pt x="21969" y="1155"/>
                </a:lnTo>
                <a:lnTo>
                  <a:pt x="22062" y="1043"/>
                </a:lnTo>
                <a:lnTo>
                  <a:pt x="22230" y="820"/>
                </a:lnTo>
                <a:lnTo>
                  <a:pt x="22323" y="671"/>
                </a:lnTo>
                <a:lnTo>
                  <a:pt x="22453" y="876"/>
                </a:lnTo>
                <a:lnTo>
                  <a:pt x="22602" y="1174"/>
                </a:lnTo>
                <a:lnTo>
                  <a:pt x="22695" y="1322"/>
                </a:lnTo>
                <a:lnTo>
                  <a:pt x="22807" y="1453"/>
                </a:lnTo>
                <a:lnTo>
                  <a:pt x="22900" y="1546"/>
                </a:lnTo>
                <a:lnTo>
                  <a:pt x="22937" y="1583"/>
                </a:lnTo>
                <a:lnTo>
                  <a:pt x="22993" y="1602"/>
                </a:lnTo>
                <a:lnTo>
                  <a:pt x="23086" y="1602"/>
                </a:lnTo>
                <a:lnTo>
                  <a:pt x="23105" y="1565"/>
                </a:lnTo>
                <a:lnTo>
                  <a:pt x="23124" y="1527"/>
                </a:lnTo>
                <a:lnTo>
                  <a:pt x="23105" y="1434"/>
                </a:lnTo>
                <a:lnTo>
                  <a:pt x="23068" y="1322"/>
                </a:lnTo>
                <a:lnTo>
                  <a:pt x="22937" y="1080"/>
                </a:lnTo>
                <a:lnTo>
                  <a:pt x="22844" y="932"/>
                </a:lnTo>
                <a:lnTo>
                  <a:pt x="22640" y="559"/>
                </a:lnTo>
                <a:lnTo>
                  <a:pt x="22528" y="373"/>
                </a:lnTo>
                <a:lnTo>
                  <a:pt x="22453" y="317"/>
                </a:lnTo>
                <a:lnTo>
                  <a:pt x="22398" y="280"/>
                </a:lnTo>
                <a:lnTo>
                  <a:pt x="22342" y="261"/>
                </a:lnTo>
                <a:close/>
                <a:moveTo>
                  <a:pt x="23459" y="299"/>
                </a:moveTo>
                <a:lnTo>
                  <a:pt x="23422" y="317"/>
                </a:lnTo>
                <a:lnTo>
                  <a:pt x="23403" y="317"/>
                </a:lnTo>
                <a:lnTo>
                  <a:pt x="23384" y="354"/>
                </a:lnTo>
                <a:lnTo>
                  <a:pt x="23366" y="410"/>
                </a:lnTo>
                <a:lnTo>
                  <a:pt x="23366" y="485"/>
                </a:lnTo>
                <a:lnTo>
                  <a:pt x="23403" y="596"/>
                </a:lnTo>
                <a:lnTo>
                  <a:pt x="23552" y="857"/>
                </a:lnTo>
                <a:lnTo>
                  <a:pt x="23738" y="1118"/>
                </a:lnTo>
                <a:lnTo>
                  <a:pt x="23850" y="1285"/>
                </a:lnTo>
                <a:lnTo>
                  <a:pt x="23961" y="1434"/>
                </a:lnTo>
                <a:lnTo>
                  <a:pt x="24017" y="1509"/>
                </a:lnTo>
                <a:lnTo>
                  <a:pt x="24092" y="1546"/>
                </a:lnTo>
                <a:lnTo>
                  <a:pt x="24166" y="1583"/>
                </a:lnTo>
                <a:lnTo>
                  <a:pt x="24241" y="1602"/>
                </a:lnTo>
                <a:lnTo>
                  <a:pt x="24315" y="1583"/>
                </a:lnTo>
                <a:lnTo>
                  <a:pt x="24408" y="1546"/>
                </a:lnTo>
                <a:lnTo>
                  <a:pt x="24464" y="1490"/>
                </a:lnTo>
                <a:lnTo>
                  <a:pt x="24520" y="1416"/>
                </a:lnTo>
                <a:lnTo>
                  <a:pt x="24594" y="1229"/>
                </a:lnTo>
                <a:lnTo>
                  <a:pt x="24650" y="1043"/>
                </a:lnTo>
                <a:lnTo>
                  <a:pt x="24706" y="876"/>
                </a:lnTo>
                <a:lnTo>
                  <a:pt x="24799" y="764"/>
                </a:lnTo>
                <a:lnTo>
                  <a:pt x="24948" y="559"/>
                </a:lnTo>
                <a:lnTo>
                  <a:pt x="25004" y="466"/>
                </a:lnTo>
                <a:lnTo>
                  <a:pt x="25060" y="373"/>
                </a:lnTo>
                <a:lnTo>
                  <a:pt x="25060" y="317"/>
                </a:lnTo>
                <a:lnTo>
                  <a:pt x="25041" y="299"/>
                </a:lnTo>
                <a:lnTo>
                  <a:pt x="24930" y="299"/>
                </a:lnTo>
                <a:lnTo>
                  <a:pt x="24855" y="317"/>
                </a:lnTo>
                <a:lnTo>
                  <a:pt x="24781" y="354"/>
                </a:lnTo>
                <a:lnTo>
                  <a:pt x="24706" y="410"/>
                </a:lnTo>
                <a:lnTo>
                  <a:pt x="24594" y="522"/>
                </a:lnTo>
                <a:lnTo>
                  <a:pt x="24501" y="671"/>
                </a:lnTo>
                <a:lnTo>
                  <a:pt x="24464" y="801"/>
                </a:lnTo>
                <a:lnTo>
                  <a:pt x="24408" y="987"/>
                </a:lnTo>
                <a:lnTo>
                  <a:pt x="24352" y="1136"/>
                </a:lnTo>
                <a:lnTo>
                  <a:pt x="24315" y="1211"/>
                </a:lnTo>
                <a:lnTo>
                  <a:pt x="24278" y="1248"/>
                </a:lnTo>
                <a:lnTo>
                  <a:pt x="24203" y="1248"/>
                </a:lnTo>
                <a:lnTo>
                  <a:pt x="24129" y="1229"/>
                </a:lnTo>
                <a:lnTo>
                  <a:pt x="24055" y="1155"/>
                </a:lnTo>
                <a:lnTo>
                  <a:pt x="23999" y="1080"/>
                </a:lnTo>
                <a:lnTo>
                  <a:pt x="23887" y="894"/>
                </a:lnTo>
                <a:lnTo>
                  <a:pt x="23813" y="745"/>
                </a:lnTo>
                <a:lnTo>
                  <a:pt x="23719" y="596"/>
                </a:lnTo>
                <a:lnTo>
                  <a:pt x="23589" y="410"/>
                </a:lnTo>
                <a:lnTo>
                  <a:pt x="23515" y="336"/>
                </a:lnTo>
                <a:lnTo>
                  <a:pt x="23459" y="299"/>
                </a:lnTo>
                <a:close/>
                <a:moveTo>
                  <a:pt x="74063" y="224"/>
                </a:moveTo>
                <a:lnTo>
                  <a:pt x="74025" y="243"/>
                </a:lnTo>
                <a:lnTo>
                  <a:pt x="73988" y="261"/>
                </a:lnTo>
                <a:lnTo>
                  <a:pt x="73914" y="354"/>
                </a:lnTo>
                <a:lnTo>
                  <a:pt x="73821" y="503"/>
                </a:lnTo>
                <a:lnTo>
                  <a:pt x="73728" y="652"/>
                </a:lnTo>
                <a:lnTo>
                  <a:pt x="73541" y="969"/>
                </a:lnTo>
                <a:lnTo>
                  <a:pt x="73430" y="1174"/>
                </a:lnTo>
                <a:lnTo>
                  <a:pt x="73337" y="1360"/>
                </a:lnTo>
                <a:lnTo>
                  <a:pt x="73299" y="1453"/>
                </a:lnTo>
                <a:lnTo>
                  <a:pt x="73281" y="1546"/>
                </a:lnTo>
                <a:lnTo>
                  <a:pt x="73281" y="1602"/>
                </a:lnTo>
                <a:lnTo>
                  <a:pt x="73299" y="1620"/>
                </a:lnTo>
                <a:lnTo>
                  <a:pt x="73318" y="1620"/>
                </a:lnTo>
                <a:lnTo>
                  <a:pt x="73392" y="1602"/>
                </a:lnTo>
                <a:lnTo>
                  <a:pt x="73504" y="1509"/>
                </a:lnTo>
                <a:lnTo>
                  <a:pt x="73597" y="1416"/>
                </a:lnTo>
                <a:lnTo>
                  <a:pt x="73672" y="1304"/>
                </a:lnTo>
                <a:lnTo>
                  <a:pt x="73821" y="1080"/>
                </a:lnTo>
                <a:lnTo>
                  <a:pt x="74100" y="634"/>
                </a:lnTo>
                <a:lnTo>
                  <a:pt x="74174" y="857"/>
                </a:lnTo>
                <a:lnTo>
                  <a:pt x="74286" y="1136"/>
                </a:lnTo>
                <a:lnTo>
                  <a:pt x="74342" y="1267"/>
                </a:lnTo>
                <a:lnTo>
                  <a:pt x="74416" y="1397"/>
                </a:lnTo>
                <a:lnTo>
                  <a:pt x="74509" y="1490"/>
                </a:lnTo>
                <a:lnTo>
                  <a:pt x="74603" y="1546"/>
                </a:lnTo>
                <a:lnTo>
                  <a:pt x="74658" y="1565"/>
                </a:lnTo>
                <a:lnTo>
                  <a:pt x="74696" y="1565"/>
                </a:lnTo>
                <a:lnTo>
                  <a:pt x="74733" y="1546"/>
                </a:lnTo>
                <a:lnTo>
                  <a:pt x="74733" y="1527"/>
                </a:lnTo>
                <a:lnTo>
                  <a:pt x="74733" y="1434"/>
                </a:lnTo>
                <a:lnTo>
                  <a:pt x="74696" y="1322"/>
                </a:lnTo>
                <a:lnTo>
                  <a:pt x="74584" y="1099"/>
                </a:lnTo>
                <a:lnTo>
                  <a:pt x="74509" y="950"/>
                </a:lnTo>
                <a:lnTo>
                  <a:pt x="74435" y="727"/>
                </a:lnTo>
                <a:lnTo>
                  <a:pt x="74361" y="485"/>
                </a:lnTo>
                <a:lnTo>
                  <a:pt x="74305" y="373"/>
                </a:lnTo>
                <a:lnTo>
                  <a:pt x="74249" y="280"/>
                </a:lnTo>
                <a:lnTo>
                  <a:pt x="74156" y="224"/>
                </a:lnTo>
                <a:close/>
                <a:moveTo>
                  <a:pt x="47942" y="243"/>
                </a:moveTo>
                <a:lnTo>
                  <a:pt x="47867" y="299"/>
                </a:lnTo>
                <a:lnTo>
                  <a:pt x="47793" y="354"/>
                </a:lnTo>
                <a:lnTo>
                  <a:pt x="47644" y="541"/>
                </a:lnTo>
                <a:lnTo>
                  <a:pt x="47513" y="727"/>
                </a:lnTo>
                <a:lnTo>
                  <a:pt x="47402" y="894"/>
                </a:lnTo>
                <a:lnTo>
                  <a:pt x="47364" y="1006"/>
                </a:lnTo>
                <a:lnTo>
                  <a:pt x="47308" y="1118"/>
                </a:lnTo>
                <a:lnTo>
                  <a:pt x="47290" y="1211"/>
                </a:lnTo>
                <a:lnTo>
                  <a:pt x="47271" y="1304"/>
                </a:lnTo>
                <a:lnTo>
                  <a:pt x="47290" y="1341"/>
                </a:lnTo>
                <a:lnTo>
                  <a:pt x="47308" y="1360"/>
                </a:lnTo>
                <a:lnTo>
                  <a:pt x="47327" y="1360"/>
                </a:lnTo>
                <a:lnTo>
                  <a:pt x="47402" y="1304"/>
                </a:lnTo>
                <a:lnTo>
                  <a:pt x="47513" y="1174"/>
                </a:lnTo>
                <a:lnTo>
                  <a:pt x="47662" y="932"/>
                </a:lnTo>
                <a:lnTo>
                  <a:pt x="47755" y="783"/>
                </a:lnTo>
                <a:lnTo>
                  <a:pt x="47830" y="671"/>
                </a:lnTo>
                <a:lnTo>
                  <a:pt x="47923" y="596"/>
                </a:lnTo>
                <a:lnTo>
                  <a:pt x="47979" y="559"/>
                </a:lnTo>
                <a:lnTo>
                  <a:pt x="48090" y="559"/>
                </a:lnTo>
                <a:lnTo>
                  <a:pt x="48146" y="578"/>
                </a:lnTo>
                <a:lnTo>
                  <a:pt x="48202" y="615"/>
                </a:lnTo>
                <a:lnTo>
                  <a:pt x="48258" y="689"/>
                </a:lnTo>
                <a:lnTo>
                  <a:pt x="48370" y="838"/>
                </a:lnTo>
                <a:lnTo>
                  <a:pt x="48463" y="987"/>
                </a:lnTo>
                <a:lnTo>
                  <a:pt x="48686" y="1322"/>
                </a:lnTo>
                <a:lnTo>
                  <a:pt x="48798" y="1490"/>
                </a:lnTo>
                <a:lnTo>
                  <a:pt x="48872" y="1583"/>
                </a:lnTo>
                <a:lnTo>
                  <a:pt x="48910" y="1620"/>
                </a:lnTo>
                <a:lnTo>
                  <a:pt x="48947" y="1639"/>
                </a:lnTo>
                <a:lnTo>
                  <a:pt x="49021" y="1639"/>
                </a:lnTo>
                <a:lnTo>
                  <a:pt x="49096" y="1620"/>
                </a:lnTo>
                <a:lnTo>
                  <a:pt x="49133" y="1602"/>
                </a:lnTo>
                <a:lnTo>
                  <a:pt x="49152" y="1565"/>
                </a:lnTo>
                <a:lnTo>
                  <a:pt x="49152" y="1527"/>
                </a:lnTo>
                <a:lnTo>
                  <a:pt x="49114" y="1471"/>
                </a:lnTo>
                <a:lnTo>
                  <a:pt x="48910" y="1155"/>
                </a:lnTo>
                <a:lnTo>
                  <a:pt x="48779" y="932"/>
                </a:lnTo>
                <a:lnTo>
                  <a:pt x="48612" y="708"/>
                </a:lnTo>
                <a:lnTo>
                  <a:pt x="48444" y="503"/>
                </a:lnTo>
                <a:lnTo>
                  <a:pt x="48370" y="410"/>
                </a:lnTo>
                <a:lnTo>
                  <a:pt x="48277" y="336"/>
                </a:lnTo>
                <a:lnTo>
                  <a:pt x="48202" y="280"/>
                </a:lnTo>
                <a:lnTo>
                  <a:pt x="48109" y="243"/>
                </a:lnTo>
                <a:close/>
                <a:moveTo>
                  <a:pt x="69222" y="205"/>
                </a:moveTo>
                <a:lnTo>
                  <a:pt x="69166" y="224"/>
                </a:lnTo>
                <a:lnTo>
                  <a:pt x="69054" y="261"/>
                </a:lnTo>
                <a:lnTo>
                  <a:pt x="68961" y="317"/>
                </a:lnTo>
                <a:lnTo>
                  <a:pt x="68887" y="392"/>
                </a:lnTo>
                <a:lnTo>
                  <a:pt x="68812" y="466"/>
                </a:lnTo>
                <a:lnTo>
                  <a:pt x="68757" y="559"/>
                </a:lnTo>
                <a:lnTo>
                  <a:pt x="68701" y="652"/>
                </a:lnTo>
                <a:lnTo>
                  <a:pt x="68626" y="857"/>
                </a:lnTo>
                <a:lnTo>
                  <a:pt x="68589" y="1006"/>
                </a:lnTo>
                <a:lnTo>
                  <a:pt x="68533" y="1174"/>
                </a:lnTo>
                <a:lnTo>
                  <a:pt x="68496" y="1248"/>
                </a:lnTo>
                <a:lnTo>
                  <a:pt x="68459" y="1304"/>
                </a:lnTo>
                <a:lnTo>
                  <a:pt x="68403" y="1341"/>
                </a:lnTo>
                <a:lnTo>
                  <a:pt x="68347" y="1341"/>
                </a:lnTo>
                <a:lnTo>
                  <a:pt x="68291" y="1304"/>
                </a:lnTo>
                <a:lnTo>
                  <a:pt x="68235" y="1229"/>
                </a:lnTo>
                <a:lnTo>
                  <a:pt x="68123" y="1025"/>
                </a:lnTo>
                <a:lnTo>
                  <a:pt x="67993" y="801"/>
                </a:lnTo>
                <a:lnTo>
                  <a:pt x="67919" y="671"/>
                </a:lnTo>
                <a:lnTo>
                  <a:pt x="67788" y="503"/>
                </a:lnTo>
                <a:lnTo>
                  <a:pt x="67714" y="429"/>
                </a:lnTo>
                <a:lnTo>
                  <a:pt x="67677" y="429"/>
                </a:lnTo>
                <a:lnTo>
                  <a:pt x="67677" y="447"/>
                </a:lnTo>
                <a:lnTo>
                  <a:pt x="67658" y="503"/>
                </a:lnTo>
                <a:lnTo>
                  <a:pt x="67695" y="596"/>
                </a:lnTo>
                <a:lnTo>
                  <a:pt x="67733" y="727"/>
                </a:lnTo>
                <a:lnTo>
                  <a:pt x="67844" y="987"/>
                </a:lnTo>
                <a:lnTo>
                  <a:pt x="67937" y="1192"/>
                </a:lnTo>
                <a:lnTo>
                  <a:pt x="68068" y="1416"/>
                </a:lnTo>
                <a:lnTo>
                  <a:pt x="68142" y="1527"/>
                </a:lnTo>
                <a:lnTo>
                  <a:pt x="68235" y="1602"/>
                </a:lnTo>
                <a:lnTo>
                  <a:pt x="68328" y="1658"/>
                </a:lnTo>
                <a:lnTo>
                  <a:pt x="68384" y="1676"/>
                </a:lnTo>
                <a:lnTo>
                  <a:pt x="68440" y="1676"/>
                </a:lnTo>
                <a:lnTo>
                  <a:pt x="68514" y="1658"/>
                </a:lnTo>
                <a:lnTo>
                  <a:pt x="68589" y="1620"/>
                </a:lnTo>
                <a:lnTo>
                  <a:pt x="68645" y="1565"/>
                </a:lnTo>
                <a:lnTo>
                  <a:pt x="68701" y="1490"/>
                </a:lnTo>
                <a:lnTo>
                  <a:pt x="68775" y="1341"/>
                </a:lnTo>
                <a:lnTo>
                  <a:pt x="68831" y="1192"/>
                </a:lnTo>
                <a:lnTo>
                  <a:pt x="68924" y="876"/>
                </a:lnTo>
                <a:lnTo>
                  <a:pt x="68980" y="727"/>
                </a:lnTo>
                <a:lnTo>
                  <a:pt x="69036" y="652"/>
                </a:lnTo>
                <a:lnTo>
                  <a:pt x="69092" y="596"/>
                </a:lnTo>
                <a:lnTo>
                  <a:pt x="69147" y="559"/>
                </a:lnTo>
                <a:lnTo>
                  <a:pt x="69203" y="522"/>
                </a:lnTo>
                <a:lnTo>
                  <a:pt x="69278" y="485"/>
                </a:lnTo>
                <a:lnTo>
                  <a:pt x="69315" y="447"/>
                </a:lnTo>
                <a:lnTo>
                  <a:pt x="69334" y="354"/>
                </a:lnTo>
                <a:lnTo>
                  <a:pt x="69315" y="280"/>
                </a:lnTo>
                <a:lnTo>
                  <a:pt x="69296" y="243"/>
                </a:lnTo>
                <a:lnTo>
                  <a:pt x="69259" y="224"/>
                </a:lnTo>
                <a:lnTo>
                  <a:pt x="69222" y="205"/>
                </a:lnTo>
                <a:close/>
                <a:moveTo>
                  <a:pt x="298" y="1136"/>
                </a:moveTo>
                <a:lnTo>
                  <a:pt x="223" y="1174"/>
                </a:lnTo>
                <a:lnTo>
                  <a:pt x="205" y="1192"/>
                </a:lnTo>
                <a:lnTo>
                  <a:pt x="205" y="1211"/>
                </a:lnTo>
                <a:lnTo>
                  <a:pt x="205" y="1285"/>
                </a:lnTo>
                <a:lnTo>
                  <a:pt x="242" y="1341"/>
                </a:lnTo>
                <a:lnTo>
                  <a:pt x="372" y="1471"/>
                </a:lnTo>
                <a:lnTo>
                  <a:pt x="503" y="1546"/>
                </a:lnTo>
                <a:lnTo>
                  <a:pt x="745" y="1751"/>
                </a:lnTo>
                <a:lnTo>
                  <a:pt x="838" y="1825"/>
                </a:lnTo>
                <a:lnTo>
                  <a:pt x="912" y="1900"/>
                </a:lnTo>
                <a:lnTo>
                  <a:pt x="912" y="1937"/>
                </a:lnTo>
                <a:lnTo>
                  <a:pt x="931" y="1993"/>
                </a:lnTo>
                <a:lnTo>
                  <a:pt x="912" y="2030"/>
                </a:lnTo>
                <a:lnTo>
                  <a:pt x="894" y="2067"/>
                </a:lnTo>
                <a:lnTo>
                  <a:pt x="801" y="2179"/>
                </a:lnTo>
                <a:lnTo>
                  <a:pt x="652" y="2291"/>
                </a:lnTo>
                <a:lnTo>
                  <a:pt x="540" y="2384"/>
                </a:lnTo>
                <a:lnTo>
                  <a:pt x="410" y="2477"/>
                </a:lnTo>
                <a:lnTo>
                  <a:pt x="372" y="2533"/>
                </a:lnTo>
                <a:lnTo>
                  <a:pt x="391" y="2570"/>
                </a:lnTo>
                <a:lnTo>
                  <a:pt x="428" y="2589"/>
                </a:lnTo>
                <a:lnTo>
                  <a:pt x="521" y="2607"/>
                </a:lnTo>
                <a:lnTo>
                  <a:pt x="596" y="2589"/>
                </a:lnTo>
                <a:lnTo>
                  <a:pt x="670" y="2570"/>
                </a:lnTo>
                <a:lnTo>
                  <a:pt x="819" y="2495"/>
                </a:lnTo>
                <a:lnTo>
                  <a:pt x="968" y="2384"/>
                </a:lnTo>
                <a:lnTo>
                  <a:pt x="1080" y="2309"/>
                </a:lnTo>
                <a:lnTo>
                  <a:pt x="1192" y="2179"/>
                </a:lnTo>
                <a:lnTo>
                  <a:pt x="1266" y="2067"/>
                </a:lnTo>
                <a:lnTo>
                  <a:pt x="1285" y="2011"/>
                </a:lnTo>
                <a:lnTo>
                  <a:pt x="1285" y="1956"/>
                </a:lnTo>
                <a:lnTo>
                  <a:pt x="1266" y="1862"/>
                </a:lnTo>
                <a:lnTo>
                  <a:pt x="1192" y="1769"/>
                </a:lnTo>
                <a:lnTo>
                  <a:pt x="1117" y="1676"/>
                </a:lnTo>
                <a:lnTo>
                  <a:pt x="875" y="1471"/>
                </a:lnTo>
                <a:lnTo>
                  <a:pt x="763" y="1378"/>
                </a:lnTo>
                <a:lnTo>
                  <a:pt x="614" y="1248"/>
                </a:lnTo>
                <a:lnTo>
                  <a:pt x="521" y="1192"/>
                </a:lnTo>
                <a:lnTo>
                  <a:pt x="447" y="1155"/>
                </a:lnTo>
                <a:lnTo>
                  <a:pt x="372" y="1136"/>
                </a:lnTo>
                <a:close/>
                <a:moveTo>
                  <a:pt x="92513" y="1174"/>
                </a:moveTo>
                <a:lnTo>
                  <a:pt x="92457" y="1192"/>
                </a:lnTo>
                <a:lnTo>
                  <a:pt x="92364" y="1229"/>
                </a:lnTo>
                <a:lnTo>
                  <a:pt x="92159" y="1397"/>
                </a:lnTo>
                <a:lnTo>
                  <a:pt x="91973" y="1583"/>
                </a:lnTo>
                <a:lnTo>
                  <a:pt x="91843" y="1713"/>
                </a:lnTo>
                <a:lnTo>
                  <a:pt x="91694" y="1844"/>
                </a:lnTo>
                <a:lnTo>
                  <a:pt x="91489" y="2030"/>
                </a:lnTo>
                <a:lnTo>
                  <a:pt x="91415" y="2142"/>
                </a:lnTo>
                <a:lnTo>
                  <a:pt x="91359" y="2235"/>
                </a:lnTo>
                <a:lnTo>
                  <a:pt x="91340" y="2291"/>
                </a:lnTo>
                <a:lnTo>
                  <a:pt x="91340" y="2328"/>
                </a:lnTo>
                <a:lnTo>
                  <a:pt x="91359" y="2365"/>
                </a:lnTo>
                <a:lnTo>
                  <a:pt x="91377" y="2384"/>
                </a:lnTo>
                <a:lnTo>
                  <a:pt x="91564" y="2533"/>
                </a:lnTo>
                <a:lnTo>
                  <a:pt x="91843" y="2737"/>
                </a:lnTo>
                <a:lnTo>
                  <a:pt x="91992" y="2831"/>
                </a:lnTo>
                <a:lnTo>
                  <a:pt x="92122" y="2905"/>
                </a:lnTo>
                <a:lnTo>
                  <a:pt x="92252" y="2942"/>
                </a:lnTo>
                <a:lnTo>
                  <a:pt x="92308" y="2961"/>
                </a:lnTo>
                <a:lnTo>
                  <a:pt x="92346" y="2942"/>
                </a:lnTo>
                <a:lnTo>
                  <a:pt x="92383" y="2924"/>
                </a:lnTo>
                <a:lnTo>
                  <a:pt x="92401" y="2886"/>
                </a:lnTo>
                <a:lnTo>
                  <a:pt x="92383" y="2849"/>
                </a:lnTo>
                <a:lnTo>
                  <a:pt x="92364" y="2793"/>
                </a:lnTo>
                <a:lnTo>
                  <a:pt x="92271" y="2700"/>
                </a:lnTo>
                <a:lnTo>
                  <a:pt x="92141" y="2589"/>
                </a:lnTo>
                <a:lnTo>
                  <a:pt x="91843" y="2384"/>
                </a:lnTo>
                <a:lnTo>
                  <a:pt x="91657" y="2272"/>
                </a:lnTo>
                <a:lnTo>
                  <a:pt x="91899" y="2049"/>
                </a:lnTo>
                <a:lnTo>
                  <a:pt x="92271" y="1695"/>
                </a:lnTo>
                <a:lnTo>
                  <a:pt x="92420" y="1527"/>
                </a:lnTo>
                <a:lnTo>
                  <a:pt x="92532" y="1360"/>
                </a:lnTo>
                <a:lnTo>
                  <a:pt x="92569" y="1304"/>
                </a:lnTo>
                <a:lnTo>
                  <a:pt x="92588" y="1248"/>
                </a:lnTo>
                <a:lnTo>
                  <a:pt x="92569" y="1211"/>
                </a:lnTo>
                <a:lnTo>
                  <a:pt x="92513" y="1174"/>
                </a:lnTo>
                <a:close/>
                <a:moveTo>
                  <a:pt x="91526" y="3333"/>
                </a:moveTo>
                <a:lnTo>
                  <a:pt x="91433" y="3352"/>
                </a:lnTo>
                <a:lnTo>
                  <a:pt x="91415" y="3370"/>
                </a:lnTo>
                <a:lnTo>
                  <a:pt x="91377" y="3389"/>
                </a:lnTo>
                <a:lnTo>
                  <a:pt x="91377" y="3426"/>
                </a:lnTo>
                <a:lnTo>
                  <a:pt x="91377" y="3464"/>
                </a:lnTo>
                <a:lnTo>
                  <a:pt x="91396" y="3482"/>
                </a:lnTo>
                <a:lnTo>
                  <a:pt x="91433" y="3519"/>
                </a:lnTo>
                <a:lnTo>
                  <a:pt x="91545" y="3538"/>
                </a:lnTo>
                <a:lnTo>
                  <a:pt x="91750" y="3575"/>
                </a:lnTo>
                <a:lnTo>
                  <a:pt x="91899" y="3613"/>
                </a:lnTo>
                <a:lnTo>
                  <a:pt x="92029" y="3687"/>
                </a:lnTo>
                <a:lnTo>
                  <a:pt x="92159" y="3761"/>
                </a:lnTo>
                <a:lnTo>
                  <a:pt x="92290" y="3855"/>
                </a:lnTo>
                <a:lnTo>
                  <a:pt x="92085" y="3985"/>
                </a:lnTo>
                <a:lnTo>
                  <a:pt x="91880" y="4097"/>
                </a:lnTo>
                <a:lnTo>
                  <a:pt x="91471" y="4320"/>
                </a:lnTo>
                <a:lnTo>
                  <a:pt x="91340" y="4376"/>
                </a:lnTo>
                <a:lnTo>
                  <a:pt x="91284" y="4413"/>
                </a:lnTo>
                <a:lnTo>
                  <a:pt x="91266" y="4450"/>
                </a:lnTo>
                <a:lnTo>
                  <a:pt x="91247" y="4469"/>
                </a:lnTo>
                <a:lnTo>
                  <a:pt x="91266" y="4525"/>
                </a:lnTo>
                <a:lnTo>
                  <a:pt x="91284" y="4581"/>
                </a:lnTo>
                <a:lnTo>
                  <a:pt x="91322" y="4618"/>
                </a:lnTo>
                <a:lnTo>
                  <a:pt x="91359" y="4618"/>
                </a:lnTo>
                <a:lnTo>
                  <a:pt x="91377" y="4599"/>
                </a:lnTo>
                <a:lnTo>
                  <a:pt x="91657" y="4506"/>
                </a:lnTo>
                <a:lnTo>
                  <a:pt x="91955" y="4376"/>
                </a:lnTo>
                <a:lnTo>
                  <a:pt x="92234" y="4208"/>
                </a:lnTo>
                <a:lnTo>
                  <a:pt x="92364" y="4115"/>
                </a:lnTo>
                <a:lnTo>
                  <a:pt x="92457" y="4022"/>
                </a:lnTo>
                <a:lnTo>
                  <a:pt x="92513" y="3929"/>
                </a:lnTo>
                <a:lnTo>
                  <a:pt x="92532" y="3873"/>
                </a:lnTo>
                <a:lnTo>
                  <a:pt x="92532" y="3836"/>
                </a:lnTo>
                <a:lnTo>
                  <a:pt x="92513" y="3743"/>
                </a:lnTo>
                <a:lnTo>
                  <a:pt x="92439" y="3668"/>
                </a:lnTo>
                <a:lnTo>
                  <a:pt x="92364" y="3613"/>
                </a:lnTo>
                <a:lnTo>
                  <a:pt x="92271" y="3538"/>
                </a:lnTo>
                <a:lnTo>
                  <a:pt x="92048" y="3445"/>
                </a:lnTo>
                <a:lnTo>
                  <a:pt x="91899" y="3389"/>
                </a:lnTo>
                <a:lnTo>
                  <a:pt x="91657" y="3352"/>
                </a:lnTo>
                <a:lnTo>
                  <a:pt x="91526" y="3333"/>
                </a:lnTo>
                <a:close/>
                <a:moveTo>
                  <a:pt x="1545" y="2775"/>
                </a:moveTo>
                <a:lnTo>
                  <a:pt x="1489" y="2793"/>
                </a:lnTo>
                <a:lnTo>
                  <a:pt x="1173" y="3017"/>
                </a:lnTo>
                <a:lnTo>
                  <a:pt x="950" y="3147"/>
                </a:lnTo>
                <a:lnTo>
                  <a:pt x="726" y="3296"/>
                </a:lnTo>
                <a:lnTo>
                  <a:pt x="521" y="3464"/>
                </a:lnTo>
                <a:lnTo>
                  <a:pt x="428" y="3557"/>
                </a:lnTo>
                <a:lnTo>
                  <a:pt x="354" y="3631"/>
                </a:lnTo>
                <a:lnTo>
                  <a:pt x="298" y="3724"/>
                </a:lnTo>
                <a:lnTo>
                  <a:pt x="261" y="3817"/>
                </a:lnTo>
                <a:lnTo>
                  <a:pt x="261" y="3892"/>
                </a:lnTo>
                <a:lnTo>
                  <a:pt x="261" y="3985"/>
                </a:lnTo>
                <a:lnTo>
                  <a:pt x="317" y="4059"/>
                </a:lnTo>
                <a:lnTo>
                  <a:pt x="372" y="4134"/>
                </a:lnTo>
                <a:lnTo>
                  <a:pt x="559" y="4283"/>
                </a:lnTo>
                <a:lnTo>
                  <a:pt x="745" y="4413"/>
                </a:lnTo>
                <a:lnTo>
                  <a:pt x="912" y="4506"/>
                </a:lnTo>
                <a:lnTo>
                  <a:pt x="1024" y="4562"/>
                </a:lnTo>
                <a:lnTo>
                  <a:pt x="1136" y="4599"/>
                </a:lnTo>
                <a:lnTo>
                  <a:pt x="1229" y="4637"/>
                </a:lnTo>
                <a:lnTo>
                  <a:pt x="1359" y="4637"/>
                </a:lnTo>
                <a:lnTo>
                  <a:pt x="1378" y="4618"/>
                </a:lnTo>
                <a:lnTo>
                  <a:pt x="1359" y="4599"/>
                </a:lnTo>
                <a:lnTo>
                  <a:pt x="1322" y="4525"/>
                </a:lnTo>
                <a:lnTo>
                  <a:pt x="1192" y="4413"/>
                </a:lnTo>
                <a:lnTo>
                  <a:pt x="931" y="4264"/>
                </a:lnTo>
                <a:lnTo>
                  <a:pt x="801" y="4171"/>
                </a:lnTo>
                <a:lnTo>
                  <a:pt x="689" y="4078"/>
                </a:lnTo>
                <a:lnTo>
                  <a:pt x="614" y="3985"/>
                </a:lnTo>
                <a:lnTo>
                  <a:pt x="577" y="3929"/>
                </a:lnTo>
                <a:lnTo>
                  <a:pt x="577" y="3892"/>
                </a:lnTo>
                <a:lnTo>
                  <a:pt x="577" y="3836"/>
                </a:lnTo>
                <a:lnTo>
                  <a:pt x="596" y="3780"/>
                </a:lnTo>
                <a:lnTo>
                  <a:pt x="633" y="3724"/>
                </a:lnTo>
                <a:lnTo>
                  <a:pt x="707" y="3668"/>
                </a:lnTo>
                <a:lnTo>
                  <a:pt x="856" y="3557"/>
                </a:lnTo>
                <a:lnTo>
                  <a:pt x="1005" y="3445"/>
                </a:lnTo>
                <a:lnTo>
                  <a:pt x="1322" y="3240"/>
                </a:lnTo>
                <a:lnTo>
                  <a:pt x="1508" y="3128"/>
                </a:lnTo>
                <a:lnTo>
                  <a:pt x="1601" y="3054"/>
                </a:lnTo>
                <a:lnTo>
                  <a:pt x="1638" y="3017"/>
                </a:lnTo>
                <a:lnTo>
                  <a:pt x="1657" y="2980"/>
                </a:lnTo>
                <a:lnTo>
                  <a:pt x="1657" y="2905"/>
                </a:lnTo>
                <a:lnTo>
                  <a:pt x="1638" y="2812"/>
                </a:lnTo>
                <a:lnTo>
                  <a:pt x="1620" y="2775"/>
                </a:lnTo>
                <a:close/>
                <a:moveTo>
                  <a:pt x="335" y="5027"/>
                </a:moveTo>
                <a:lnTo>
                  <a:pt x="298" y="5046"/>
                </a:lnTo>
                <a:lnTo>
                  <a:pt x="279" y="5065"/>
                </a:lnTo>
                <a:lnTo>
                  <a:pt x="261" y="5102"/>
                </a:lnTo>
                <a:lnTo>
                  <a:pt x="279" y="5158"/>
                </a:lnTo>
                <a:lnTo>
                  <a:pt x="298" y="5195"/>
                </a:lnTo>
                <a:lnTo>
                  <a:pt x="354" y="5232"/>
                </a:lnTo>
                <a:lnTo>
                  <a:pt x="484" y="5325"/>
                </a:lnTo>
                <a:lnTo>
                  <a:pt x="633" y="5400"/>
                </a:lnTo>
                <a:lnTo>
                  <a:pt x="950" y="5549"/>
                </a:lnTo>
                <a:lnTo>
                  <a:pt x="1173" y="5642"/>
                </a:lnTo>
                <a:lnTo>
                  <a:pt x="1043" y="5791"/>
                </a:lnTo>
                <a:lnTo>
                  <a:pt x="894" y="5921"/>
                </a:lnTo>
                <a:lnTo>
                  <a:pt x="596" y="6163"/>
                </a:lnTo>
                <a:lnTo>
                  <a:pt x="484" y="6275"/>
                </a:lnTo>
                <a:lnTo>
                  <a:pt x="447" y="6312"/>
                </a:lnTo>
                <a:lnTo>
                  <a:pt x="447" y="6349"/>
                </a:lnTo>
                <a:lnTo>
                  <a:pt x="447" y="6368"/>
                </a:lnTo>
                <a:lnTo>
                  <a:pt x="484" y="6368"/>
                </a:lnTo>
                <a:lnTo>
                  <a:pt x="652" y="6349"/>
                </a:lnTo>
                <a:lnTo>
                  <a:pt x="745" y="6312"/>
                </a:lnTo>
                <a:lnTo>
                  <a:pt x="894" y="6219"/>
                </a:lnTo>
                <a:lnTo>
                  <a:pt x="1043" y="6089"/>
                </a:lnTo>
                <a:lnTo>
                  <a:pt x="1210" y="5940"/>
                </a:lnTo>
                <a:lnTo>
                  <a:pt x="1359" y="5809"/>
                </a:lnTo>
                <a:lnTo>
                  <a:pt x="1452" y="5661"/>
                </a:lnTo>
                <a:lnTo>
                  <a:pt x="1471" y="5605"/>
                </a:lnTo>
                <a:lnTo>
                  <a:pt x="1471" y="5549"/>
                </a:lnTo>
                <a:lnTo>
                  <a:pt x="1452" y="5512"/>
                </a:lnTo>
                <a:lnTo>
                  <a:pt x="1415" y="5474"/>
                </a:lnTo>
                <a:lnTo>
                  <a:pt x="1173" y="5344"/>
                </a:lnTo>
                <a:lnTo>
                  <a:pt x="819" y="5158"/>
                </a:lnTo>
                <a:lnTo>
                  <a:pt x="633" y="5083"/>
                </a:lnTo>
                <a:lnTo>
                  <a:pt x="465" y="5027"/>
                </a:lnTo>
                <a:close/>
                <a:moveTo>
                  <a:pt x="92439" y="5102"/>
                </a:moveTo>
                <a:lnTo>
                  <a:pt x="92383" y="5121"/>
                </a:lnTo>
                <a:lnTo>
                  <a:pt x="92159" y="5251"/>
                </a:lnTo>
                <a:lnTo>
                  <a:pt x="91843" y="5437"/>
                </a:lnTo>
                <a:lnTo>
                  <a:pt x="91675" y="5530"/>
                </a:lnTo>
                <a:lnTo>
                  <a:pt x="91545" y="5642"/>
                </a:lnTo>
                <a:lnTo>
                  <a:pt x="91433" y="5735"/>
                </a:lnTo>
                <a:lnTo>
                  <a:pt x="91396" y="5791"/>
                </a:lnTo>
                <a:lnTo>
                  <a:pt x="91377" y="5828"/>
                </a:lnTo>
                <a:lnTo>
                  <a:pt x="91377" y="5884"/>
                </a:lnTo>
                <a:lnTo>
                  <a:pt x="91377" y="5921"/>
                </a:lnTo>
                <a:lnTo>
                  <a:pt x="91433" y="6014"/>
                </a:lnTo>
                <a:lnTo>
                  <a:pt x="91508" y="6089"/>
                </a:lnTo>
                <a:lnTo>
                  <a:pt x="91601" y="6163"/>
                </a:lnTo>
                <a:lnTo>
                  <a:pt x="91806" y="6312"/>
                </a:lnTo>
                <a:lnTo>
                  <a:pt x="91992" y="6405"/>
                </a:lnTo>
                <a:lnTo>
                  <a:pt x="92122" y="6498"/>
                </a:lnTo>
                <a:lnTo>
                  <a:pt x="92308" y="6610"/>
                </a:lnTo>
                <a:lnTo>
                  <a:pt x="92420" y="6647"/>
                </a:lnTo>
                <a:lnTo>
                  <a:pt x="92513" y="6647"/>
                </a:lnTo>
                <a:lnTo>
                  <a:pt x="92532" y="6629"/>
                </a:lnTo>
                <a:lnTo>
                  <a:pt x="92550" y="6591"/>
                </a:lnTo>
                <a:lnTo>
                  <a:pt x="92532" y="6536"/>
                </a:lnTo>
                <a:lnTo>
                  <a:pt x="92532" y="6498"/>
                </a:lnTo>
                <a:lnTo>
                  <a:pt x="92495" y="6442"/>
                </a:lnTo>
                <a:lnTo>
                  <a:pt x="92401" y="6349"/>
                </a:lnTo>
                <a:lnTo>
                  <a:pt x="92290" y="6256"/>
                </a:lnTo>
                <a:lnTo>
                  <a:pt x="92141" y="6163"/>
                </a:lnTo>
                <a:lnTo>
                  <a:pt x="91843" y="6014"/>
                </a:lnTo>
                <a:lnTo>
                  <a:pt x="91638" y="5903"/>
                </a:lnTo>
                <a:lnTo>
                  <a:pt x="92252" y="5400"/>
                </a:lnTo>
                <a:lnTo>
                  <a:pt x="92401" y="5214"/>
                </a:lnTo>
                <a:lnTo>
                  <a:pt x="92439" y="5158"/>
                </a:lnTo>
                <a:lnTo>
                  <a:pt x="92457" y="5121"/>
                </a:lnTo>
                <a:lnTo>
                  <a:pt x="92439" y="5102"/>
                </a:lnTo>
                <a:close/>
                <a:moveTo>
                  <a:pt x="1192" y="6833"/>
                </a:moveTo>
                <a:lnTo>
                  <a:pt x="1061" y="6908"/>
                </a:lnTo>
                <a:lnTo>
                  <a:pt x="931" y="6964"/>
                </a:lnTo>
                <a:lnTo>
                  <a:pt x="782" y="7057"/>
                </a:lnTo>
                <a:lnTo>
                  <a:pt x="652" y="7150"/>
                </a:lnTo>
                <a:lnTo>
                  <a:pt x="540" y="7243"/>
                </a:lnTo>
                <a:lnTo>
                  <a:pt x="447" y="7336"/>
                </a:lnTo>
                <a:lnTo>
                  <a:pt x="428" y="7392"/>
                </a:lnTo>
                <a:lnTo>
                  <a:pt x="410" y="7448"/>
                </a:lnTo>
                <a:lnTo>
                  <a:pt x="391" y="7522"/>
                </a:lnTo>
                <a:lnTo>
                  <a:pt x="410" y="7578"/>
                </a:lnTo>
                <a:lnTo>
                  <a:pt x="428" y="7634"/>
                </a:lnTo>
                <a:lnTo>
                  <a:pt x="465" y="7708"/>
                </a:lnTo>
                <a:lnTo>
                  <a:pt x="521" y="7783"/>
                </a:lnTo>
                <a:lnTo>
                  <a:pt x="596" y="7857"/>
                </a:lnTo>
                <a:lnTo>
                  <a:pt x="782" y="8006"/>
                </a:lnTo>
                <a:lnTo>
                  <a:pt x="1061" y="8211"/>
                </a:lnTo>
                <a:lnTo>
                  <a:pt x="1192" y="8286"/>
                </a:lnTo>
                <a:lnTo>
                  <a:pt x="1303" y="8304"/>
                </a:lnTo>
                <a:lnTo>
                  <a:pt x="1322" y="8304"/>
                </a:lnTo>
                <a:lnTo>
                  <a:pt x="1341" y="8286"/>
                </a:lnTo>
                <a:lnTo>
                  <a:pt x="1341" y="8230"/>
                </a:lnTo>
                <a:lnTo>
                  <a:pt x="1322" y="8174"/>
                </a:lnTo>
                <a:lnTo>
                  <a:pt x="1303" y="8099"/>
                </a:lnTo>
                <a:lnTo>
                  <a:pt x="1247" y="8044"/>
                </a:lnTo>
                <a:lnTo>
                  <a:pt x="1136" y="7932"/>
                </a:lnTo>
                <a:lnTo>
                  <a:pt x="894" y="7746"/>
                </a:lnTo>
                <a:lnTo>
                  <a:pt x="801" y="7653"/>
                </a:lnTo>
                <a:lnTo>
                  <a:pt x="763" y="7597"/>
                </a:lnTo>
                <a:lnTo>
                  <a:pt x="745" y="7541"/>
                </a:lnTo>
                <a:lnTo>
                  <a:pt x="763" y="7504"/>
                </a:lnTo>
                <a:lnTo>
                  <a:pt x="782" y="7448"/>
                </a:lnTo>
                <a:lnTo>
                  <a:pt x="838" y="7392"/>
                </a:lnTo>
                <a:lnTo>
                  <a:pt x="912" y="7336"/>
                </a:lnTo>
                <a:lnTo>
                  <a:pt x="1043" y="7280"/>
                </a:lnTo>
                <a:lnTo>
                  <a:pt x="1229" y="7169"/>
                </a:lnTo>
                <a:lnTo>
                  <a:pt x="1303" y="7113"/>
                </a:lnTo>
                <a:lnTo>
                  <a:pt x="1378" y="7057"/>
                </a:lnTo>
                <a:lnTo>
                  <a:pt x="1415" y="7001"/>
                </a:lnTo>
                <a:lnTo>
                  <a:pt x="1415" y="6927"/>
                </a:lnTo>
                <a:lnTo>
                  <a:pt x="1378" y="6871"/>
                </a:lnTo>
                <a:lnTo>
                  <a:pt x="1322" y="6833"/>
                </a:lnTo>
                <a:close/>
                <a:moveTo>
                  <a:pt x="91433" y="7094"/>
                </a:moveTo>
                <a:lnTo>
                  <a:pt x="91415" y="7113"/>
                </a:lnTo>
                <a:lnTo>
                  <a:pt x="91396" y="7150"/>
                </a:lnTo>
                <a:lnTo>
                  <a:pt x="91415" y="7187"/>
                </a:lnTo>
                <a:lnTo>
                  <a:pt x="91508" y="7280"/>
                </a:lnTo>
                <a:lnTo>
                  <a:pt x="91619" y="7411"/>
                </a:lnTo>
                <a:lnTo>
                  <a:pt x="91768" y="7541"/>
                </a:lnTo>
                <a:lnTo>
                  <a:pt x="92085" y="7764"/>
                </a:lnTo>
                <a:lnTo>
                  <a:pt x="92252" y="7895"/>
                </a:lnTo>
                <a:lnTo>
                  <a:pt x="91806" y="8062"/>
                </a:lnTo>
                <a:lnTo>
                  <a:pt x="91582" y="8137"/>
                </a:lnTo>
                <a:lnTo>
                  <a:pt x="91377" y="8230"/>
                </a:lnTo>
                <a:lnTo>
                  <a:pt x="91229" y="8286"/>
                </a:lnTo>
                <a:lnTo>
                  <a:pt x="91173" y="8323"/>
                </a:lnTo>
                <a:lnTo>
                  <a:pt x="91154" y="8342"/>
                </a:lnTo>
                <a:lnTo>
                  <a:pt x="91135" y="8379"/>
                </a:lnTo>
                <a:lnTo>
                  <a:pt x="91135" y="8435"/>
                </a:lnTo>
                <a:lnTo>
                  <a:pt x="91154" y="8490"/>
                </a:lnTo>
                <a:lnTo>
                  <a:pt x="91191" y="8528"/>
                </a:lnTo>
                <a:lnTo>
                  <a:pt x="91247" y="8528"/>
                </a:lnTo>
                <a:lnTo>
                  <a:pt x="91973" y="8248"/>
                </a:lnTo>
                <a:lnTo>
                  <a:pt x="92252" y="8155"/>
                </a:lnTo>
                <a:lnTo>
                  <a:pt x="92401" y="8099"/>
                </a:lnTo>
                <a:lnTo>
                  <a:pt x="92457" y="8062"/>
                </a:lnTo>
                <a:lnTo>
                  <a:pt x="92495" y="8044"/>
                </a:lnTo>
                <a:lnTo>
                  <a:pt x="92532" y="7951"/>
                </a:lnTo>
                <a:lnTo>
                  <a:pt x="92532" y="7876"/>
                </a:lnTo>
                <a:lnTo>
                  <a:pt x="92495" y="7802"/>
                </a:lnTo>
                <a:lnTo>
                  <a:pt x="92439" y="7727"/>
                </a:lnTo>
                <a:lnTo>
                  <a:pt x="92271" y="7615"/>
                </a:lnTo>
                <a:lnTo>
                  <a:pt x="92104" y="7504"/>
                </a:lnTo>
                <a:lnTo>
                  <a:pt x="91973" y="7392"/>
                </a:lnTo>
                <a:lnTo>
                  <a:pt x="91750" y="7224"/>
                </a:lnTo>
                <a:lnTo>
                  <a:pt x="91657" y="7150"/>
                </a:lnTo>
                <a:lnTo>
                  <a:pt x="91545" y="7113"/>
                </a:lnTo>
                <a:lnTo>
                  <a:pt x="91471" y="7094"/>
                </a:lnTo>
                <a:close/>
                <a:moveTo>
                  <a:pt x="279" y="8286"/>
                </a:moveTo>
                <a:lnTo>
                  <a:pt x="205" y="8304"/>
                </a:lnTo>
                <a:lnTo>
                  <a:pt x="112" y="8360"/>
                </a:lnTo>
                <a:lnTo>
                  <a:pt x="93" y="8379"/>
                </a:lnTo>
                <a:lnTo>
                  <a:pt x="93" y="8416"/>
                </a:lnTo>
                <a:lnTo>
                  <a:pt x="112" y="8472"/>
                </a:lnTo>
                <a:lnTo>
                  <a:pt x="168" y="8509"/>
                </a:lnTo>
                <a:lnTo>
                  <a:pt x="1229" y="9272"/>
                </a:lnTo>
                <a:lnTo>
                  <a:pt x="912" y="9514"/>
                </a:lnTo>
                <a:lnTo>
                  <a:pt x="596" y="9738"/>
                </a:lnTo>
                <a:lnTo>
                  <a:pt x="521" y="9794"/>
                </a:lnTo>
                <a:lnTo>
                  <a:pt x="372" y="9887"/>
                </a:lnTo>
                <a:lnTo>
                  <a:pt x="317" y="9943"/>
                </a:lnTo>
                <a:lnTo>
                  <a:pt x="279" y="9999"/>
                </a:lnTo>
                <a:lnTo>
                  <a:pt x="279" y="10017"/>
                </a:lnTo>
                <a:lnTo>
                  <a:pt x="279" y="10036"/>
                </a:lnTo>
                <a:lnTo>
                  <a:pt x="335" y="10054"/>
                </a:lnTo>
                <a:lnTo>
                  <a:pt x="391" y="10073"/>
                </a:lnTo>
                <a:lnTo>
                  <a:pt x="447" y="10054"/>
                </a:lnTo>
                <a:lnTo>
                  <a:pt x="577" y="10017"/>
                </a:lnTo>
                <a:lnTo>
                  <a:pt x="726" y="9943"/>
                </a:lnTo>
                <a:lnTo>
                  <a:pt x="894" y="9831"/>
                </a:lnTo>
                <a:lnTo>
                  <a:pt x="1192" y="9626"/>
                </a:lnTo>
                <a:lnTo>
                  <a:pt x="1378" y="9459"/>
                </a:lnTo>
                <a:lnTo>
                  <a:pt x="1489" y="9347"/>
                </a:lnTo>
                <a:lnTo>
                  <a:pt x="1527" y="9291"/>
                </a:lnTo>
                <a:lnTo>
                  <a:pt x="1527" y="9254"/>
                </a:lnTo>
                <a:lnTo>
                  <a:pt x="1508" y="9217"/>
                </a:lnTo>
                <a:lnTo>
                  <a:pt x="1471" y="9179"/>
                </a:lnTo>
                <a:lnTo>
                  <a:pt x="1341" y="9049"/>
                </a:lnTo>
                <a:lnTo>
                  <a:pt x="1117" y="8881"/>
                </a:lnTo>
                <a:lnTo>
                  <a:pt x="894" y="8732"/>
                </a:lnTo>
                <a:lnTo>
                  <a:pt x="596" y="8472"/>
                </a:lnTo>
                <a:lnTo>
                  <a:pt x="428" y="8342"/>
                </a:lnTo>
                <a:lnTo>
                  <a:pt x="354" y="8304"/>
                </a:lnTo>
                <a:lnTo>
                  <a:pt x="279" y="8286"/>
                </a:lnTo>
                <a:close/>
                <a:moveTo>
                  <a:pt x="92327" y="8993"/>
                </a:moveTo>
                <a:lnTo>
                  <a:pt x="92252" y="9030"/>
                </a:lnTo>
                <a:lnTo>
                  <a:pt x="92048" y="9123"/>
                </a:lnTo>
                <a:lnTo>
                  <a:pt x="91843" y="9272"/>
                </a:lnTo>
                <a:lnTo>
                  <a:pt x="91638" y="9440"/>
                </a:lnTo>
                <a:lnTo>
                  <a:pt x="91415" y="9645"/>
                </a:lnTo>
                <a:lnTo>
                  <a:pt x="91340" y="9719"/>
                </a:lnTo>
                <a:lnTo>
                  <a:pt x="91303" y="9794"/>
                </a:lnTo>
                <a:lnTo>
                  <a:pt x="91303" y="9868"/>
                </a:lnTo>
                <a:lnTo>
                  <a:pt x="91340" y="9943"/>
                </a:lnTo>
                <a:lnTo>
                  <a:pt x="91415" y="10036"/>
                </a:lnTo>
                <a:lnTo>
                  <a:pt x="91564" y="10129"/>
                </a:lnTo>
                <a:lnTo>
                  <a:pt x="91731" y="10222"/>
                </a:lnTo>
                <a:lnTo>
                  <a:pt x="92029" y="10371"/>
                </a:lnTo>
                <a:lnTo>
                  <a:pt x="92178" y="10427"/>
                </a:lnTo>
                <a:lnTo>
                  <a:pt x="92290" y="10445"/>
                </a:lnTo>
                <a:lnTo>
                  <a:pt x="92327" y="10445"/>
                </a:lnTo>
                <a:lnTo>
                  <a:pt x="92346" y="10427"/>
                </a:lnTo>
                <a:lnTo>
                  <a:pt x="92364" y="10371"/>
                </a:lnTo>
                <a:lnTo>
                  <a:pt x="92346" y="10315"/>
                </a:lnTo>
                <a:lnTo>
                  <a:pt x="92308" y="10241"/>
                </a:lnTo>
                <a:lnTo>
                  <a:pt x="92234" y="10166"/>
                </a:lnTo>
                <a:lnTo>
                  <a:pt x="92122" y="10110"/>
                </a:lnTo>
                <a:lnTo>
                  <a:pt x="91992" y="10036"/>
                </a:lnTo>
                <a:lnTo>
                  <a:pt x="91564" y="9831"/>
                </a:lnTo>
                <a:lnTo>
                  <a:pt x="91787" y="9663"/>
                </a:lnTo>
                <a:lnTo>
                  <a:pt x="92010" y="9477"/>
                </a:lnTo>
                <a:lnTo>
                  <a:pt x="92215" y="9272"/>
                </a:lnTo>
                <a:lnTo>
                  <a:pt x="92308" y="9161"/>
                </a:lnTo>
                <a:lnTo>
                  <a:pt x="92383" y="9049"/>
                </a:lnTo>
                <a:lnTo>
                  <a:pt x="92401" y="8993"/>
                </a:lnTo>
                <a:close/>
                <a:moveTo>
                  <a:pt x="1434" y="10296"/>
                </a:moveTo>
                <a:lnTo>
                  <a:pt x="1322" y="10315"/>
                </a:lnTo>
                <a:lnTo>
                  <a:pt x="1247" y="10334"/>
                </a:lnTo>
                <a:lnTo>
                  <a:pt x="1136" y="10371"/>
                </a:lnTo>
                <a:lnTo>
                  <a:pt x="1043" y="10445"/>
                </a:lnTo>
                <a:lnTo>
                  <a:pt x="838" y="10613"/>
                </a:lnTo>
                <a:lnTo>
                  <a:pt x="521" y="10799"/>
                </a:lnTo>
                <a:lnTo>
                  <a:pt x="335" y="10929"/>
                </a:lnTo>
                <a:lnTo>
                  <a:pt x="279" y="10985"/>
                </a:lnTo>
                <a:lnTo>
                  <a:pt x="242" y="11041"/>
                </a:lnTo>
                <a:lnTo>
                  <a:pt x="205" y="11116"/>
                </a:lnTo>
                <a:lnTo>
                  <a:pt x="205" y="11171"/>
                </a:lnTo>
                <a:lnTo>
                  <a:pt x="205" y="11209"/>
                </a:lnTo>
                <a:lnTo>
                  <a:pt x="223" y="11246"/>
                </a:lnTo>
                <a:lnTo>
                  <a:pt x="279" y="11339"/>
                </a:lnTo>
                <a:lnTo>
                  <a:pt x="391" y="11432"/>
                </a:lnTo>
                <a:lnTo>
                  <a:pt x="559" y="11581"/>
                </a:lnTo>
                <a:lnTo>
                  <a:pt x="856" y="11786"/>
                </a:lnTo>
                <a:lnTo>
                  <a:pt x="1024" y="11879"/>
                </a:lnTo>
                <a:lnTo>
                  <a:pt x="1173" y="11935"/>
                </a:lnTo>
                <a:lnTo>
                  <a:pt x="1285" y="11972"/>
                </a:lnTo>
                <a:lnTo>
                  <a:pt x="1322" y="11953"/>
                </a:lnTo>
                <a:lnTo>
                  <a:pt x="1359" y="11935"/>
                </a:lnTo>
                <a:lnTo>
                  <a:pt x="1359" y="11898"/>
                </a:lnTo>
                <a:lnTo>
                  <a:pt x="1359" y="11860"/>
                </a:lnTo>
                <a:lnTo>
                  <a:pt x="1285" y="11767"/>
                </a:lnTo>
                <a:lnTo>
                  <a:pt x="1173" y="11674"/>
                </a:lnTo>
                <a:lnTo>
                  <a:pt x="1043" y="11544"/>
                </a:lnTo>
                <a:lnTo>
                  <a:pt x="726" y="11320"/>
                </a:lnTo>
                <a:lnTo>
                  <a:pt x="521" y="11171"/>
                </a:lnTo>
                <a:lnTo>
                  <a:pt x="782" y="11004"/>
                </a:lnTo>
                <a:lnTo>
                  <a:pt x="1061" y="10836"/>
                </a:lnTo>
                <a:lnTo>
                  <a:pt x="1192" y="10743"/>
                </a:lnTo>
                <a:lnTo>
                  <a:pt x="1322" y="10632"/>
                </a:lnTo>
                <a:lnTo>
                  <a:pt x="1434" y="10520"/>
                </a:lnTo>
                <a:lnTo>
                  <a:pt x="1508" y="10408"/>
                </a:lnTo>
                <a:lnTo>
                  <a:pt x="1545" y="10352"/>
                </a:lnTo>
                <a:lnTo>
                  <a:pt x="1527" y="10315"/>
                </a:lnTo>
                <a:lnTo>
                  <a:pt x="1489" y="10296"/>
                </a:lnTo>
                <a:close/>
                <a:moveTo>
                  <a:pt x="91322" y="10855"/>
                </a:moveTo>
                <a:lnTo>
                  <a:pt x="91284" y="10874"/>
                </a:lnTo>
                <a:lnTo>
                  <a:pt x="91266" y="10874"/>
                </a:lnTo>
                <a:lnTo>
                  <a:pt x="91266" y="10911"/>
                </a:lnTo>
                <a:lnTo>
                  <a:pt x="91284" y="10929"/>
                </a:lnTo>
                <a:lnTo>
                  <a:pt x="91377" y="11004"/>
                </a:lnTo>
                <a:lnTo>
                  <a:pt x="91675" y="11171"/>
                </a:lnTo>
                <a:lnTo>
                  <a:pt x="92178" y="11395"/>
                </a:lnTo>
                <a:lnTo>
                  <a:pt x="91973" y="11507"/>
                </a:lnTo>
                <a:lnTo>
                  <a:pt x="91768" y="11618"/>
                </a:lnTo>
                <a:lnTo>
                  <a:pt x="91582" y="11767"/>
                </a:lnTo>
                <a:lnTo>
                  <a:pt x="91396" y="11916"/>
                </a:lnTo>
                <a:lnTo>
                  <a:pt x="91229" y="12084"/>
                </a:lnTo>
                <a:lnTo>
                  <a:pt x="91154" y="12177"/>
                </a:lnTo>
                <a:lnTo>
                  <a:pt x="91117" y="12214"/>
                </a:lnTo>
                <a:lnTo>
                  <a:pt x="91117" y="12251"/>
                </a:lnTo>
                <a:lnTo>
                  <a:pt x="91117" y="12326"/>
                </a:lnTo>
                <a:lnTo>
                  <a:pt x="91135" y="12382"/>
                </a:lnTo>
                <a:lnTo>
                  <a:pt x="91154" y="12400"/>
                </a:lnTo>
                <a:lnTo>
                  <a:pt x="91173" y="12419"/>
                </a:lnTo>
                <a:lnTo>
                  <a:pt x="91210" y="12419"/>
                </a:lnTo>
                <a:lnTo>
                  <a:pt x="91247" y="12400"/>
                </a:lnTo>
                <a:lnTo>
                  <a:pt x="91396" y="12270"/>
                </a:lnTo>
                <a:lnTo>
                  <a:pt x="91545" y="12158"/>
                </a:lnTo>
                <a:lnTo>
                  <a:pt x="91675" y="12028"/>
                </a:lnTo>
                <a:lnTo>
                  <a:pt x="91824" y="11898"/>
                </a:lnTo>
                <a:lnTo>
                  <a:pt x="91992" y="11804"/>
                </a:lnTo>
                <a:lnTo>
                  <a:pt x="92215" y="11693"/>
                </a:lnTo>
                <a:lnTo>
                  <a:pt x="92420" y="11562"/>
                </a:lnTo>
                <a:lnTo>
                  <a:pt x="92495" y="11507"/>
                </a:lnTo>
                <a:lnTo>
                  <a:pt x="92532" y="11451"/>
                </a:lnTo>
                <a:lnTo>
                  <a:pt x="92532" y="11395"/>
                </a:lnTo>
                <a:lnTo>
                  <a:pt x="92513" y="11339"/>
                </a:lnTo>
                <a:lnTo>
                  <a:pt x="92457" y="11265"/>
                </a:lnTo>
                <a:lnTo>
                  <a:pt x="92383" y="11209"/>
                </a:lnTo>
                <a:lnTo>
                  <a:pt x="92178" y="11116"/>
                </a:lnTo>
                <a:lnTo>
                  <a:pt x="91936" y="11004"/>
                </a:lnTo>
                <a:lnTo>
                  <a:pt x="91694" y="10929"/>
                </a:lnTo>
                <a:lnTo>
                  <a:pt x="91489" y="10892"/>
                </a:lnTo>
                <a:lnTo>
                  <a:pt x="91322" y="10855"/>
                </a:lnTo>
                <a:close/>
                <a:moveTo>
                  <a:pt x="261" y="12158"/>
                </a:moveTo>
                <a:lnTo>
                  <a:pt x="242" y="12195"/>
                </a:lnTo>
                <a:lnTo>
                  <a:pt x="223" y="12233"/>
                </a:lnTo>
                <a:lnTo>
                  <a:pt x="223" y="12307"/>
                </a:lnTo>
                <a:lnTo>
                  <a:pt x="242" y="12344"/>
                </a:lnTo>
                <a:lnTo>
                  <a:pt x="279" y="12400"/>
                </a:lnTo>
                <a:lnTo>
                  <a:pt x="372" y="12512"/>
                </a:lnTo>
                <a:lnTo>
                  <a:pt x="503" y="12624"/>
                </a:lnTo>
                <a:lnTo>
                  <a:pt x="670" y="12717"/>
                </a:lnTo>
                <a:lnTo>
                  <a:pt x="1005" y="12922"/>
                </a:lnTo>
                <a:lnTo>
                  <a:pt x="1229" y="13052"/>
                </a:lnTo>
                <a:lnTo>
                  <a:pt x="1117" y="13126"/>
                </a:lnTo>
                <a:lnTo>
                  <a:pt x="1005" y="13201"/>
                </a:lnTo>
                <a:lnTo>
                  <a:pt x="726" y="13331"/>
                </a:lnTo>
                <a:lnTo>
                  <a:pt x="577" y="13406"/>
                </a:lnTo>
                <a:lnTo>
                  <a:pt x="465" y="13480"/>
                </a:lnTo>
                <a:lnTo>
                  <a:pt x="354" y="13573"/>
                </a:lnTo>
                <a:lnTo>
                  <a:pt x="279" y="13666"/>
                </a:lnTo>
                <a:lnTo>
                  <a:pt x="279" y="13685"/>
                </a:lnTo>
                <a:lnTo>
                  <a:pt x="279" y="13704"/>
                </a:lnTo>
                <a:lnTo>
                  <a:pt x="317" y="13722"/>
                </a:lnTo>
                <a:lnTo>
                  <a:pt x="465" y="13722"/>
                </a:lnTo>
                <a:lnTo>
                  <a:pt x="633" y="13685"/>
                </a:lnTo>
                <a:lnTo>
                  <a:pt x="726" y="13666"/>
                </a:lnTo>
                <a:lnTo>
                  <a:pt x="875" y="13610"/>
                </a:lnTo>
                <a:lnTo>
                  <a:pt x="1024" y="13536"/>
                </a:lnTo>
                <a:lnTo>
                  <a:pt x="1303" y="13350"/>
                </a:lnTo>
                <a:lnTo>
                  <a:pt x="1434" y="13257"/>
                </a:lnTo>
                <a:lnTo>
                  <a:pt x="1527" y="13164"/>
                </a:lnTo>
                <a:lnTo>
                  <a:pt x="1545" y="13108"/>
                </a:lnTo>
                <a:lnTo>
                  <a:pt x="1564" y="13052"/>
                </a:lnTo>
                <a:lnTo>
                  <a:pt x="1564" y="12977"/>
                </a:lnTo>
                <a:lnTo>
                  <a:pt x="1527" y="12903"/>
                </a:lnTo>
                <a:lnTo>
                  <a:pt x="1489" y="12847"/>
                </a:lnTo>
                <a:lnTo>
                  <a:pt x="1415" y="12791"/>
                </a:lnTo>
                <a:lnTo>
                  <a:pt x="1247" y="12680"/>
                </a:lnTo>
                <a:lnTo>
                  <a:pt x="912" y="12475"/>
                </a:lnTo>
                <a:lnTo>
                  <a:pt x="745" y="12363"/>
                </a:lnTo>
                <a:lnTo>
                  <a:pt x="503" y="12214"/>
                </a:lnTo>
                <a:lnTo>
                  <a:pt x="391" y="12158"/>
                </a:lnTo>
                <a:close/>
                <a:moveTo>
                  <a:pt x="92290" y="12624"/>
                </a:moveTo>
                <a:lnTo>
                  <a:pt x="92178" y="12661"/>
                </a:lnTo>
                <a:lnTo>
                  <a:pt x="92048" y="12735"/>
                </a:lnTo>
                <a:lnTo>
                  <a:pt x="91806" y="12922"/>
                </a:lnTo>
                <a:lnTo>
                  <a:pt x="91657" y="13052"/>
                </a:lnTo>
                <a:lnTo>
                  <a:pt x="91415" y="13238"/>
                </a:lnTo>
                <a:lnTo>
                  <a:pt x="91322" y="13331"/>
                </a:lnTo>
                <a:lnTo>
                  <a:pt x="91266" y="13406"/>
                </a:lnTo>
                <a:lnTo>
                  <a:pt x="91229" y="13499"/>
                </a:lnTo>
                <a:lnTo>
                  <a:pt x="91210" y="13536"/>
                </a:lnTo>
                <a:lnTo>
                  <a:pt x="91229" y="13592"/>
                </a:lnTo>
                <a:lnTo>
                  <a:pt x="91266" y="13685"/>
                </a:lnTo>
                <a:lnTo>
                  <a:pt x="91377" y="13797"/>
                </a:lnTo>
                <a:lnTo>
                  <a:pt x="91638" y="14020"/>
                </a:lnTo>
                <a:lnTo>
                  <a:pt x="91899" y="14206"/>
                </a:lnTo>
                <a:lnTo>
                  <a:pt x="92197" y="14374"/>
                </a:lnTo>
                <a:lnTo>
                  <a:pt x="92346" y="14430"/>
                </a:lnTo>
                <a:lnTo>
                  <a:pt x="92495" y="14485"/>
                </a:lnTo>
                <a:lnTo>
                  <a:pt x="92569" y="14485"/>
                </a:lnTo>
                <a:lnTo>
                  <a:pt x="92588" y="14467"/>
                </a:lnTo>
                <a:lnTo>
                  <a:pt x="92606" y="14430"/>
                </a:lnTo>
                <a:lnTo>
                  <a:pt x="92588" y="14355"/>
                </a:lnTo>
                <a:lnTo>
                  <a:pt x="92569" y="14318"/>
                </a:lnTo>
                <a:lnTo>
                  <a:pt x="92550" y="14281"/>
                </a:lnTo>
                <a:lnTo>
                  <a:pt x="92513" y="14243"/>
                </a:lnTo>
                <a:lnTo>
                  <a:pt x="92401" y="14188"/>
                </a:lnTo>
                <a:lnTo>
                  <a:pt x="92197" y="14094"/>
                </a:lnTo>
                <a:lnTo>
                  <a:pt x="91787" y="13834"/>
                </a:lnTo>
                <a:lnTo>
                  <a:pt x="91601" y="13704"/>
                </a:lnTo>
                <a:lnTo>
                  <a:pt x="91415" y="13555"/>
                </a:lnTo>
                <a:lnTo>
                  <a:pt x="91638" y="13387"/>
                </a:lnTo>
                <a:lnTo>
                  <a:pt x="91955" y="13145"/>
                </a:lnTo>
                <a:lnTo>
                  <a:pt x="92104" y="13015"/>
                </a:lnTo>
                <a:lnTo>
                  <a:pt x="92234" y="12903"/>
                </a:lnTo>
                <a:lnTo>
                  <a:pt x="92327" y="12791"/>
                </a:lnTo>
                <a:lnTo>
                  <a:pt x="92364" y="12735"/>
                </a:lnTo>
                <a:lnTo>
                  <a:pt x="92364" y="12698"/>
                </a:lnTo>
                <a:lnTo>
                  <a:pt x="92364" y="12661"/>
                </a:lnTo>
                <a:lnTo>
                  <a:pt x="92346" y="12624"/>
                </a:lnTo>
                <a:close/>
                <a:moveTo>
                  <a:pt x="1527" y="14076"/>
                </a:moveTo>
                <a:lnTo>
                  <a:pt x="1396" y="14094"/>
                </a:lnTo>
                <a:lnTo>
                  <a:pt x="1303" y="14113"/>
                </a:lnTo>
                <a:lnTo>
                  <a:pt x="1192" y="14150"/>
                </a:lnTo>
                <a:lnTo>
                  <a:pt x="1080" y="14225"/>
                </a:lnTo>
                <a:lnTo>
                  <a:pt x="838" y="14337"/>
                </a:lnTo>
                <a:lnTo>
                  <a:pt x="596" y="14430"/>
                </a:lnTo>
                <a:lnTo>
                  <a:pt x="484" y="14467"/>
                </a:lnTo>
                <a:lnTo>
                  <a:pt x="410" y="14504"/>
                </a:lnTo>
                <a:lnTo>
                  <a:pt x="335" y="14560"/>
                </a:lnTo>
                <a:lnTo>
                  <a:pt x="335" y="14597"/>
                </a:lnTo>
                <a:lnTo>
                  <a:pt x="317" y="14634"/>
                </a:lnTo>
                <a:lnTo>
                  <a:pt x="335" y="14672"/>
                </a:lnTo>
                <a:lnTo>
                  <a:pt x="354" y="14728"/>
                </a:lnTo>
                <a:lnTo>
                  <a:pt x="447" y="14839"/>
                </a:lnTo>
                <a:lnTo>
                  <a:pt x="596" y="14988"/>
                </a:lnTo>
                <a:lnTo>
                  <a:pt x="856" y="15230"/>
                </a:lnTo>
                <a:lnTo>
                  <a:pt x="1005" y="15342"/>
                </a:lnTo>
                <a:lnTo>
                  <a:pt x="1117" y="15435"/>
                </a:lnTo>
                <a:lnTo>
                  <a:pt x="1229" y="15491"/>
                </a:lnTo>
                <a:lnTo>
                  <a:pt x="1285" y="15491"/>
                </a:lnTo>
                <a:lnTo>
                  <a:pt x="1303" y="15454"/>
                </a:lnTo>
                <a:lnTo>
                  <a:pt x="1322" y="15416"/>
                </a:lnTo>
                <a:lnTo>
                  <a:pt x="1303" y="15361"/>
                </a:lnTo>
                <a:lnTo>
                  <a:pt x="1285" y="15305"/>
                </a:lnTo>
                <a:lnTo>
                  <a:pt x="1210" y="15193"/>
                </a:lnTo>
                <a:lnTo>
                  <a:pt x="1098" y="15063"/>
                </a:lnTo>
                <a:lnTo>
                  <a:pt x="838" y="14839"/>
                </a:lnTo>
                <a:lnTo>
                  <a:pt x="670" y="14690"/>
                </a:lnTo>
                <a:lnTo>
                  <a:pt x="912" y="14616"/>
                </a:lnTo>
                <a:lnTo>
                  <a:pt x="1154" y="14523"/>
                </a:lnTo>
                <a:lnTo>
                  <a:pt x="1285" y="14467"/>
                </a:lnTo>
                <a:lnTo>
                  <a:pt x="1396" y="14392"/>
                </a:lnTo>
                <a:lnTo>
                  <a:pt x="1489" y="14318"/>
                </a:lnTo>
                <a:lnTo>
                  <a:pt x="1583" y="14225"/>
                </a:lnTo>
                <a:lnTo>
                  <a:pt x="1620" y="14169"/>
                </a:lnTo>
                <a:lnTo>
                  <a:pt x="1620" y="14113"/>
                </a:lnTo>
                <a:lnTo>
                  <a:pt x="1583" y="14094"/>
                </a:lnTo>
                <a:lnTo>
                  <a:pt x="1527" y="14076"/>
                </a:lnTo>
                <a:close/>
                <a:moveTo>
                  <a:pt x="91377" y="14765"/>
                </a:moveTo>
                <a:lnTo>
                  <a:pt x="91340" y="14783"/>
                </a:lnTo>
                <a:lnTo>
                  <a:pt x="91322" y="14802"/>
                </a:lnTo>
                <a:lnTo>
                  <a:pt x="91322" y="14839"/>
                </a:lnTo>
                <a:lnTo>
                  <a:pt x="91322" y="14895"/>
                </a:lnTo>
                <a:lnTo>
                  <a:pt x="91359" y="14932"/>
                </a:lnTo>
                <a:lnTo>
                  <a:pt x="91396" y="14970"/>
                </a:lnTo>
                <a:lnTo>
                  <a:pt x="91508" y="15025"/>
                </a:lnTo>
                <a:lnTo>
                  <a:pt x="91731" y="15137"/>
                </a:lnTo>
                <a:lnTo>
                  <a:pt x="91973" y="15286"/>
                </a:lnTo>
                <a:lnTo>
                  <a:pt x="92104" y="15379"/>
                </a:lnTo>
                <a:lnTo>
                  <a:pt x="92159" y="15435"/>
                </a:lnTo>
                <a:lnTo>
                  <a:pt x="92178" y="15472"/>
                </a:lnTo>
                <a:lnTo>
                  <a:pt x="92197" y="15528"/>
                </a:lnTo>
                <a:lnTo>
                  <a:pt x="92178" y="15584"/>
                </a:lnTo>
                <a:lnTo>
                  <a:pt x="92159" y="15621"/>
                </a:lnTo>
                <a:lnTo>
                  <a:pt x="92141" y="15640"/>
                </a:lnTo>
                <a:lnTo>
                  <a:pt x="92029" y="15677"/>
                </a:lnTo>
                <a:lnTo>
                  <a:pt x="91917" y="15714"/>
                </a:lnTo>
                <a:lnTo>
                  <a:pt x="91768" y="15751"/>
                </a:lnTo>
                <a:lnTo>
                  <a:pt x="91526" y="15845"/>
                </a:lnTo>
                <a:lnTo>
                  <a:pt x="91415" y="15900"/>
                </a:lnTo>
                <a:lnTo>
                  <a:pt x="91322" y="15956"/>
                </a:lnTo>
                <a:lnTo>
                  <a:pt x="91266" y="16012"/>
                </a:lnTo>
                <a:lnTo>
                  <a:pt x="91247" y="16049"/>
                </a:lnTo>
                <a:lnTo>
                  <a:pt x="91247" y="16068"/>
                </a:lnTo>
                <a:lnTo>
                  <a:pt x="91266" y="16105"/>
                </a:lnTo>
                <a:lnTo>
                  <a:pt x="91284" y="16142"/>
                </a:lnTo>
                <a:lnTo>
                  <a:pt x="91359" y="16161"/>
                </a:lnTo>
                <a:lnTo>
                  <a:pt x="91452" y="16161"/>
                </a:lnTo>
                <a:lnTo>
                  <a:pt x="91564" y="16142"/>
                </a:lnTo>
                <a:lnTo>
                  <a:pt x="91768" y="16068"/>
                </a:lnTo>
                <a:lnTo>
                  <a:pt x="91917" y="15994"/>
                </a:lnTo>
                <a:lnTo>
                  <a:pt x="92085" y="15919"/>
                </a:lnTo>
                <a:lnTo>
                  <a:pt x="92290" y="15845"/>
                </a:lnTo>
                <a:lnTo>
                  <a:pt x="92383" y="15789"/>
                </a:lnTo>
                <a:lnTo>
                  <a:pt x="92457" y="15714"/>
                </a:lnTo>
                <a:lnTo>
                  <a:pt x="92513" y="15640"/>
                </a:lnTo>
                <a:lnTo>
                  <a:pt x="92532" y="15565"/>
                </a:lnTo>
                <a:lnTo>
                  <a:pt x="92513" y="15472"/>
                </a:lnTo>
                <a:lnTo>
                  <a:pt x="92476" y="15379"/>
                </a:lnTo>
                <a:lnTo>
                  <a:pt x="92401" y="15305"/>
                </a:lnTo>
                <a:lnTo>
                  <a:pt x="92308" y="15230"/>
                </a:lnTo>
                <a:lnTo>
                  <a:pt x="92122" y="15100"/>
                </a:lnTo>
                <a:lnTo>
                  <a:pt x="91936" y="15007"/>
                </a:lnTo>
                <a:lnTo>
                  <a:pt x="91806" y="14932"/>
                </a:lnTo>
                <a:lnTo>
                  <a:pt x="91582" y="14802"/>
                </a:lnTo>
                <a:lnTo>
                  <a:pt x="91471" y="14765"/>
                </a:lnTo>
                <a:close/>
                <a:moveTo>
                  <a:pt x="112" y="15565"/>
                </a:moveTo>
                <a:lnTo>
                  <a:pt x="74" y="15584"/>
                </a:lnTo>
                <a:lnTo>
                  <a:pt x="37" y="15621"/>
                </a:lnTo>
                <a:lnTo>
                  <a:pt x="0" y="15677"/>
                </a:lnTo>
                <a:lnTo>
                  <a:pt x="0" y="15733"/>
                </a:lnTo>
                <a:lnTo>
                  <a:pt x="0" y="15770"/>
                </a:lnTo>
                <a:lnTo>
                  <a:pt x="37" y="15807"/>
                </a:lnTo>
                <a:lnTo>
                  <a:pt x="56" y="15826"/>
                </a:lnTo>
                <a:lnTo>
                  <a:pt x="279" y="15975"/>
                </a:lnTo>
                <a:lnTo>
                  <a:pt x="521" y="16105"/>
                </a:lnTo>
                <a:lnTo>
                  <a:pt x="763" y="16198"/>
                </a:lnTo>
                <a:lnTo>
                  <a:pt x="1005" y="16291"/>
                </a:lnTo>
                <a:lnTo>
                  <a:pt x="838" y="16422"/>
                </a:lnTo>
                <a:lnTo>
                  <a:pt x="559" y="16627"/>
                </a:lnTo>
                <a:lnTo>
                  <a:pt x="447" y="16720"/>
                </a:lnTo>
                <a:lnTo>
                  <a:pt x="354" y="16813"/>
                </a:lnTo>
                <a:lnTo>
                  <a:pt x="335" y="16850"/>
                </a:lnTo>
                <a:lnTo>
                  <a:pt x="335" y="16887"/>
                </a:lnTo>
                <a:lnTo>
                  <a:pt x="354" y="16924"/>
                </a:lnTo>
                <a:lnTo>
                  <a:pt x="391" y="16943"/>
                </a:lnTo>
                <a:lnTo>
                  <a:pt x="428" y="16943"/>
                </a:lnTo>
                <a:lnTo>
                  <a:pt x="484" y="16924"/>
                </a:lnTo>
                <a:lnTo>
                  <a:pt x="614" y="16887"/>
                </a:lnTo>
                <a:lnTo>
                  <a:pt x="763" y="16813"/>
                </a:lnTo>
                <a:lnTo>
                  <a:pt x="931" y="16720"/>
                </a:lnTo>
                <a:lnTo>
                  <a:pt x="1080" y="16608"/>
                </a:lnTo>
                <a:lnTo>
                  <a:pt x="1229" y="16496"/>
                </a:lnTo>
                <a:lnTo>
                  <a:pt x="1322" y="16403"/>
                </a:lnTo>
                <a:lnTo>
                  <a:pt x="1359" y="16329"/>
                </a:lnTo>
                <a:lnTo>
                  <a:pt x="1378" y="16291"/>
                </a:lnTo>
                <a:lnTo>
                  <a:pt x="1378" y="16236"/>
                </a:lnTo>
                <a:lnTo>
                  <a:pt x="1359" y="16198"/>
                </a:lnTo>
                <a:lnTo>
                  <a:pt x="1322" y="16161"/>
                </a:lnTo>
                <a:lnTo>
                  <a:pt x="1229" y="16087"/>
                </a:lnTo>
                <a:lnTo>
                  <a:pt x="1117" y="16031"/>
                </a:lnTo>
                <a:lnTo>
                  <a:pt x="875" y="15938"/>
                </a:lnTo>
                <a:lnTo>
                  <a:pt x="652" y="15863"/>
                </a:lnTo>
                <a:lnTo>
                  <a:pt x="540" y="15789"/>
                </a:lnTo>
                <a:lnTo>
                  <a:pt x="391" y="15677"/>
                </a:lnTo>
                <a:lnTo>
                  <a:pt x="242" y="15603"/>
                </a:lnTo>
                <a:lnTo>
                  <a:pt x="168" y="15584"/>
                </a:lnTo>
                <a:lnTo>
                  <a:pt x="112" y="15565"/>
                </a:lnTo>
                <a:close/>
                <a:moveTo>
                  <a:pt x="92513" y="16608"/>
                </a:moveTo>
                <a:lnTo>
                  <a:pt x="92439" y="16627"/>
                </a:lnTo>
                <a:lnTo>
                  <a:pt x="92290" y="16701"/>
                </a:lnTo>
                <a:lnTo>
                  <a:pt x="92029" y="16850"/>
                </a:lnTo>
                <a:lnTo>
                  <a:pt x="91862" y="16906"/>
                </a:lnTo>
                <a:lnTo>
                  <a:pt x="91657" y="16962"/>
                </a:lnTo>
                <a:lnTo>
                  <a:pt x="91452" y="17036"/>
                </a:lnTo>
                <a:lnTo>
                  <a:pt x="91359" y="17073"/>
                </a:lnTo>
                <a:lnTo>
                  <a:pt x="91303" y="17111"/>
                </a:lnTo>
                <a:lnTo>
                  <a:pt x="91266" y="17166"/>
                </a:lnTo>
                <a:lnTo>
                  <a:pt x="91247" y="17222"/>
                </a:lnTo>
                <a:lnTo>
                  <a:pt x="91247" y="17278"/>
                </a:lnTo>
                <a:lnTo>
                  <a:pt x="91284" y="17334"/>
                </a:lnTo>
                <a:lnTo>
                  <a:pt x="91322" y="17390"/>
                </a:lnTo>
                <a:lnTo>
                  <a:pt x="91377" y="17446"/>
                </a:lnTo>
                <a:lnTo>
                  <a:pt x="91526" y="17557"/>
                </a:lnTo>
                <a:lnTo>
                  <a:pt x="91694" y="17669"/>
                </a:lnTo>
                <a:lnTo>
                  <a:pt x="91862" y="17762"/>
                </a:lnTo>
                <a:lnTo>
                  <a:pt x="92122" y="17911"/>
                </a:lnTo>
                <a:lnTo>
                  <a:pt x="92234" y="17967"/>
                </a:lnTo>
                <a:lnTo>
                  <a:pt x="92401" y="18060"/>
                </a:lnTo>
                <a:lnTo>
                  <a:pt x="92476" y="18097"/>
                </a:lnTo>
                <a:lnTo>
                  <a:pt x="92569" y="18116"/>
                </a:lnTo>
                <a:lnTo>
                  <a:pt x="92662" y="18116"/>
                </a:lnTo>
                <a:lnTo>
                  <a:pt x="92662" y="18097"/>
                </a:lnTo>
                <a:lnTo>
                  <a:pt x="92681" y="18060"/>
                </a:lnTo>
                <a:lnTo>
                  <a:pt x="92662" y="18042"/>
                </a:lnTo>
                <a:lnTo>
                  <a:pt x="92625" y="17967"/>
                </a:lnTo>
                <a:lnTo>
                  <a:pt x="92569" y="17911"/>
                </a:lnTo>
                <a:lnTo>
                  <a:pt x="92495" y="17837"/>
                </a:lnTo>
                <a:lnTo>
                  <a:pt x="92308" y="17706"/>
                </a:lnTo>
                <a:lnTo>
                  <a:pt x="92197" y="17632"/>
                </a:lnTo>
                <a:lnTo>
                  <a:pt x="91657" y="17278"/>
                </a:lnTo>
                <a:lnTo>
                  <a:pt x="91862" y="17185"/>
                </a:lnTo>
                <a:lnTo>
                  <a:pt x="92234" y="17018"/>
                </a:lnTo>
                <a:lnTo>
                  <a:pt x="92401" y="16924"/>
                </a:lnTo>
                <a:lnTo>
                  <a:pt x="92532" y="16813"/>
                </a:lnTo>
                <a:lnTo>
                  <a:pt x="92569" y="16757"/>
                </a:lnTo>
                <a:lnTo>
                  <a:pt x="92588" y="16720"/>
                </a:lnTo>
                <a:lnTo>
                  <a:pt x="92588" y="16664"/>
                </a:lnTo>
                <a:lnTo>
                  <a:pt x="92550" y="16627"/>
                </a:lnTo>
                <a:lnTo>
                  <a:pt x="92513" y="16608"/>
                </a:lnTo>
                <a:close/>
                <a:moveTo>
                  <a:pt x="1341" y="17241"/>
                </a:moveTo>
                <a:lnTo>
                  <a:pt x="1229" y="17278"/>
                </a:lnTo>
                <a:lnTo>
                  <a:pt x="1098" y="17334"/>
                </a:lnTo>
                <a:lnTo>
                  <a:pt x="838" y="17483"/>
                </a:lnTo>
                <a:lnTo>
                  <a:pt x="689" y="17576"/>
                </a:lnTo>
                <a:lnTo>
                  <a:pt x="447" y="17706"/>
                </a:lnTo>
                <a:lnTo>
                  <a:pt x="372" y="17781"/>
                </a:lnTo>
                <a:lnTo>
                  <a:pt x="317" y="17837"/>
                </a:lnTo>
                <a:lnTo>
                  <a:pt x="298" y="17911"/>
                </a:lnTo>
                <a:lnTo>
                  <a:pt x="317" y="17986"/>
                </a:lnTo>
                <a:lnTo>
                  <a:pt x="410" y="18079"/>
                </a:lnTo>
                <a:lnTo>
                  <a:pt x="540" y="18190"/>
                </a:lnTo>
                <a:lnTo>
                  <a:pt x="726" y="18339"/>
                </a:lnTo>
                <a:lnTo>
                  <a:pt x="1024" y="18526"/>
                </a:lnTo>
                <a:lnTo>
                  <a:pt x="1173" y="18619"/>
                </a:lnTo>
                <a:lnTo>
                  <a:pt x="1322" y="18675"/>
                </a:lnTo>
                <a:lnTo>
                  <a:pt x="1452" y="18693"/>
                </a:lnTo>
                <a:lnTo>
                  <a:pt x="1508" y="18693"/>
                </a:lnTo>
                <a:lnTo>
                  <a:pt x="1545" y="18675"/>
                </a:lnTo>
                <a:lnTo>
                  <a:pt x="1396" y="18563"/>
                </a:lnTo>
                <a:lnTo>
                  <a:pt x="1080" y="18321"/>
                </a:lnTo>
                <a:lnTo>
                  <a:pt x="540" y="17911"/>
                </a:lnTo>
                <a:lnTo>
                  <a:pt x="763" y="17799"/>
                </a:lnTo>
                <a:lnTo>
                  <a:pt x="1005" y="17669"/>
                </a:lnTo>
                <a:lnTo>
                  <a:pt x="1117" y="17613"/>
                </a:lnTo>
                <a:lnTo>
                  <a:pt x="1210" y="17520"/>
                </a:lnTo>
                <a:lnTo>
                  <a:pt x="1303" y="17427"/>
                </a:lnTo>
                <a:lnTo>
                  <a:pt x="1359" y="17334"/>
                </a:lnTo>
                <a:lnTo>
                  <a:pt x="1396" y="17278"/>
                </a:lnTo>
                <a:lnTo>
                  <a:pt x="1396" y="17260"/>
                </a:lnTo>
                <a:lnTo>
                  <a:pt x="1378" y="17241"/>
                </a:lnTo>
                <a:close/>
                <a:moveTo>
                  <a:pt x="149" y="18786"/>
                </a:moveTo>
                <a:lnTo>
                  <a:pt x="93" y="18805"/>
                </a:lnTo>
                <a:lnTo>
                  <a:pt x="74" y="18842"/>
                </a:lnTo>
                <a:lnTo>
                  <a:pt x="56" y="18879"/>
                </a:lnTo>
                <a:lnTo>
                  <a:pt x="93" y="18917"/>
                </a:lnTo>
                <a:lnTo>
                  <a:pt x="130" y="18972"/>
                </a:lnTo>
                <a:lnTo>
                  <a:pt x="261" y="19066"/>
                </a:lnTo>
                <a:lnTo>
                  <a:pt x="428" y="19140"/>
                </a:lnTo>
                <a:lnTo>
                  <a:pt x="819" y="19308"/>
                </a:lnTo>
                <a:lnTo>
                  <a:pt x="1061" y="19419"/>
                </a:lnTo>
                <a:lnTo>
                  <a:pt x="968" y="19475"/>
                </a:lnTo>
                <a:lnTo>
                  <a:pt x="838" y="19531"/>
                </a:lnTo>
                <a:lnTo>
                  <a:pt x="540" y="19680"/>
                </a:lnTo>
                <a:lnTo>
                  <a:pt x="410" y="19754"/>
                </a:lnTo>
                <a:lnTo>
                  <a:pt x="335" y="19810"/>
                </a:lnTo>
                <a:lnTo>
                  <a:pt x="335" y="19847"/>
                </a:lnTo>
                <a:lnTo>
                  <a:pt x="354" y="19866"/>
                </a:lnTo>
                <a:lnTo>
                  <a:pt x="391" y="19903"/>
                </a:lnTo>
                <a:lnTo>
                  <a:pt x="465" y="19922"/>
                </a:lnTo>
                <a:lnTo>
                  <a:pt x="596" y="19922"/>
                </a:lnTo>
                <a:lnTo>
                  <a:pt x="745" y="19885"/>
                </a:lnTo>
                <a:lnTo>
                  <a:pt x="912" y="19810"/>
                </a:lnTo>
                <a:lnTo>
                  <a:pt x="1080" y="19736"/>
                </a:lnTo>
                <a:lnTo>
                  <a:pt x="1229" y="19624"/>
                </a:lnTo>
                <a:lnTo>
                  <a:pt x="1322" y="19512"/>
                </a:lnTo>
                <a:lnTo>
                  <a:pt x="1359" y="19456"/>
                </a:lnTo>
                <a:lnTo>
                  <a:pt x="1359" y="19382"/>
                </a:lnTo>
                <a:lnTo>
                  <a:pt x="1359" y="19326"/>
                </a:lnTo>
                <a:lnTo>
                  <a:pt x="1341" y="19270"/>
                </a:lnTo>
                <a:lnTo>
                  <a:pt x="1247" y="19196"/>
                </a:lnTo>
                <a:lnTo>
                  <a:pt x="1117" y="19103"/>
                </a:lnTo>
                <a:lnTo>
                  <a:pt x="931" y="19010"/>
                </a:lnTo>
                <a:lnTo>
                  <a:pt x="745" y="18935"/>
                </a:lnTo>
                <a:lnTo>
                  <a:pt x="540" y="18861"/>
                </a:lnTo>
                <a:lnTo>
                  <a:pt x="354" y="18805"/>
                </a:lnTo>
                <a:lnTo>
                  <a:pt x="205" y="18786"/>
                </a:lnTo>
                <a:close/>
                <a:moveTo>
                  <a:pt x="91359" y="18432"/>
                </a:moveTo>
                <a:lnTo>
                  <a:pt x="91303" y="18451"/>
                </a:lnTo>
                <a:lnTo>
                  <a:pt x="91247" y="18488"/>
                </a:lnTo>
                <a:lnTo>
                  <a:pt x="91210" y="18544"/>
                </a:lnTo>
                <a:lnTo>
                  <a:pt x="91210" y="18581"/>
                </a:lnTo>
                <a:lnTo>
                  <a:pt x="91229" y="18619"/>
                </a:lnTo>
                <a:lnTo>
                  <a:pt x="91284" y="18693"/>
                </a:lnTo>
                <a:lnTo>
                  <a:pt x="91433" y="18768"/>
                </a:lnTo>
                <a:lnTo>
                  <a:pt x="91824" y="19084"/>
                </a:lnTo>
                <a:lnTo>
                  <a:pt x="92029" y="19233"/>
                </a:lnTo>
                <a:lnTo>
                  <a:pt x="92215" y="19419"/>
                </a:lnTo>
                <a:lnTo>
                  <a:pt x="91992" y="19531"/>
                </a:lnTo>
                <a:lnTo>
                  <a:pt x="91675" y="19680"/>
                </a:lnTo>
                <a:lnTo>
                  <a:pt x="91508" y="19773"/>
                </a:lnTo>
                <a:lnTo>
                  <a:pt x="91377" y="19866"/>
                </a:lnTo>
                <a:lnTo>
                  <a:pt x="91284" y="19959"/>
                </a:lnTo>
                <a:lnTo>
                  <a:pt x="91247" y="19996"/>
                </a:lnTo>
                <a:lnTo>
                  <a:pt x="91247" y="20034"/>
                </a:lnTo>
                <a:lnTo>
                  <a:pt x="91247" y="20071"/>
                </a:lnTo>
                <a:lnTo>
                  <a:pt x="91266" y="20108"/>
                </a:lnTo>
                <a:lnTo>
                  <a:pt x="91359" y="20108"/>
                </a:lnTo>
                <a:lnTo>
                  <a:pt x="91489" y="20090"/>
                </a:lnTo>
                <a:lnTo>
                  <a:pt x="91638" y="20034"/>
                </a:lnTo>
                <a:lnTo>
                  <a:pt x="91917" y="19885"/>
                </a:lnTo>
                <a:lnTo>
                  <a:pt x="92085" y="19792"/>
                </a:lnTo>
                <a:lnTo>
                  <a:pt x="92346" y="19643"/>
                </a:lnTo>
                <a:lnTo>
                  <a:pt x="92439" y="19587"/>
                </a:lnTo>
                <a:lnTo>
                  <a:pt x="92495" y="19531"/>
                </a:lnTo>
                <a:lnTo>
                  <a:pt x="92513" y="19456"/>
                </a:lnTo>
                <a:lnTo>
                  <a:pt x="92495" y="19363"/>
                </a:lnTo>
                <a:lnTo>
                  <a:pt x="92439" y="19270"/>
                </a:lnTo>
                <a:lnTo>
                  <a:pt x="92327" y="19140"/>
                </a:lnTo>
                <a:lnTo>
                  <a:pt x="92122" y="18935"/>
                </a:lnTo>
                <a:lnTo>
                  <a:pt x="91899" y="18749"/>
                </a:lnTo>
                <a:lnTo>
                  <a:pt x="91675" y="18581"/>
                </a:lnTo>
                <a:lnTo>
                  <a:pt x="91415" y="18451"/>
                </a:lnTo>
                <a:lnTo>
                  <a:pt x="91359" y="18432"/>
                </a:lnTo>
                <a:close/>
                <a:moveTo>
                  <a:pt x="92495" y="20480"/>
                </a:moveTo>
                <a:lnTo>
                  <a:pt x="92383" y="20499"/>
                </a:lnTo>
                <a:lnTo>
                  <a:pt x="92308" y="20499"/>
                </a:lnTo>
                <a:lnTo>
                  <a:pt x="92197" y="20555"/>
                </a:lnTo>
                <a:lnTo>
                  <a:pt x="92085" y="20611"/>
                </a:lnTo>
                <a:lnTo>
                  <a:pt x="91899" y="20741"/>
                </a:lnTo>
                <a:lnTo>
                  <a:pt x="91675" y="20871"/>
                </a:lnTo>
                <a:lnTo>
                  <a:pt x="91545" y="20927"/>
                </a:lnTo>
                <a:lnTo>
                  <a:pt x="91452" y="20983"/>
                </a:lnTo>
                <a:lnTo>
                  <a:pt x="91359" y="21058"/>
                </a:lnTo>
                <a:lnTo>
                  <a:pt x="91303" y="21151"/>
                </a:lnTo>
                <a:lnTo>
                  <a:pt x="91284" y="21188"/>
                </a:lnTo>
                <a:lnTo>
                  <a:pt x="91303" y="21244"/>
                </a:lnTo>
                <a:lnTo>
                  <a:pt x="91303" y="21300"/>
                </a:lnTo>
                <a:lnTo>
                  <a:pt x="91340" y="21356"/>
                </a:lnTo>
                <a:lnTo>
                  <a:pt x="91489" y="21504"/>
                </a:lnTo>
                <a:lnTo>
                  <a:pt x="91750" y="21728"/>
                </a:lnTo>
                <a:lnTo>
                  <a:pt x="91899" y="21821"/>
                </a:lnTo>
                <a:lnTo>
                  <a:pt x="92048" y="21895"/>
                </a:lnTo>
                <a:lnTo>
                  <a:pt x="92159" y="21933"/>
                </a:lnTo>
                <a:lnTo>
                  <a:pt x="92215" y="21933"/>
                </a:lnTo>
                <a:lnTo>
                  <a:pt x="92252" y="21914"/>
                </a:lnTo>
                <a:lnTo>
                  <a:pt x="92271" y="21877"/>
                </a:lnTo>
                <a:lnTo>
                  <a:pt x="92271" y="21840"/>
                </a:lnTo>
                <a:lnTo>
                  <a:pt x="92252" y="21802"/>
                </a:lnTo>
                <a:lnTo>
                  <a:pt x="92234" y="21765"/>
                </a:lnTo>
                <a:lnTo>
                  <a:pt x="92122" y="21672"/>
                </a:lnTo>
                <a:lnTo>
                  <a:pt x="91992" y="21560"/>
                </a:lnTo>
                <a:lnTo>
                  <a:pt x="91731" y="21356"/>
                </a:lnTo>
                <a:lnTo>
                  <a:pt x="91564" y="21244"/>
                </a:lnTo>
                <a:lnTo>
                  <a:pt x="92066" y="20965"/>
                </a:lnTo>
                <a:lnTo>
                  <a:pt x="92327" y="20797"/>
                </a:lnTo>
                <a:lnTo>
                  <a:pt x="92439" y="20723"/>
                </a:lnTo>
                <a:lnTo>
                  <a:pt x="92550" y="20629"/>
                </a:lnTo>
                <a:lnTo>
                  <a:pt x="92588" y="20555"/>
                </a:lnTo>
                <a:lnTo>
                  <a:pt x="92588" y="20518"/>
                </a:lnTo>
                <a:lnTo>
                  <a:pt x="92550" y="20499"/>
                </a:lnTo>
                <a:lnTo>
                  <a:pt x="92495" y="20480"/>
                </a:lnTo>
                <a:close/>
                <a:moveTo>
                  <a:pt x="1322" y="20294"/>
                </a:moveTo>
                <a:lnTo>
                  <a:pt x="1229" y="20313"/>
                </a:lnTo>
                <a:lnTo>
                  <a:pt x="1154" y="20350"/>
                </a:lnTo>
                <a:lnTo>
                  <a:pt x="1061" y="20425"/>
                </a:lnTo>
                <a:lnTo>
                  <a:pt x="875" y="20574"/>
                </a:lnTo>
                <a:lnTo>
                  <a:pt x="763" y="20685"/>
                </a:lnTo>
                <a:lnTo>
                  <a:pt x="596" y="20834"/>
                </a:lnTo>
                <a:lnTo>
                  <a:pt x="484" y="20983"/>
                </a:lnTo>
                <a:lnTo>
                  <a:pt x="410" y="21113"/>
                </a:lnTo>
                <a:lnTo>
                  <a:pt x="391" y="21188"/>
                </a:lnTo>
                <a:lnTo>
                  <a:pt x="372" y="21244"/>
                </a:lnTo>
                <a:lnTo>
                  <a:pt x="391" y="21318"/>
                </a:lnTo>
                <a:lnTo>
                  <a:pt x="391" y="21374"/>
                </a:lnTo>
                <a:lnTo>
                  <a:pt x="465" y="21504"/>
                </a:lnTo>
                <a:lnTo>
                  <a:pt x="577" y="21653"/>
                </a:lnTo>
                <a:lnTo>
                  <a:pt x="745" y="21802"/>
                </a:lnTo>
                <a:lnTo>
                  <a:pt x="1043" y="22119"/>
                </a:lnTo>
                <a:lnTo>
                  <a:pt x="1229" y="22268"/>
                </a:lnTo>
                <a:lnTo>
                  <a:pt x="1322" y="22324"/>
                </a:lnTo>
                <a:lnTo>
                  <a:pt x="1396" y="22342"/>
                </a:lnTo>
                <a:lnTo>
                  <a:pt x="1452" y="22324"/>
                </a:lnTo>
                <a:lnTo>
                  <a:pt x="1489" y="22305"/>
                </a:lnTo>
                <a:lnTo>
                  <a:pt x="1489" y="22268"/>
                </a:lnTo>
                <a:lnTo>
                  <a:pt x="1489" y="22231"/>
                </a:lnTo>
                <a:lnTo>
                  <a:pt x="1415" y="22137"/>
                </a:lnTo>
                <a:lnTo>
                  <a:pt x="1341" y="22063"/>
                </a:lnTo>
                <a:lnTo>
                  <a:pt x="1210" y="21933"/>
                </a:lnTo>
                <a:lnTo>
                  <a:pt x="1061" y="21784"/>
                </a:lnTo>
                <a:lnTo>
                  <a:pt x="931" y="21653"/>
                </a:lnTo>
                <a:lnTo>
                  <a:pt x="801" y="21523"/>
                </a:lnTo>
                <a:lnTo>
                  <a:pt x="763" y="21449"/>
                </a:lnTo>
                <a:lnTo>
                  <a:pt x="726" y="21374"/>
                </a:lnTo>
                <a:lnTo>
                  <a:pt x="707" y="21300"/>
                </a:lnTo>
                <a:lnTo>
                  <a:pt x="707" y="21225"/>
                </a:lnTo>
                <a:lnTo>
                  <a:pt x="726" y="21151"/>
                </a:lnTo>
                <a:lnTo>
                  <a:pt x="763" y="21076"/>
                </a:lnTo>
                <a:lnTo>
                  <a:pt x="838" y="20983"/>
                </a:lnTo>
                <a:lnTo>
                  <a:pt x="912" y="20890"/>
                </a:lnTo>
                <a:lnTo>
                  <a:pt x="1043" y="20797"/>
                </a:lnTo>
                <a:lnTo>
                  <a:pt x="1229" y="20648"/>
                </a:lnTo>
                <a:lnTo>
                  <a:pt x="1322" y="20555"/>
                </a:lnTo>
                <a:lnTo>
                  <a:pt x="1378" y="20462"/>
                </a:lnTo>
                <a:lnTo>
                  <a:pt x="1396" y="20387"/>
                </a:lnTo>
                <a:lnTo>
                  <a:pt x="1396" y="20350"/>
                </a:lnTo>
                <a:lnTo>
                  <a:pt x="1378" y="20332"/>
                </a:lnTo>
                <a:lnTo>
                  <a:pt x="1341" y="20313"/>
                </a:lnTo>
                <a:lnTo>
                  <a:pt x="1322" y="20294"/>
                </a:lnTo>
                <a:close/>
                <a:moveTo>
                  <a:pt x="428" y="22547"/>
                </a:moveTo>
                <a:lnTo>
                  <a:pt x="372" y="22584"/>
                </a:lnTo>
                <a:lnTo>
                  <a:pt x="335" y="22622"/>
                </a:lnTo>
                <a:lnTo>
                  <a:pt x="335" y="22677"/>
                </a:lnTo>
                <a:lnTo>
                  <a:pt x="372" y="22733"/>
                </a:lnTo>
                <a:lnTo>
                  <a:pt x="465" y="22845"/>
                </a:lnTo>
                <a:lnTo>
                  <a:pt x="559" y="22919"/>
                </a:lnTo>
                <a:lnTo>
                  <a:pt x="819" y="23087"/>
                </a:lnTo>
                <a:lnTo>
                  <a:pt x="912" y="23161"/>
                </a:lnTo>
                <a:lnTo>
                  <a:pt x="987" y="23236"/>
                </a:lnTo>
                <a:lnTo>
                  <a:pt x="1024" y="23273"/>
                </a:lnTo>
                <a:lnTo>
                  <a:pt x="1024" y="23310"/>
                </a:lnTo>
                <a:lnTo>
                  <a:pt x="1024" y="23366"/>
                </a:lnTo>
                <a:lnTo>
                  <a:pt x="1005" y="23404"/>
                </a:lnTo>
                <a:lnTo>
                  <a:pt x="968" y="23459"/>
                </a:lnTo>
                <a:lnTo>
                  <a:pt x="931" y="23497"/>
                </a:lnTo>
                <a:lnTo>
                  <a:pt x="763" y="23608"/>
                </a:lnTo>
                <a:lnTo>
                  <a:pt x="540" y="23757"/>
                </a:lnTo>
                <a:lnTo>
                  <a:pt x="391" y="23888"/>
                </a:lnTo>
                <a:lnTo>
                  <a:pt x="521" y="23888"/>
                </a:lnTo>
                <a:lnTo>
                  <a:pt x="670" y="23850"/>
                </a:lnTo>
                <a:lnTo>
                  <a:pt x="819" y="23813"/>
                </a:lnTo>
                <a:lnTo>
                  <a:pt x="987" y="23739"/>
                </a:lnTo>
                <a:lnTo>
                  <a:pt x="1136" y="23664"/>
                </a:lnTo>
                <a:lnTo>
                  <a:pt x="1247" y="23571"/>
                </a:lnTo>
                <a:lnTo>
                  <a:pt x="1285" y="23515"/>
                </a:lnTo>
                <a:lnTo>
                  <a:pt x="1322" y="23441"/>
                </a:lnTo>
                <a:lnTo>
                  <a:pt x="1359" y="23385"/>
                </a:lnTo>
                <a:lnTo>
                  <a:pt x="1359" y="23310"/>
                </a:lnTo>
                <a:lnTo>
                  <a:pt x="1341" y="23180"/>
                </a:lnTo>
                <a:lnTo>
                  <a:pt x="1303" y="23087"/>
                </a:lnTo>
                <a:lnTo>
                  <a:pt x="1229" y="23013"/>
                </a:lnTo>
                <a:lnTo>
                  <a:pt x="1154" y="22957"/>
                </a:lnTo>
                <a:lnTo>
                  <a:pt x="950" y="22845"/>
                </a:lnTo>
                <a:lnTo>
                  <a:pt x="745" y="22733"/>
                </a:lnTo>
                <a:lnTo>
                  <a:pt x="596" y="22622"/>
                </a:lnTo>
                <a:lnTo>
                  <a:pt x="521" y="22566"/>
                </a:lnTo>
                <a:lnTo>
                  <a:pt x="484" y="22547"/>
                </a:lnTo>
                <a:close/>
                <a:moveTo>
                  <a:pt x="91377" y="22249"/>
                </a:moveTo>
                <a:lnTo>
                  <a:pt x="91322" y="22305"/>
                </a:lnTo>
                <a:lnTo>
                  <a:pt x="91284" y="22361"/>
                </a:lnTo>
                <a:lnTo>
                  <a:pt x="91284" y="22454"/>
                </a:lnTo>
                <a:lnTo>
                  <a:pt x="91303" y="22547"/>
                </a:lnTo>
                <a:lnTo>
                  <a:pt x="91359" y="22659"/>
                </a:lnTo>
                <a:lnTo>
                  <a:pt x="91433" y="22733"/>
                </a:lnTo>
                <a:lnTo>
                  <a:pt x="91508" y="22789"/>
                </a:lnTo>
                <a:lnTo>
                  <a:pt x="91601" y="22845"/>
                </a:lnTo>
                <a:lnTo>
                  <a:pt x="91694" y="22882"/>
                </a:lnTo>
                <a:lnTo>
                  <a:pt x="91880" y="22957"/>
                </a:lnTo>
                <a:lnTo>
                  <a:pt x="92085" y="23013"/>
                </a:lnTo>
                <a:lnTo>
                  <a:pt x="92215" y="23068"/>
                </a:lnTo>
                <a:lnTo>
                  <a:pt x="92290" y="23124"/>
                </a:lnTo>
                <a:lnTo>
                  <a:pt x="92327" y="23180"/>
                </a:lnTo>
                <a:lnTo>
                  <a:pt x="92346" y="23236"/>
                </a:lnTo>
                <a:lnTo>
                  <a:pt x="92308" y="23273"/>
                </a:lnTo>
                <a:lnTo>
                  <a:pt x="92252" y="23329"/>
                </a:lnTo>
                <a:lnTo>
                  <a:pt x="92085" y="23422"/>
                </a:lnTo>
                <a:lnTo>
                  <a:pt x="91880" y="23515"/>
                </a:lnTo>
                <a:lnTo>
                  <a:pt x="91657" y="23608"/>
                </a:lnTo>
                <a:lnTo>
                  <a:pt x="91582" y="23683"/>
                </a:lnTo>
                <a:lnTo>
                  <a:pt x="91508" y="23739"/>
                </a:lnTo>
                <a:lnTo>
                  <a:pt x="91452" y="23794"/>
                </a:lnTo>
                <a:lnTo>
                  <a:pt x="91433" y="23869"/>
                </a:lnTo>
                <a:lnTo>
                  <a:pt x="91452" y="23906"/>
                </a:lnTo>
                <a:lnTo>
                  <a:pt x="91471" y="23925"/>
                </a:lnTo>
                <a:lnTo>
                  <a:pt x="91508" y="23943"/>
                </a:lnTo>
                <a:lnTo>
                  <a:pt x="91564" y="23925"/>
                </a:lnTo>
                <a:lnTo>
                  <a:pt x="91675" y="23906"/>
                </a:lnTo>
                <a:lnTo>
                  <a:pt x="91843" y="23832"/>
                </a:lnTo>
                <a:lnTo>
                  <a:pt x="92141" y="23664"/>
                </a:lnTo>
                <a:lnTo>
                  <a:pt x="92327" y="23571"/>
                </a:lnTo>
                <a:lnTo>
                  <a:pt x="92495" y="23459"/>
                </a:lnTo>
                <a:lnTo>
                  <a:pt x="92569" y="23404"/>
                </a:lnTo>
                <a:lnTo>
                  <a:pt x="92643" y="23329"/>
                </a:lnTo>
                <a:lnTo>
                  <a:pt x="92681" y="23255"/>
                </a:lnTo>
                <a:lnTo>
                  <a:pt x="92699" y="23180"/>
                </a:lnTo>
                <a:lnTo>
                  <a:pt x="92681" y="23087"/>
                </a:lnTo>
                <a:lnTo>
                  <a:pt x="92606" y="22975"/>
                </a:lnTo>
                <a:lnTo>
                  <a:pt x="92569" y="22919"/>
                </a:lnTo>
                <a:lnTo>
                  <a:pt x="92495" y="22864"/>
                </a:lnTo>
                <a:lnTo>
                  <a:pt x="92364" y="22789"/>
                </a:lnTo>
                <a:lnTo>
                  <a:pt x="92197" y="22752"/>
                </a:lnTo>
                <a:lnTo>
                  <a:pt x="92029" y="22696"/>
                </a:lnTo>
                <a:lnTo>
                  <a:pt x="91862" y="22659"/>
                </a:lnTo>
                <a:lnTo>
                  <a:pt x="91713" y="22584"/>
                </a:lnTo>
                <a:lnTo>
                  <a:pt x="91657" y="22547"/>
                </a:lnTo>
                <a:lnTo>
                  <a:pt x="91601" y="22491"/>
                </a:lnTo>
                <a:lnTo>
                  <a:pt x="91545" y="22417"/>
                </a:lnTo>
                <a:lnTo>
                  <a:pt x="91526" y="22342"/>
                </a:lnTo>
                <a:lnTo>
                  <a:pt x="91489" y="22268"/>
                </a:lnTo>
                <a:lnTo>
                  <a:pt x="91433" y="22249"/>
                </a:lnTo>
                <a:close/>
                <a:moveTo>
                  <a:pt x="92327" y="24334"/>
                </a:moveTo>
                <a:lnTo>
                  <a:pt x="92234" y="24353"/>
                </a:lnTo>
                <a:lnTo>
                  <a:pt x="92010" y="24446"/>
                </a:lnTo>
                <a:lnTo>
                  <a:pt x="91806" y="24539"/>
                </a:lnTo>
                <a:lnTo>
                  <a:pt x="91657" y="24632"/>
                </a:lnTo>
                <a:lnTo>
                  <a:pt x="91526" y="24725"/>
                </a:lnTo>
                <a:lnTo>
                  <a:pt x="91471" y="24781"/>
                </a:lnTo>
                <a:lnTo>
                  <a:pt x="91452" y="24837"/>
                </a:lnTo>
                <a:lnTo>
                  <a:pt x="91433" y="24893"/>
                </a:lnTo>
                <a:lnTo>
                  <a:pt x="91433" y="24949"/>
                </a:lnTo>
                <a:lnTo>
                  <a:pt x="91452" y="25023"/>
                </a:lnTo>
                <a:lnTo>
                  <a:pt x="91508" y="25098"/>
                </a:lnTo>
                <a:lnTo>
                  <a:pt x="91619" y="25228"/>
                </a:lnTo>
                <a:lnTo>
                  <a:pt x="91768" y="25340"/>
                </a:lnTo>
                <a:lnTo>
                  <a:pt x="91917" y="25452"/>
                </a:lnTo>
                <a:lnTo>
                  <a:pt x="92066" y="25526"/>
                </a:lnTo>
                <a:lnTo>
                  <a:pt x="92197" y="25582"/>
                </a:lnTo>
                <a:lnTo>
                  <a:pt x="92401" y="25638"/>
                </a:lnTo>
                <a:lnTo>
                  <a:pt x="92569" y="25675"/>
                </a:lnTo>
                <a:lnTo>
                  <a:pt x="92606" y="25675"/>
                </a:lnTo>
                <a:lnTo>
                  <a:pt x="92625" y="25656"/>
                </a:lnTo>
                <a:lnTo>
                  <a:pt x="92606" y="25638"/>
                </a:lnTo>
                <a:lnTo>
                  <a:pt x="92513" y="25563"/>
                </a:lnTo>
                <a:lnTo>
                  <a:pt x="92383" y="25489"/>
                </a:lnTo>
                <a:lnTo>
                  <a:pt x="92066" y="25284"/>
                </a:lnTo>
                <a:lnTo>
                  <a:pt x="91917" y="25172"/>
                </a:lnTo>
                <a:lnTo>
                  <a:pt x="91787" y="25079"/>
                </a:lnTo>
                <a:lnTo>
                  <a:pt x="91694" y="24967"/>
                </a:lnTo>
                <a:lnTo>
                  <a:pt x="91675" y="24930"/>
                </a:lnTo>
                <a:lnTo>
                  <a:pt x="91675" y="24893"/>
                </a:lnTo>
                <a:lnTo>
                  <a:pt x="91731" y="24856"/>
                </a:lnTo>
                <a:lnTo>
                  <a:pt x="91880" y="24800"/>
                </a:lnTo>
                <a:lnTo>
                  <a:pt x="92252" y="24632"/>
                </a:lnTo>
                <a:lnTo>
                  <a:pt x="92420" y="24539"/>
                </a:lnTo>
                <a:lnTo>
                  <a:pt x="92476" y="24483"/>
                </a:lnTo>
                <a:lnTo>
                  <a:pt x="92513" y="24446"/>
                </a:lnTo>
                <a:lnTo>
                  <a:pt x="92532" y="24409"/>
                </a:lnTo>
                <a:lnTo>
                  <a:pt x="92532" y="24372"/>
                </a:lnTo>
                <a:lnTo>
                  <a:pt x="92476" y="24353"/>
                </a:lnTo>
                <a:lnTo>
                  <a:pt x="92401" y="24334"/>
                </a:lnTo>
                <a:close/>
                <a:moveTo>
                  <a:pt x="1117" y="24334"/>
                </a:moveTo>
                <a:lnTo>
                  <a:pt x="968" y="24390"/>
                </a:lnTo>
                <a:lnTo>
                  <a:pt x="801" y="24502"/>
                </a:lnTo>
                <a:lnTo>
                  <a:pt x="614" y="24632"/>
                </a:lnTo>
                <a:lnTo>
                  <a:pt x="428" y="24763"/>
                </a:lnTo>
                <a:lnTo>
                  <a:pt x="298" y="24893"/>
                </a:lnTo>
                <a:lnTo>
                  <a:pt x="205" y="25005"/>
                </a:lnTo>
                <a:lnTo>
                  <a:pt x="186" y="25042"/>
                </a:lnTo>
                <a:lnTo>
                  <a:pt x="205" y="25079"/>
                </a:lnTo>
                <a:lnTo>
                  <a:pt x="372" y="25284"/>
                </a:lnTo>
                <a:lnTo>
                  <a:pt x="503" y="25433"/>
                </a:lnTo>
                <a:lnTo>
                  <a:pt x="652" y="25563"/>
                </a:lnTo>
                <a:lnTo>
                  <a:pt x="801" y="25694"/>
                </a:lnTo>
                <a:lnTo>
                  <a:pt x="950" y="25787"/>
                </a:lnTo>
                <a:lnTo>
                  <a:pt x="1080" y="25824"/>
                </a:lnTo>
                <a:lnTo>
                  <a:pt x="1154" y="25842"/>
                </a:lnTo>
                <a:lnTo>
                  <a:pt x="1210" y="25824"/>
                </a:lnTo>
                <a:lnTo>
                  <a:pt x="1247" y="25805"/>
                </a:lnTo>
                <a:lnTo>
                  <a:pt x="1247" y="25768"/>
                </a:lnTo>
                <a:lnTo>
                  <a:pt x="1229" y="25731"/>
                </a:lnTo>
                <a:lnTo>
                  <a:pt x="1192" y="25694"/>
                </a:lnTo>
                <a:lnTo>
                  <a:pt x="1098" y="25619"/>
                </a:lnTo>
                <a:lnTo>
                  <a:pt x="1024" y="25563"/>
                </a:lnTo>
                <a:lnTo>
                  <a:pt x="856" y="25452"/>
                </a:lnTo>
                <a:lnTo>
                  <a:pt x="726" y="25321"/>
                </a:lnTo>
                <a:lnTo>
                  <a:pt x="596" y="25191"/>
                </a:lnTo>
                <a:lnTo>
                  <a:pt x="465" y="25042"/>
                </a:lnTo>
                <a:lnTo>
                  <a:pt x="670" y="24930"/>
                </a:lnTo>
                <a:lnTo>
                  <a:pt x="1005" y="24707"/>
                </a:lnTo>
                <a:lnTo>
                  <a:pt x="1154" y="24595"/>
                </a:lnTo>
                <a:lnTo>
                  <a:pt x="1266" y="24483"/>
                </a:lnTo>
                <a:lnTo>
                  <a:pt x="1285" y="24446"/>
                </a:lnTo>
                <a:lnTo>
                  <a:pt x="1285" y="24390"/>
                </a:lnTo>
                <a:lnTo>
                  <a:pt x="1266" y="24353"/>
                </a:lnTo>
                <a:lnTo>
                  <a:pt x="1229" y="24334"/>
                </a:lnTo>
                <a:close/>
                <a:moveTo>
                  <a:pt x="354" y="26066"/>
                </a:moveTo>
                <a:lnTo>
                  <a:pt x="317" y="26085"/>
                </a:lnTo>
                <a:lnTo>
                  <a:pt x="298" y="26140"/>
                </a:lnTo>
                <a:lnTo>
                  <a:pt x="317" y="26196"/>
                </a:lnTo>
                <a:lnTo>
                  <a:pt x="335" y="26252"/>
                </a:lnTo>
                <a:lnTo>
                  <a:pt x="410" y="26382"/>
                </a:lnTo>
                <a:lnTo>
                  <a:pt x="465" y="26438"/>
                </a:lnTo>
                <a:lnTo>
                  <a:pt x="521" y="26494"/>
                </a:lnTo>
                <a:lnTo>
                  <a:pt x="689" y="26569"/>
                </a:lnTo>
                <a:lnTo>
                  <a:pt x="1043" y="26718"/>
                </a:lnTo>
                <a:lnTo>
                  <a:pt x="1173" y="26792"/>
                </a:lnTo>
                <a:lnTo>
                  <a:pt x="1210" y="26848"/>
                </a:lnTo>
                <a:lnTo>
                  <a:pt x="1229" y="26885"/>
                </a:lnTo>
                <a:lnTo>
                  <a:pt x="1229" y="26941"/>
                </a:lnTo>
                <a:lnTo>
                  <a:pt x="1210" y="26978"/>
                </a:lnTo>
                <a:lnTo>
                  <a:pt x="1154" y="27053"/>
                </a:lnTo>
                <a:lnTo>
                  <a:pt x="1061" y="27109"/>
                </a:lnTo>
                <a:lnTo>
                  <a:pt x="614" y="27351"/>
                </a:lnTo>
                <a:lnTo>
                  <a:pt x="503" y="27444"/>
                </a:lnTo>
                <a:lnTo>
                  <a:pt x="410" y="27518"/>
                </a:lnTo>
                <a:lnTo>
                  <a:pt x="335" y="27593"/>
                </a:lnTo>
                <a:lnTo>
                  <a:pt x="317" y="27630"/>
                </a:lnTo>
                <a:lnTo>
                  <a:pt x="298" y="27667"/>
                </a:lnTo>
                <a:lnTo>
                  <a:pt x="317" y="27704"/>
                </a:lnTo>
                <a:lnTo>
                  <a:pt x="335" y="27723"/>
                </a:lnTo>
                <a:lnTo>
                  <a:pt x="391" y="27723"/>
                </a:lnTo>
                <a:lnTo>
                  <a:pt x="503" y="27704"/>
                </a:lnTo>
                <a:lnTo>
                  <a:pt x="614" y="27648"/>
                </a:lnTo>
                <a:lnTo>
                  <a:pt x="856" y="27518"/>
                </a:lnTo>
                <a:lnTo>
                  <a:pt x="1005" y="27444"/>
                </a:lnTo>
                <a:lnTo>
                  <a:pt x="1173" y="27332"/>
                </a:lnTo>
                <a:lnTo>
                  <a:pt x="1341" y="27202"/>
                </a:lnTo>
                <a:lnTo>
                  <a:pt x="1471" y="27090"/>
                </a:lnTo>
                <a:lnTo>
                  <a:pt x="1527" y="27034"/>
                </a:lnTo>
                <a:lnTo>
                  <a:pt x="1545" y="26960"/>
                </a:lnTo>
                <a:lnTo>
                  <a:pt x="1564" y="26904"/>
                </a:lnTo>
                <a:lnTo>
                  <a:pt x="1583" y="26848"/>
                </a:lnTo>
                <a:lnTo>
                  <a:pt x="1564" y="26792"/>
                </a:lnTo>
                <a:lnTo>
                  <a:pt x="1527" y="26736"/>
                </a:lnTo>
                <a:lnTo>
                  <a:pt x="1471" y="26662"/>
                </a:lnTo>
                <a:lnTo>
                  <a:pt x="1396" y="26606"/>
                </a:lnTo>
                <a:lnTo>
                  <a:pt x="1303" y="26550"/>
                </a:lnTo>
                <a:lnTo>
                  <a:pt x="1173" y="26513"/>
                </a:lnTo>
                <a:lnTo>
                  <a:pt x="968" y="26420"/>
                </a:lnTo>
                <a:lnTo>
                  <a:pt x="856" y="26382"/>
                </a:lnTo>
                <a:lnTo>
                  <a:pt x="763" y="26327"/>
                </a:lnTo>
                <a:lnTo>
                  <a:pt x="689" y="26271"/>
                </a:lnTo>
                <a:lnTo>
                  <a:pt x="633" y="26196"/>
                </a:lnTo>
                <a:lnTo>
                  <a:pt x="559" y="26122"/>
                </a:lnTo>
                <a:lnTo>
                  <a:pt x="484" y="26085"/>
                </a:lnTo>
                <a:lnTo>
                  <a:pt x="410" y="26066"/>
                </a:lnTo>
                <a:close/>
                <a:moveTo>
                  <a:pt x="91377" y="26047"/>
                </a:moveTo>
                <a:lnTo>
                  <a:pt x="91322" y="26066"/>
                </a:lnTo>
                <a:lnTo>
                  <a:pt x="91303" y="26103"/>
                </a:lnTo>
                <a:lnTo>
                  <a:pt x="91266" y="26122"/>
                </a:lnTo>
                <a:lnTo>
                  <a:pt x="91266" y="26159"/>
                </a:lnTo>
                <a:lnTo>
                  <a:pt x="91266" y="26252"/>
                </a:lnTo>
                <a:lnTo>
                  <a:pt x="91303" y="26327"/>
                </a:lnTo>
                <a:lnTo>
                  <a:pt x="91359" y="26420"/>
                </a:lnTo>
                <a:lnTo>
                  <a:pt x="91415" y="26494"/>
                </a:lnTo>
                <a:lnTo>
                  <a:pt x="91526" y="26606"/>
                </a:lnTo>
                <a:lnTo>
                  <a:pt x="91582" y="26643"/>
                </a:lnTo>
                <a:lnTo>
                  <a:pt x="91657" y="26662"/>
                </a:lnTo>
                <a:lnTo>
                  <a:pt x="91843" y="26736"/>
                </a:lnTo>
                <a:lnTo>
                  <a:pt x="92029" y="26811"/>
                </a:lnTo>
                <a:lnTo>
                  <a:pt x="92085" y="26848"/>
                </a:lnTo>
                <a:lnTo>
                  <a:pt x="92122" y="26904"/>
                </a:lnTo>
                <a:lnTo>
                  <a:pt x="92141" y="26960"/>
                </a:lnTo>
                <a:lnTo>
                  <a:pt x="92122" y="27034"/>
                </a:lnTo>
                <a:lnTo>
                  <a:pt x="92104" y="27090"/>
                </a:lnTo>
                <a:lnTo>
                  <a:pt x="92066" y="27164"/>
                </a:lnTo>
                <a:lnTo>
                  <a:pt x="91955" y="27276"/>
                </a:lnTo>
                <a:lnTo>
                  <a:pt x="91880" y="27351"/>
                </a:lnTo>
                <a:lnTo>
                  <a:pt x="91564" y="27537"/>
                </a:lnTo>
                <a:lnTo>
                  <a:pt x="91471" y="27593"/>
                </a:lnTo>
                <a:lnTo>
                  <a:pt x="91396" y="27667"/>
                </a:lnTo>
                <a:lnTo>
                  <a:pt x="91359" y="27723"/>
                </a:lnTo>
                <a:lnTo>
                  <a:pt x="91340" y="27760"/>
                </a:lnTo>
                <a:lnTo>
                  <a:pt x="91359" y="27779"/>
                </a:lnTo>
                <a:lnTo>
                  <a:pt x="91377" y="27816"/>
                </a:lnTo>
                <a:lnTo>
                  <a:pt x="91415" y="27835"/>
                </a:lnTo>
                <a:lnTo>
                  <a:pt x="91471" y="27816"/>
                </a:lnTo>
                <a:lnTo>
                  <a:pt x="91545" y="27797"/>
                </a:lnTo>
                <a:lnTo>
                  <a:pt x="91731" y="27723"/>
                </a:lnTo>
                <a:lnTo>
                  <a:pt x="91917" y="27611"/>
                </a:lnTo>
                <a:lnTo>
                  <a:pt x="92104" y="27462"/>
                </a:lnTo>
                <a:lnTo>
                  <a:pt x="92271" y="27332"/>
                </a:lnTo>
                <a:lnTo>
                  <a:pt x="92401" y="27183"/>
                </a:lnTo>
                <a:lnTo>
                  <a:pt x="92420" y="27127"/>
                </a:lnTo>
                <a:lnTo>
                  <a:pt x="92439" y="27071"/>
                </a:lnTo>
                <a:lnTo>
                  <a:pt x="92457" y="26978"/>
                </a:lnTo>
                <a:lnTo>
                  <a:pt x="92439" y="26904"/>
                </a:lnTo>
                <a:lnTo>
                  <a:pt x="92420" y="26848"/>
                </a:lnTo>
                <a:lnTo>
                  <a:pt x="92383" y="26792"/>
                </a:lnTo>
                <a:lnTo>
                  <a:pt x="92346" y="26736"/>
                </a:lnTo>
                <a:lnTo>
                  <a:pt x="92290" y="26699"/>
                </a:lnTo>
                <a:lnTo>
                  <a:pt x="92159" y="26643"/>
                </a:lnTo>
                <a:lnTo>
                  <a:pt x="91880" y="26531"/>
                </a:lnTo>
                <a:lnTo>
                  <a:pt x="91750" y="26475"/>
                </a:lnTo>
                <a:lnTo>
                  <a:pt x="91657" y="26382"/>
                </a:lnTo>
                <a:lnTo>
                  <a:pt x="91601" y="26289"/>
                </a:lnTo>
                <a:lnTo>
                  <a:pt x="91545" y="26178"/>
                </a:lnTo>
                <a:lnTo>
                  <a:pt x="91508" y="26122"/>
                </a:lnTo>
                <a:lnTo>
                  <a:pt x="91471" y="26066"/>
                </a:lnTo>
                <a:lnTo>
                  <a:pt x="91433" y="26047"/>
                </a:lnTo>
                <a:close/>
                <a:moveTo>
                  <a:pt x="1508" y="27965"/>
                </a:moveTo>
                <a:lnTo>
                  <a:pt x="1396" y="28002"/>
                </a:lnTo>
                <a:lnTo>
                  <a:pt x="1285" y="28039"/>
                </a:lnTo>
                <a:lnTo>
                  <a:pt x="1061" y="28170"/>
                </a:lnTo>
                <a:lnTo>
                  <a:pt x="652" y="28449"/>
                </a:lnTo>
                <a:lnTo>
                  <a:pt x="428" y="28598"/>
                </a:lnTo>
                <a:lnTo>
                  <a:pt x="354" y="28654"/>
                </a:lnTo>
                <a:lnTo>
                  <a:pt x="317" y="28728"/>
                </a:lnTo>
                <a:lnTo>
                  <a:pt x="317" y="28784"/>
                </a:lnTo>
                <a:lnTo>
                  <a:pt x="354" y="28859"/>
                </a:lnTo>
                <a:lnTo>
                  <a:pt x="447" y="28952"/>
                </a:lnTo>
                <a:lnTo>
                  <a:pt x="559" y="29045"/>
                </a:lnTo>
                <a:lnTo>
                  <a:pt x="707" y="29156"/>
                </a:lnTo>
                <a:lnTo>
                  <a:pt x="950" y="29324"/>
                </a:lnTo>
                <a:lnTo>
                  <a:pt x="1080" y="29399"/>
                </a:lnTo>
                <a:lnTo>
                  <a:pt x="1192" y="29454"/>
                </a:lnTo>
                <a:lnTo>
                  <a:pt x="1285" y="29473"/>
                </a:lnTo>
                <a:lnTo>
                  <a:pt x="1322" y="29454"/>
                </a:lnTo>
                <a:lnTo>
                  <a:pt x="1341" y="29436"/>
                </a:lnTo>
                <a:lnTo>
                  <a:pt x="1359" y="29399"/>
                </a:lnTo>
                <a:lnTo>
                  <a:pt x="1359" y="29361"/>
                </a:lnTo>
                <a:lnTo>
                  <a:pt x="1303" y="29268"/>
                </a:lnTo>
                <a:lnTo>
                  <a:pt x="1210" y="29175"/>
                </a:lnTo>
                <a:lnTo>
                  <a:pt x="1098" y="29063"/>
                </a:lnTo>
                <a:lnTo>
                  <a:pt x="856" y="28877"/>
                </a:lnTo>
                <a:lnTo>
                  <a:pt x="689" y="28766"/>
                </a:lnTo>
                <a:lnTo>
                  <a:pt x="1043" y="28542"/>
                </a:lnTo>
                <a:lnTo>
                  <a:pt x="1229" y="28430"/>
                </a:lnTo>
                <a:lnTo>
                  <a:pt x="1396" y="28319"/>
                </a:lnTo>
                <a:lnTo>
                  <a:pt x="1471" y="28244"/>
                </a:lnTo>
                <a:lnTo>
                  <a:pt x="1583" y="28114"/>
                </a:lnTo>
                <a:lnTo>
                  <a:pt x="1601" y="28039"/>
                </a:lnTo>
                <a:lnTo>
                  <a:pt x="1620" y="27984"/>
                </a:lnTo>
                <a:lnTo>
                  <a:pt x="1601" y="27965"/>
                </a:lnTo>
                <a:close/>
                <a:moveTo>
                  <a:pt x="92476" y="28058"/>
                </a:moveTo>
                <a:lnTo>
                  <a:pt x="92197" y="28151"/>
                </a:lnTo>
                <a:lnTo>
                  <a:pt x="91899" y="28300"/>
                </a:lnTo>
                <a:lnTo>
                  <a:pt x="91619" y="28468"/>
                </a:lnTo>
                <a:lnTo>
                  <a:pt x="91377" y="28635"/>
                </a:lnTo>
                <a:lnTo>
                  <a:pt x="91303" y="28710"/>
                </a:lnTo>
                <a:lnTo>
                  <a:pt x="91229" y="28784"/>
                </a:lnTo>
                <a:lnTo>
                  <a:pt x="91210" y="28859"/>
                </a:lnTo>
                <a:lnTo>
                  <a:pt x="91210" y="28933"/>
                </a:lnTo>
                <a:lnTo>
                  <a:pt x="91229" y="28989"/>
                </a:lnTo>
                <a:lnTo>
                  <a:pt x="91266" y="29063"/>
                </a:lnTo>
                <a:lnTo>
                  <a:pt x="91340" y="29138"/>
                </a:lnTo>
                <a:lnTo>
                  <a:pt x="91433" y="29212"/>
                </a:lnTo>
                <a:lnTo>
                  <a:pt x="91619" y="29324"/>
                </a:lnTo>
                <a:lnTo>
                  <a:pt x="91899" y="29492"/>
                </a:lnTo>
                <a:lnTo>
                  <a:pt x="92048" y="29566"/>
                </a:lnTo>
                <a:lnTo>
                  <a:pt x="92197" y="29603"/>
                </a:lnTo>
                <a:lnTo>
                  <a:pt x="92308" y="29622"/>
                </a:lnTo>
                <a:lnTo>
                  <a:pt x="92346" y="29622"/>
                </a:lnTo>
                <a:lnTo>
                  <a:pt x="92383" y="29603"/>
                </a:lnTo>
                <a:lnTo>
                  <a:pt x="92383" y="29566"/>
                </a:lnTo>
                <a:lnTo>
                  <a:pt x="92383" y="29529"/>
                </a:lnTo>
                <a:lnTo>
                  <a:pt x="92290" y="29454"/>
                </a:lnTo>
                <a:lnTo>
                  <a:pt x="92141" y="29361"/>
                </a:lnTo>
                <a:lnTo>
                  <a:pt x="91973" y="29250"/>
                </a:lnTo>
                <a:lnTo>
                  <a:pt x="91619" y="29045"/>
                </a:lnTo>
                <a:lnTo>
                  <a:pt x="91508" y="28970"/>
                </a:lnTo>
                <a:lnTo>
                  <a:pt x="91452" y="28914"/>
                </a:lnTo>
                <a:lnTo>
                  <a:pt x="91471" y="28877"/>
                </a:lnTo>
                <a:lnTo>
                  <a:pt x="91545" y="28821"/>
                </a:lnTo>
                <a:lnTo>
                  <a:pt x="91768" y="28710"/>
                </a:lnTo>
                <a:lnTo>
                  <a:pt x="92122" y="28523"/>
                </a:lnTo>
                <a:lnTo>
                  <a:pt x="92327" y="28412"/>
                </a:lnTo>
                <a:lnTo>
                  <a:pt x="92439" y="28356"/>
                </a:lnTo>
                <a:lnTo>
                  <a:pt x="92476" y="28319"/>
                </a:lnTo>
                <a:lnTo>
                  <a:pt x="92513" y="28263"/>
                </a:lnTo>
                <a:lnTo>
                  <a:pt x="92550" y="28207"/>
                </a:lnTo>
                <a:lnTo>
                  <a:pt x="92588" y="28133"/>
                </a:lnTo>
                <a:lnTo>
                  <a:pt x="92588" y="28095"/>
                </a:lnTo>
                <a:lnTo>
                  <a:pt x="92569" y="28058"/>
                </a:lnTo>
                <a:close/>
                <a:moveTo>
                  <a:pt x="428" y="29864"/>
                </a:moveTo>
                <a:lnTo>
                  <a:pt x="391" y="29883"/>
                </a:lnTo>
                <a:lnTo>
                  <a:pt x="354" y="29901"/>
                </a:lnTo>
                <a:lnTo>
                  <a:pt x="335" y="29920"/>
                </a:lnTo>
                <a:lnTo>
                  <a:pt x="317" y="29976"/>
                </a:lnTo>
                <a:lnTo>
                  <a:pt x="335" y="30013"/>
                </a:lnTo>
                <a:lnTo>
                  <a:pt x="354" y="30069"/>
                </a:lnTo>
                <a:lnTo>
                  <a:pt x="428" y="30143"/>
                </a:lnTo>
                <a:lnTo>
                  <a:pt x="521" y="30218"/>
                </a:lnTo>
                <a:lnTo>
                  <a:pt x="652" y="30274"/>
                </a:lnTo>
                <a:lnTo>
                  <a:pt x="912" y="30348"/>
                </a:lnTo>
                <a:lnTo>
                  <a:pt x="1098" y="30385"/>
                </a:lnTo>
                <a:lnTo>
                  <a:pt x="968" y="30534"/>
                </a:lnTo>
                <a:lnTo>
                  <a:pt x="801" y="30665"/>
                </a:lnTo>
                <a:lnTo>
                  <a:pt x="652" y="30795"/>
                </a:lnTo>
                <a:lnTo>
                  <a:pt x="465" y="30907"/>
                </a:lnTo>
                <a:lnTo>
                  <a:pt x="372" y="30962"/>
                </a:lnTo>
                <a:lnTo>
                  <a:pt x="223" y="31093"/>
                </a:lnTo>
                <a:lnTo>
                  <a:pt x="168" y="31149"/>
                </a:lnTo>
                <a:lnTo>
                  <a:pt x="149" y="31204"/>
                </a:lnTo>
                <a:lnTo>
                  <a:pt x="149" y="31223"/>
                </a:lnTo>
                <a:lnTo>
                  <a:pt x="242" y="31223"/>
                </a:lnTo>
                <a:lnTo>
                  <a:pt x="372" y="31186"/>
                </a:lnTo>
                <a:lnTo>
                  <a:pt x="503" y="31149"/>
                </a:lnTo>
                <a:lnTo>
                  <a:pt x="745" y="31037"/>
                </a:lnTo>
                <a:lnTo>
                  <a:pt x="968" y="30888"/>
                </a:lnTo>
                <a:lnTo>
                  <a:pt x="1173" y="30702"/>
                </a:lnTo>
                <a:lnTo>
                  <a:pt x="1359" y="30497"/>
                </a:lnTo>
                <a:lnTo>
                  <a:pt x="1415" y="30423"/>
                </a:lnTo>
                <a:lnTo>
                  <a:pt x="1452" y="30348"/>
                </a:lnTo>
                <a:lnTo>
                  <a:pt x="1434" y="30292"/>
                </a:lnTo>
                <a:lnTo>
                  <a:pt x="1396" y="30236"/>
                </a:lnTo>
                <a:lnTo>
                  <a:pt x="1303" y="30180"/>
                </a:lnTo>
                <a:lnTo>
                  <a:pt x="1154" y="30125"/>
                </a:lnTo>
                <a:lnTo>
                  <a:pt x="968" y="30050"/>
                </a:lnTo>
                <a:lnTo>
                  <a:pt x="689" y="29920"/>
                </a:lnTo>
                <a:lnTo>
                  <a:pt x="559" y="29883"/>
                </a:lnTo>
                <a:lnTo>
                  <a:pt x="428" y="29864"/>
                </a:lnTo>
                <a:close/>
                <a:moveTo>
                  <a:pt x="91247" y="29994"/>
                </a:moveTo>
                <a:lnTo>
                  <a:pt x="91210" y="30013"/>
                </a:lnTo>
                <a:lnTo>
                  <a:pt x="91191" y="30050"/>
                </a:lnTo>
                <a:lnTo>
                  <a:pt x="91191" y="30106"/>
                </a:lnTo>
                <a:lnTo>
                  <a:pt x="91210" y="30162"/>
                </a:lnTo>
                <a:lnTo>
                  <a:pt x="91247" y="30218"/>
                </a:lnTo>
                <a:lnTo>
                  <a:pt x="91396" y="30329"/>
                </a:lnTo>
                <a:lnTo>
                  <a:pt x="91582" y="30460"/>
                </a:lnTo>
                <a:lnTo>
                  <a:pt x="91787" y="30571"/>
                </a:lnTo>
                <a:lnTo>
                  <a:pt x="91973" y="30665"/>
                </a:lnTo>
                <a:lnTo>
                  <a:pt x="92197" y="30758"/>
                </a:lnTo>
                <a:lnTo>
                  <a:pt x="91955" y="30981"/>
                </a:lnTo>
                <a:lnTo>
                  <a:pt x="91675" y="31186"/>
                </a:lnTo>
                <a:lnTo>
                  <a:pt x="91452" y="31372"/>
                </a:lnTo>
                <a:lnTo>
                  <a:pt x="91322" y="31484"/>
                </a:lnTo>
                <a:lnTo>
                  <a:pt x="91284" y="31521"/>
                </a:lnTo>
                <a:lnTo>
                  <a:pt x="91396" y="31540"/>
                </a:lnTo>
                <a:lnTo>
                  <a:pt x="91526" y="31521"/>
                </a:lnTo>
                <a:lnTo>
                  <a:pt x="91638" y="31484"/>
                </a:lnTo>
                <a:lnTo>
                  <a:pt x="91750" y="31428"/>
                </a:lnTo>
                <a:lnTo>
                  <a:pt x="91973" y="31298"/>
                </a:lnTo>
                <a:lnTo>
                  <a:pt x="92159" y="31167"/>
                </a:lnTo>
                <a:lnTo>
                  <a:pt x="92308" y="31037"/>
                </a:lnTo>
                <a:lnTo>
                  <a:pt x="92476" y="30869"/>
                </a:lnTo>
                <a:lnTo>
                  <a:pt x="92550" y="30758"/>
                </a:lnTo>
                <a:lnTo>
                  <a:pt x="92588" y="30683"/>
                </a:lnTo>
                <a:lnTo>
                  <a:pt x="92588" y="30646"/>
                </a:lnTo>
                <a:lnTo>
                  <a:pt x="92569" y="30609"/>
                </a:lnTo>
                <a:lnTo>
                  <a:pt x="92532" y="30571"/>
                </a:lnTo>
                <a:lnTo>
                  <a:pt x="92495" y="30553"/>
                </a:lnTo>
                <a:lnTo>
                  <a:pt x="92383" y="30516"/>
                </a:lnTo>
                <a:lnTo>
                  <a:pt x="92215" y="30423"/>
                </a:lnTo>
                <a:lnTo>
                  <a:pt x="91824" y="30218"/>
                </a:lnTo>
                <a:lnTo>
                  <a:pt x="91619" y="30106"/>
                </a:lnTo>
                <a:lnTo>
                  <a:pt x="91433" y="30032"/>
                </a:lnTo>
                <a:lnTo>
                  <a:pt x="91303" y="29994"/>
                </a:lnTo>
                <a:close/>
                <a:moveTo>
                  <a:pt x="1378" y="31577"/>
                </a:moveTo>
                <a:lnTo>
                  <a:pt x="1285" y="31614"/>
                </a:lnTo>
                <a:lnTo>
                  <a:pt x="1117" y="31689"/>
                </a:lnTo>
                <a:lnTo>
                  <a:pt x="745" y="31893"/>
                </a:lnTo>
                <a:lnTo>
                  <a:pt x="577" y="32024"/>
                </a:lnTo>
                <a:lnTo>
                  <a:pt x="428" y="32135"/>
                </a:lnTo>
                <a:lnTo>
                  <a:pt x="317" y="32247"/>
                </a:lnTo>
                <a:lnTo>
                  <a:pt x="298" y="32284"/>
                </a:lnTo>
                <a:lnTo>
                  <a:pt x="279" y="32322"/>
                </a:lnTo>
                <a:lnTo>
                  <a:pt x="298" y="32359"/>
                </a:lnTo>
                <a:lnTo>
                  <a:pt x="335" y="32415"/>
                </a:lnTo>
                <a:lnTo>
                  <a:pt x="465" y="32526"/>
                </a:lnTo>
                <a:lnTo>
                  <a:pt x="633" y="32675"/>
                </a:lnTo>
                <a:lnTo>
                  <a:pt x="819" y="32806"/>
                </a:lnTo>
                <a:lnTo>
                  <a:pt x="1024" y="32955"/>
                </a:lnTo>
                <a:lnTo>
                  <a:pt x="1210" y="33066"/>
                </a:lnTo>
                <a:lnTo>
                  <a:pt x="1359" y="33122"/>
                </a:lnTo>
                <a:lnTo>
                  <a:pt x="1434" y="33122"/>
                </a:lnTo>
                <a:lnTo>
                  <a:pt x="1434" y="33104"/>
                </a:lnTo>
                <a:lnTo>
                  <a:pt x="1415" y="33066"/>
                </a:lnTo>
                <a:lnTo>
                  <a:pt x="1322" y="32973"/>
                </a:lnTo>
                <a:lnTo>
                  <a:pt x="1024" y="32713"/>
                </a:lnTo>
                <a:lnTo>
                  <a:pt x="521" y="32322"/>
                </a:lnTo>
                <a:lnTo>
                  <a:pt x="875" y="32135"/>
                </a:lnTo>
                <a:lnTo>
                  <a:pt x="1043" y="32024"/>
                </a:lnTo>
                <a:lnTo>
                  <a:pt x="1210" y="31912"/>
                </a:lnTo>
                <a:lnTo>
                  <a:pt x="1285" y="31837"/>
                </a:lnTo>
                <a:lnTo>
                  <a:pt x="1415" y="31707"/>
                </a:lnTo>
                <a:lnTo>
                  <a:pt x="1452" y="31651"/>
                </a:lnTo>
                <a:lnTo>
                  <a:pt x="1471" y="31595"/>
                </a:lnTo>
                <a:lnTo>
                  <a:pt x="1471" y="31577"/>
                </a:lnTo>
                <a:close/>
                <a:moveTo>
                  <a:pt x="92364" y="31856"/>
                </a:moveTo>
                <a:lnTo>
                  <a:pt x="92234" y="31893"/>
                </a:lnTo>
                <a:lnTo>
                  <a:pt x="92104" y="31949"/>
                </a:lnTo>
                <a:lnTo>
                  <a:pt x="91973" y="32042"/>
                </a:lnTo>
                <a:lnTo>
                  <a:pt x="91731" y="32228"/>
                </a:lnTo>
                <a:lnTo>
                  <a:pt x="91564" y="32377"/>
                </a:lnTo>
                <a:lnTo>
                  <a:pt x="91433" y="32489"/>
                </a:lnTo>
                <a:lnTo>
                  <a:pt x="91359" y="32619"/>
                </a:lnTo>
                <a:lnTo>
                  <a:pt x="91340" y="32731"/>
                </a:lnTo>
                <a:lnTo>
                  <a:pt x="91359" y="32843"/>
                </a:lnTo>
                <a:lnTo>
                  <a:pt x="91415" y="32936"/>
                </a:lnTo>
                <a:lnTo>
                  <a:pt x="91489" y="33010"/>
                </a:lnTo>
                <a:lnTo>
                  <a:pt x="91582" y="33104"/>
                </a:lnTo>
                <a:lnTo>
                  <a:pt x="91713" y="33178"/>
                </a:lnTo>
                <a:lnTo>
                  <a:pt x="91955" y="33290"/>
                </a:lnTo>
                <a:lnTo>
                  <a:pt x="92215" y="33364"/>
                </a:lnTo>
                <a:lnTo>
                  <a:pt x="92401" y="33420"/>
                </a:lnTo>
                <a:lnTo>
                  <a:pt x="92476" y="33439"/>
                </a:lnTo>
                <a:lnTo>
                  <a:pt x="92476" y="33383"/>
                </a:lnTo>
                <a:lnTo>
                  <a:pt x="92439" y="33346"/>
                </a:lnTo>
                <a:lnTo>
                  <a:pt x="92383" y="33290"/>
                </a:lnTo>
                <a:lnTo>
                  <a:pt x="92308" y="33252"/>
                </a:lnTo>
                <a:lnTo>
                  <a:pt x="91917" y="33048"/>
                </a:lnTo>
                <a:lnTo>
                  <a:pt x="91731" y="32936"/>
                </a:lnTo>
                <a:lnTo>
                  <a:pt x="91657" y="32861"/>
                </a:lnTo>
                <a:lnTo>
                  <a:pt x="91619" y="32806"/>
                </a:lnTo>
                <a:lnTo>
                  <a:pt x="91601" y="32750"/>
                </a:lnTo>
                <a:lnTo>
                  <a:pt x="91601" y="32694"/>
                </a:lnTo>
                <a:lnTo>
                  <a:pt x="91638" y="32619"/>
                </a:lnTo>
                <a:lnTo>
                  <a:pt x="91731" y="32564"/>
                </a:lnTo>
                <a:lnTo>
                  <a:pt x="91917" y="32452"/>
                </a:lnTo>
                <a:lnTo>
                  <a:pt x="92234" y="32266"/>
                </a:lnTo>
                <a:lnTo>
                  <a:pt x="92364" y="32154"/>
                </a:lnTo>
                <a:lnTo>
                  <a:pt x="92457" y="32061"/>
                </a:lnTo>
                <a:lnTo>
                  <a:pt x="92495" y="32005"/>
                </a:lnTo>
                <a:lnTo>
                  <a:pt x="92495" y="31968"/>
                </a:lnTo>
                <a:lnTo>
                  <a:pt x="92476" y="31912"/>
                </a:lnTo>
                <a:lnTo>
                  <a:pt x="92457" y="31893"/>
                </a:lnTo>
                <a:lnTo>
                  <a:pt x="92401" y="31875"/>
                </a:lnTo>
                <a:lnTo>
                  <a:pt x="92364" y="31856"/>
                </a:lnTo>
                <a:close/>
                <a:moveTo>
                  <a:pt x="410" y="33439"/>
                </a:moveTo>
                <a:lnTo>
                  <a:pt x="335" y="33457"/>
                </a:lnTo>
                <a:lnTo>
                  <a:pt x="279" y="33457"/>
                </a:lnTo>
                <a:lnTo>
                  <a:pt x="261" y="33495"/>
                </a:lnTo>
                <a:lnTo>
                  <a:pt x="242" y="33550"/>
                </a:lnTo>
                <a:lnTo>
                  <a:pt x="261" y="33606"/>
                </a:lnTo>
                <a:lnTo>
                  <a:pt x="298" y="33643"/>
                </a:lnTo>
                <a:lnTo>
                  <a:pt x="354" y="33681"/>
                </a:lnTo>
                <a:lnTo>
                  <a:pt x="503" y="33755"/>
                </a:lnTo>
                <a:lnTo>
                  <a:pt x="689" y="33811"/>
                </a:lnTo>
                <a:lnTo>
                  <a:pt x="875" y="33867"/>
                </a:lnTo>
                <a:lnTo>
                  <a:pt x="1043" y="33923"/>
                </a:lnTo>
                <a:lnTo>
                  <a:pt x="1117" y="33960"/>
                </a:lnTo>
                <a:lnTo>
                  <a:pt x="1154" y="33997"/>
                </a:lnTo>
                <a:lnTo>
                  <a:pt x="1192" y="34034"/>
                </a:lnTo>
                <a:lnTo>
                  <a:pt x="1210" y="34072"/>
                </a:lnTo>
                <a:lnTo>
                  <a:pt x="1192" y="34128"/>
                </a:lnTo>
                <a:lnTo>
                  <a:pt x="1173" y="34165"/>
                </a:lnTo>
                <a:lnTo>
                  <a:pt x="1080" y="34258"/>
                </a:lnTo>
                <a:lnTo>
                  <a:pt x="968" y="34332"/>
                </a:lnTo>
                <a:lnTo>
                  <a:pt x="838" y="34425"/>
                </a:lnTo>
                <a:lnTo>
                  <a:pt x="559" y="34556"/>
                </a:lnTo>
                <a:lnTo>
                  <a:pt x="354" y="34667"/>
                </a:lnTo>
                <a:lnTo>
                  <a:pt x="317" y="34705"/>
                </a:lnTo>
                <a:lnTo>
                  <a:pt x="298" y="34723"/>
                </a:lnTo>
                <a:lnTo>
                  <a:pt x="298" y="34761"/>
                </a:lnTo>
                <a:lnTo>
                  <a:pt x="317" y="34779"/>
                </a:lnTo>
                <a:lnTo>
                  <a:pt x="372" y="34816"/>
                </a:lnTo>
                <a:lnTo>
                  <a:pt x="428" y="34854"/>
                </a:lnTo>
                <a:lnTo>
                  <a:pt x="465" y="34854"/>
                </a:lnTo>
                <a:lnTo>
                  <a:pt x="521" y="34835"/>
                </a:lnTo>
                <a:lnTo>
                  <a:pt x="652" y="34761"/>
                </a:lnTo>
                <a:lnTo>
                  <a:pt x="875" y="34630"/>
                </a:lnTo>
                <a:lnTo>
                  <a:pt x="1024" y="34556"/>
                </a:lnTo>
                <a:lnTo>
                  <a:pt x="1229" y="34425"/>
                </a:lnTo>
                <a:lnTo>
                  <a:pt x="1322" y="34370"/>
                </a:lnTo>
                <a:lnTo>
                  <a:pt x="1415" y="34295"/>
                </a:lnTo>
                <a:lnTo>
                  <a:pt x="1471" y="34221"/>
                </a:lnTo>
                <a:lnTo>
                  <a:pt x="1508" y="34146"/>
                </a:lnTo>
                <a:lnTo>
                  <a:pt x="1508" y="34072"/>
                </a:lnTo>
                <a:lnTo>
                  <a:pt x="1489" y="33997"/>
                </a:lnTo>
                <a:lnTo>
                  <a:pt x="1434" y="33923"/>
                </a:lnTo>
                <a:lnTo>
                  <a:pt x="1378" y="33848"/>
                </a:lnTo>
                <a:lnTo>
                  <a:pt x="1285" y="33774"/>
                </a:lnTo>
                <a:lnTo>
                  <a:pt x="1173" y="33699"/>
                </a:lnTo>
                <a:lnTo>
                  <a:pt x="950" y="33588"/>
                </a:lnTo>
                <a:lnTo>
                  <a:pt x="707" y="33495"/>
                </a:lnTo>
                <a:lnTo>
                  <a:pt x="503" y="33457"/>
                </a:lnTo>
                <a:lnTo>
                  <a:pt x="410" y="33439"/>
                </a:lnTo>
                <a:close/>
                <a:moveTo>
                  <a:pt x="91247" y="33792"/>
                </a:moveTo>
                <a:lnTo>
                  <a:pt x="91210" y="33830"/>
                </a:lnTo>
                <a:lnTo>
                  <a:pt x="91210" y="33885"/>
                </a:lnTo>
                <a:lnTo>
                  <a:pt x="91247" y="33979"/>
                </a:lnTo>
                <a:lnTo>
                  <a:pt x="91266" y="34034"/>
                </a:lnTo>
                <a:lnTo>
                  <a:pt x="91322" y="34090"/>
                </a:lnTo>
                <a:lnTo>
                  <a:pt x="91452" y="34183"/>
                </a:lnTo>
                <a:lnTo>
                  <a:pt x="91787" y="34370"/>
                </a:lnTo>
                <a:lnTo>
                  <a:pt x="91936" y="34463"/>
                </a:lnTo>
                <a:lnTo>
                  <a:pt x="92048" y="34556"/>
                </a:lnTo>
                <a:lnTo>
                  <a:pt x="92085" y="34593"/>
                </a:lnTo>
                <a:lnTo>
                  <a:pt x="92104" y="34630"/>
                </a:lnTo>
                <a:lnTo>
                  <a:pt x="92085" y="34686"/>
                </a:lnTo>
                <a:lnTo>
                  <a:pt x="92048" y="34723"/>
                </a:lnTo>
                <a:lnTo>
                  <a:pt x="91731" y="34965"/>
                </a:lnTo>
                <a:lnTo>
                  <a:pt x="91545" y="35114"/>
                </a:lnTo>
                <a:lnTo>
                  <a:pt x="91489" y="35170"/>
                </a:lnTo>
                <a:lnTo>
                  <a:pt x="91471" y="35207"/>
                </a:lnTo>
                <a:lnTo>
                  <a:pt x="91433" y="35170"/>
                </a:lnTo>
                <a:lnTo>
                  <a:pt x="91396" y="35152"/>
                </a:lnTo>
                <a:lnTo>
                  <a:pt x="91377" y="35170"/>
                </a:lnTo>
                <a:lnTo>
                  <a:pt x="91340" y="35189"/>
                </a:lnTo>
                <a:lnTo>
                  <a:pt x="91322" y="35226"/>
                </a:lnTo>
                <a:lnTo>
                  <a:pt x="91322" y="35282"/>
                </a:lnTo>
                <a:lnTo>
                  <a:pt x="91322" y="35319"/>
                </a:lnTo>
                <a:lnTo>
                  <a:pt x="91340" y="35375"/>
                </a:lnTo>
                <a:lnTo>
                  <a:pt x="91377" y="35394"/>
                </a:lnTo>
                <a:lnTo>
                  <a:pt x="91415" y="35412"/>
                </a:lnTo>
                <a:lnTo>
                  <a:pt x="91489" y="35412"/>
                </a:lnTo>
                <a:lnTo>
                  <a:pt x="91582" y="35375"/>
                </a:lnTo>
                <a:lnTo>
                  <a:pt x="91657" y="35338"/>
                </a:lnTo>
                <a:lnTo>
                  <a:pt x="91843" y="35207"/>
                </a:lnTo>
                <a:lnTo>
                  <a:pt x="91955" y="35114"/>
                </a:lnTo>
                <a:lnTo>
                  <a:pt x="92197" y="34928"/>
                </a:lnTo>
                <a:lnTo>
                  <a:pt x="92290" y="34816"/>
                </a:lnTo>
                <a:lnTo>
                  <a:pt x="92383" y="34705"/>
                </a:lnTo>
                <a:lnTo>
                  <a:pt x="92439" y="34593"/>
                </a:lnTo>
                <a:lnTo>
                  <a:pt x="92439" y="34537"/>
                </a:lnTo>
                <a:lnTo>
                  <a:pt x="92420" y="34481"/>
                </a:lnTo>
                <a:lnTo>
                  <a:pt x="92401" y="34425"/>
                </a:lnTo>
                <a:lnTo>
                  <a:pt x="92364" y="34388"/>
                </a:lnTo>
                <a:lnTo>
                  <a:pt x="92290" y="34332"/>
                </a:lnTo>
                <a:lnTo>
                  <a:pt x="92215" y="34276"/>
                </a:lnTo>
                <a:lnTo>
                  <a:pt x="91899" y="34109"/>
                </a:lnTo>
                <a:lnTo>
                  <a:pt x="91564" y="33923"/>
                </a:lnTo>
                <a:lnTo>
                  <a:pt x="91415" y="33830"/>
                </a:lnTo>
                <a:lnTo>
                  <a:pt x="91359" y="33811"/>
                </a:lnTo>
                <a:lnTo>
                  <a:pt x="91284" y="33792"/>
                </a:lnTo>
                <a:close/>
                <a:moveTo>
                  <a:pt x="1489" y="34965"/>
                </a:moveTo>
                <a:lnTo>
                  <a:pt x="1341" y="35021"/>
                </a:lnTo>
                <a:lnTo>
                  <a:pt x="1210" y="35077"/>
                </a:lnTo>
                <a:lnTo>
                  <a:pt x="931" y="35226"/>
                </a:lnTo>
                <a:lnTo>
                  <a:pt x="689" y="35412"/>
                </a:lnTo>
                <a:lnTo>
                  <a:pt x="447" y="35598"/>
                </a:lnTo>
                <a:lnTo>
                  <a:pt x="317" y="35729"/>
                </a:lnTo>
                <a:lnTo>
                  <a:pt x="242" y="35840"/>
                </a:lnTo>
                <a:lnTo>
                  <a:pt x="223" y="35878"/>
                </a:lnTo>
                <a:lnTo>
                  <a:pt x="223" y="35933"/>
                </a:lnTo>
                <a:lnTo>
                  <a:pt x="242" y="36008"/>
                </a:lnTo>
                <a:lnTo>
                  <a:pt x="298" y="36101"/>
                </a:lnTo>
                <a:lnTo>
                  <a:pt x="391" y="36194"/>
                </a:lnTo>
                <a:lnTo>
                  <a:pt x="652" y="36399"/>
                </a:lnTo>
                <a:lnTo>
                  <a:pt x="801" y="36529"/>
                </a:lnTo>
                <a:lnTo>
                  <a:pt x="1024" y="36715"/>
                </a:lnTo>
                <a:lnTo>
                  <a:pt x="1154" y="36790"/>
                </a:lnTo>
                <a:lnTo>
                  <a:pt x="1247" y="36827"/>
                </a:lnTo>
                <a:lnTo>
                  <a:pt x="1303" y="36846"/>
                </a:lnTo>
                <a:lnTo>
                  <a:pt x="1341" y="36827"/>
                </a:lnTo>
                <a:lnTo>
                  <a:pt x="1359" y="36827"/>
                </a:lnTo>
                <a:lnTo>
                  <a:pt x="1378" y="36790"/>
                </a:lnTo>
                <a:lnTo>
                  <a:pt x="1378" y="36753"/>
                </a:lnTo>
                <a:lnTo>
                  <a:pt x="1359" y="36715"/>
                </a:lnTo>
                <a:lnTo>
                  <a:pt x="1266" y="36604"/>
                </a:lnTo>
                <a:lnTo>
                  <a:pt x="950" y="36343"/>
                </a:lnTo>
                <a:lnTo>
                  <a:pt x="428" y="35896"/>
                </a:lnTo>
                <a:lnTo>
                  <a:pt x="596" y="35747"/>
                </a:lnTo>
                <a:lnTo>
                  <a:pt x="801" y="35617"/>
                </a:lnTo>
                <a:lnTo>
                  <a:pt x="1192" y="35375"/>
                </a:lnTo>
                <a:lnTo>
                  <a:pt x="1396" y="35263"/>
                </a:lnTo>
                <a:lnTo>
                  <a:pt x="1508" y="35207"/>
                </a:lnTo>
                <a:lnTo>
                  <a:pt x="1564" y="35152"/>
                </a:lnTo>
                <a:lnTo>
                  <a:pt x="1583" y="35096"/>
                </a:lnTo>
                <a:lnTo>
                  <a:pt x="1601" y="35021"/>
                </a:lnTo>
                <a:lnTo>
                  <a:pt x="1583" y="35003"/>
                </a:lnTo>
                <a:lnTo>
                  <a:pt x="1564" y="34965"/>
                </a:lnTo>
                <a:close/>
                <a:moveTo>
                  <a:pt x="92364" y="35691"/>
                </a:moveTo>
                <a:lnTo>
                  <a:pt x="92327" y="35710"/>
                </a:lnTo>
                <a:lnTo>
                  <a:pt x="92010" y="35840"/>
                </a:lnTo>
                <a:lnTo>
                  <a:pt x="91843" y="35933"/>
                </a:lnTo>
                <a:lnTo>
                  <a:pt x="91657" y="36045"/>
                </a:lnTo>
                <a:lnTo>
                  <a:pt x="91489" y="36157"/>
                </a:lnTo>
                <a:lnTo>
                  <a:pt x="91359" y="36269"/>
                </a:lnTo>
                <a:lnTo>
                  <a:pt x="91322" y="36343"/>
                </a:lnTo>
                <a:lnTo>
                  <a:pt x="91284" y="36399"/>
                </a:lnTo>
                <a:lnTo>
                  <a:pt x="91284" y="36473"/>
                </a:lnTo>
                <a:lnTo>
                  <a:pt x="91303" y="36529"/>
                </a:lnTo>
                <a:lnTo>
                  <a:pt x="91359" y="36604"/>
                </a:lnTo>
                <a:lnTo>
                  <a:pt x="91489" y="36734"/>
                </a:lnTo>
                <a:lnTo>
                  <a:pt x="91657" y="36864"/>
                </a:lnTo>
                <a:lnTo>
                  <a:pt x="91843" y="37013"/>
                </a:lnTo>
                <a:lnTo>
                  <a:pt x="92029" y="37144"/>
                </a:lnTo>
                <a:lnTo>
                  <a:pt x="92197" y="37237"/>
                </a:lnTo>
                <a:lnTo>
                  <a:pt x="92327" y="37274"/>
                </a:lnTo>
                <a:lnTo>
                  <a:pt x="92364" y="37274"/>
                </a:lnTo>
                <a:lnTo>
                  <a:pt x="92383" y="37255"/>
                </a:lnTo>
                <a:lnTo>
                  <a:pt x="92271" y="37144"/>
                </a:lnTo>
                <a:lnTo>
                  <a:pt x="91973" y="36883"/>
                </a:lnTo>
                <a:lnTo>
                  <a:pt x="91675" y="36622"/>
                </a:lnTo>
                <a:lnTo>
                  <a:pt x="91508" y="36455"/>
                </a:lnTo>
                <a:lnTo>
                  <a:pt x="91862" y="36250"/>
                </a:lnTo>
                <a:lnTo>
                  <a:pt x="92215" y="36064"/>
                </a:lnTo>
                <a:lnTo>
                  <a:pt x="92364" y="35971"/>
                </a:lnTo>
                <a:lnTo>
                  <a:pt x="92420" y="35915"/>
                </a:lnTo>
                <a:lnTo>
                  <a:pt x="92439" y="35878"/>
                </a:lnTo>
                <a:lnTo>
                  <a:pt x="92457" y="35859"/>
                </a:lnTo>
                <a:lnTo>
                  <a:pt x="92457" y="35803"/>
                </a:lnTo>
                <a:lnTo>
                  <a:pt x="92439" y="35747"/>
                </a:lnTo>
                <a:lnTo>
                  <a:pt x="92420" y="35710"/>
                </a:lnTo>
                <a:lnTo>
                  <a:pt x="92401" y="35710"/>
                </a:lnTo>
                <a:lnTo>
                  <a:pt x="92364" y="35691"/>
                </a:lnTo>
                <a:close/>
                <a:moveTo>
                  <a:pt x="168" y="37032"/>
                </a:moveTo>
                <a:lnTo>
                  <a:pt x="130" y="37051"/>
                </a:lnTo>
                <a:lnTo>
                  <a:pt x="130" y="37069"/>
                </a:lnTo>
                <a:lnTo>
                  <a:pt x="130" y="37106"/>
                </a:lnTo>
                <a:lnTo>
                  <a:pt x="205" y="37274"/>
                </a:lnTo>
                <a:lnTo>
                  <a:pt x="279" y="37386"/>
                </a:lnTo>
                <a:lnTo>
                  <a:pt x="372" y="37497"/>
                </a:lnTo>
                <a:lnTo>
                  <a:pt x="503" y="37609"/>
                </a:lnTo>
                <a:lnTo>
                  <a:pt x="633" y="37702"/>
                </a:lnTo>
                <a:lnTo>
                  <a:pt x="912" y="37870"/>
                </a:lnTo>
                <a:lnTo>
                  <a:pt x="1173" y="38019"/>
                </a:lnTo>
                <a:lnTo>
                  <a:pt x="670" y="38242"/>
                </a:lnTo>
                <a:lnTo>
                  <a:pt x="372" y="38410"/>
                </a:lnTo>
                <a:lnTo>
                  <a:pt x="279" y="38466"/>
                </a:lnTo>
                <a:lnTo>
                  <a:pt x="261" y="38503"/>
                </a:lnTo>
                <a:lnTo>
                  <a:pt x="261" y="38521"/>
                </a:lnTo>
                <a:lnTo>
                  <a:pt x="279" y="38540"/>
                </a:lnTo>
                <a:lnTo>
                  <a:pt x="317" y="38559"/>
                </a:lnTo>
                <a:lnTo>
                  <a:pt x="447" y="38540"/>
                </a:lnTo>
                <a:lnTo>
                  <a:pt x="633" y="38484"/>
                </a:lnTo>
                <a:lnTo>
                  <a:pt x="856" y="38428"/>
                </a:lnTo>
                <a:lnTo>
                  <a:pt x="1080" y="38335"/>
                </a:lnTo>
                <a:lnTo>
                  <a:pt x="1266" y="38242"/>
                </a:lnTo>
                <a:lnTo>
                  <a:pt x="1415" y="38168"/>
                </a:lnTo>
                <a:lnTo>
                  <a:pt x="1489" y="38112"/>
                </a:lnTo>
                <a:lnTo>
                  <a:pt x="1508" y="38056"/>
                </a:lnTo>
                <a:lnTo>
                  <a:pt x="1489" y="38000"/>
                </a:lnTo>
                <a:lnTo>
                  <a:pt x="1489" y="37944"/>
                </a:lnTo>
                <a:lnTo>
                  <a:pt x="1452" y="37907"/>
                </a:lnTo>
                <a:lnTo>
                  <a:pt x="1359" y="37814"/>
                </a:lnTo>
                <a:lnTo>
                  <a:pt x="1229" y="37721"/>
                </a:lnTo>
                <a:lnTo>
                  <a:pt x="931" y="37553"/>
                </a:lnTo>
                <a:lnTo>
                  <a:pt x="801" y="37479"/>
                </a:lnTo>
                <a:lnTo>
                  <a:pt x="707" y="37404"/>
                </a:lnTo>
                <a:lnTo>
                  <a:pt x="521" y="37255"/>
                </a:lnTo>
                <a:lnTo>
                  <a:pt x="298" y="37088"/>
                </a:lnTo>
                <a:lnTo>
                  <a:pt x="205" y="37051"/>
                </a:lnTo>
                <a:lnTo>
                  <a:pt x="168" y="37032"/>
                </a:lnTo>
                <a:close/>
                <a:moveTo>
                  <a:pt x="91210" y="37646"/>
                </a:moveTo>
                <a:lnTo>
                  <a:pt x="91135" y="37665"/>
                </a:lnTo>
                <a:lnTo>
                  <a:pt x="91098" y="37684"/>
                </a:lnTo>
                <a:lnTo>
                  <a:pt x="91080" y="37739"/>
                </a:lnTo>
                <a:lnTo>
                  <a:pt x="91098" y="37777"/>
                </a:lnTo>
                <a:lnTo>
                  <a:pt x="91173" y="37870"/>
                </a:lnTo>
                <a:lnTo>
                  <a:pt x="91266" y="37963"/>
                </a:lnTo>
                <a:lnTo>
                  <a:pt x="91471" y="38056"/>
                </a:lnTo>
                <a:lnTo>
                  <a:pt x="91768" y="38205"/>
                </a:lnTo>
                <a:lnTo>
                  <a:pt x="91899" y="38279"/>
                </a:lnTo>
                <a:lnTo>
                  <a:pt x="92029" y="38354"/>
                </a:lnTo>
                <a:lnTo>
                  <a:pt x="92104" y="38447"/>
                </a:lnTo>
                <a:lnTo>
                  <a:pt x="92141" y="38484"/>
                </a:lnTo>
                <a:lnTo>
                  <a:pt x="92141" y="38521"/>
                </a:lnTo>
                <a:lnTo>
                  <a:pt x="92141" y="38559"/>
                </a:lnTo>
                <a:lnTo>
                  <a:pt x="92122" y="38596"/>
                </a:lnTo>
                <a:lnTo>
                  <a:pt x="92010" y="38670"/>
                </a:lnTo>
                <a:lnTo>
                  <a:pt x="91675" y="38838"/>
                </a:lnTo>
                <a:lnTo>
                  <a:pt x="91508" y="38931"/>
                </a:lnTo>
                <a:lnTo>
                  <a:pt x="91359" y="39005"/>
                </a:lnTo>
                <a:lnTo>
                  <a:pt x="91266" y="39080"/>
                </a:lnTo>
                <a:lnTo>
                  <a:pt x="91247" y="39117"/>
                </a:lnTo>
                <a:lnTo>
                  <a:pt x="91266" y="39154"/>
                </a:lnTo>
                <a:lnTo>
                  <a:pt x="91284" y="39173"/>
                </a:lnTo>
                <a:lnTo>
                  <a:pt x="91322" y="39173"/>
                </a:lnTo>
                <a:lnTo>
                  <a:pt x="91452" y="39154"/>
                </a:lnTo>
                <a:lnTo>
                  <a:pt x="91601" y="39099"/>
                </a:lnTo>
                <a:lnTo>
                  <a:pt x="91787" y="39043"/>
                </a:lnTo>
                <a:lnTo>
                  <a:pt x="92122" y="38875"/>
                </a:lnTo>
                <a:lnTo>
                  <a:pt x="92252" y="38801"/>
                </a:lnTo>
                <a:lnTo>
                  <a:pt x="92327" y="38763"/>
                </a:lnTo>
                <a:lnTo>
                  <a:pt x="92401" y="38689"/>
                </a:lnTo>
                <a:lnTo>
                  <a:pt x="92439" y="38633"/>
                </a:lnTo>
                <a:lnTo>
                  <a:pt x="92457" y="38577"/>
                </a:lnTo>
                <a:lnTo>
                  <a:pt x="92457" y="38521"/>
                </a:lnTo>
                <a:lnTo>
                  <a:pt x="92439" y="38466"/>
                </a:lnTo>
                <a:lnTo>
                  <a:pt x="92420" y="38410"/>
                </a:lnTo>
                <a:lnTo>
                  <a:pt x="92346" y="38317"/>
                </a:lnTo>
                <a:lnTo>
                  <a:pt x="92234" y="38223"/>
                </a:lnTo>
                <a:lnTo>
                  <a:pt x="92104" y="38149"/>
                </a:lnTo>
                <a:lnTo>
                  <a:pt x="91880" y="38000"/>
                </a:lnTo>
                <a:lnTo>
                  <a:pt x="91545" y="37777"/>
                </a:lnTo>
                <a:lnTo>
                  <a:pt x="91377" y="37684"/>
                </a:lnTo>
                <a:lnTo>
                  <a:pt x="91284" y="37646"/>
                </a:lnTo>
                <a:close/>
                <a:moveTo>
                  <a:pt x="1192" y="39024"/>
                </a:moveTo>
                <a:lnTo>
                  <a:pt x="968" y="39099"/>
                </a:lnTo>
                <a:lnTo>
                  <a:pt x="856" y="39136"/>
                </a:lnTo>
                <a:lnTo>
                  <a:pt x="707" y="39210"/>
                </a:lnTo>
                <a:lnTo>
                  <a:pt x="503" y="39322"/>
                </a:lnTo>
                <a:lnTo>
                  <a:pt x="335" y="39434"/>
                </a:lnTo>
                <a:lnTo>
                  <a:pt x="261" y="39508"/>
                </a:lnTo>
                <a:lnTo>
                  <a:pt x="242" y="39564"/>
                </a:lnTo>
                <a:lnTo>
                  <a:pt x="242" y="39601"/>
                </a:lnTo>
                <a:lnTo>
                  <a:pt x="279" y="39657"/>
                </a:lnTo>
                <a:lnTo>
                  <a:pt x="391" y="39787"/>
                </a:lnTo>
                <a:lnTo>
                  <a:pt x="577" y="39955"/>
                </a:lnTo>
                <a:lnTo>
                  <a:pt x="763" y="40123"/>
                </a:lnTo>
                <a:lnTo>
                  <a:pt x="968" y="40271"/>
                </a:lnTo>
                <a:lnTo>
                  <a:pt x="1154" y="40383"/>
                </a:lnTo>
                <a:lnTo>
                  <a:pt x="1303" y="40458"/>
                </a:lnTo>
                <a:lnTo>
                  <a:pt x="1359" y="40458"/>
                </a:lnTo>
                <a:lnTo>
                  <a:pt x="1378" y="40439"/>
                </a:lnTo>
                <a:lnTo>
                  <a:pt x="1396" y="40420"/>
                </a:lnTo>
                <a:lnTo>
                  <a:pt x="1378" y="40365"/>
                </a:lnTo>
                <a:lnTo>
                  <a:pt x="1322" y="40253"/>
                </a:lnTo>
                <a:lnTo>
                  <a:pt x="1210" y="40123"/>
                </a:lnTo>
                <a:lnTo>
                  <a:pt x="1061" y="39992"/>
                </a:lnTo>
                <a:lnTo>
                  <a:pt x="763" y="39750"/>
                </a:lnTo>
                <a:lnTo>
                  <a:pt x="559" y="39601"/>
                </a:lnTo>
                <a:lnTo>
                  <a:pt x="987" y="39396"/>
                </a:lnTo>
                <a:lnTo>
                  <a:pt x="1192" y="39266"/>
                </a:lnTo>
                <a:lnTo>
                  <a:pt x="1266" y="39192"/>
                </a:lnTo>
                <a:lnTo>
                  <a:pt x="1341" y="39117"/>
                </a:lnTo>
                <a:lnTo>
                  <a:pt x="1378" y="39080"/>
                </a:lnTo>
                <a:lnTo>
                  <a:pt x="1378" y="39043"/>
                </a:lnTo>
                <a:lnTo>
                  <a:pt x="1378" y="39024"/>
                </a:lnTo>
                <a:close/>
                <a:moveTo>
                  <a:pt x="92234" y="39583"/>
                </a:moveTo>
                <a:lnTo>
                  <a:pt x="92122" y="39620"/>
                </a:lnTo>
                <a:lnTo>
                  <a:pt x="91992" y="39676"/>
                </a:lnTo>
                <a:lnTo>
                  <a:pt x="91862" y="39750"/>
                </a:lnTo>
                <a:lnTo>
                  <a:pt x="91638" y="39936"/>
                </a:lnTo>
                <a:lnTo>
                  <a:pt x="91471" y="40085"/>
                </a:lnTo>
                <a:lnTo>
                  <a:pt x="91303" y="40271"/>
                </a:lnTo>
                <a:lnTo>
                  <a:pt x="91266" y="40346"/>
                </a:lnTo>
                <a:lnTo>
                  <a:pt x="91247" y="40420"/>
                </a:lnTo>
                <a:lnTo>
                  <a:pt x="91266" y="40495"/>
                </a:lnTo>
                <a:lnTo>
                  <a:pt x="91322" y="40551"/>
                </a:lnTo>
                <a:lnTo>
                  <a:pt x="91396" y="40625"/>
                </a:lnTo>
                <a:lnTo>
                  <a:pt x="91526" y="40681"/>
                </a:lnTo>
                <a:lnTo>
                  <a:pt x="92010" y="40886"/>
                </a:lnTo>
                <a:lnTo>
                  <a:pt x="92308" y="40979"/>
                </a:lnTo>
                <a:lnTo>
                  <a:pt x="92401" y="40998"/>
                </a:lnTo>
                <a:lnTo>
                  <a:pt x="92439" y="40998"/>
                </a:lnTo>
                <a:lnTo>
                  <a:pt x="92439" y="40979"/>
                </a:lnTo>
                <a:lnTo>
                  <a:pt x="92364" y="40886"/>
                </a:lnTo>
                <a:lnTo>
                  <a:pt x="92271" y="40793"/>
                </a:lnTo>
                <a:lnTo>
                  <a:pt x="92159" y="40718"/>
                </a:lnTo>
                <a:lnTo>
                  <a:pt x="92048" y="40644"/>
                </a:lnTo>
                <a:lnTo>
                  <a:pt x="91787" y="40514"/>
                </a:lnTo>
                <a:lnTo>
                  <a:pt x="91564" y="40402"/>
                </a:lnTo>
                <a:lnTo>
                  <a:pt x="91731" y="40216"/>
                </a:lnTo>
                <a:lnTo>
                  <a:pt x="91917" y="40067"/>
                </a:lnTo>
                <a:lnTo>
                  <a:pt x="92085" y="39992"/>
                </a:lnTo>
                <a:lnTo>
                  <a:pt x="92308" y="39880"/>
                </a:lnTo>
                <a:lnTo>
                  <a:pt x="92401" y="39806"/>
                </a:lnTo>
                <a:lnTo>
                  <a:pt x="92439" y="39769"/>
                </a:lnTo>
                <a:lnTo>
                  <a:pt x="92439" y="39732"/>
                </a:lnTo>
                <a:lnTo>
                  <a:pt x="92457" y="39713"/>
                </a:lnTo>
                <a:lnTo>
                  <a:pt x="92439" y="39676"/>
                </a:lnTo>
                <a:lnTo>
                  <a:pt x="92401" y="39638"/>
                </a:lnTo>
                <a:lnTo>
                  <a:pt x="92346" y="39601"/>
                </a:lnTo>
                <a:lnTo>
                  <a:pt x="92290" y="39583"/>
                </a:lnTo>
                <a:close/>
                <a:moveTo>
                  <a:pt x="186" y="40700"/>
                </a:moveTo>
                <a:lnTo>
                  <a:pt x="149" y="40718"/>
                </a:lnTo>
                <a:lnTo>
                  <a:pt x="130" y="40756"/>
                </a:lnTo>
                <a:lnTo>
                  <a:pt x="112" y="40793"/>
                </a:lnTo>
                <a:lnTo>
                  <a:pt x="149" y="40830"/>
                </a:lnTo>
                <a:lnTo>
                  <a:pt x="186" y="40867"/>
                </a:lnTo>
                <a:lnTo>
                  <a:pt x="242" y="40923"/>
                </a:lnTo>
                <a:lnTo>
                  <a:pt x="410" y="40998"/>
                </a:lnTo>
                <a:lnTo>
                  <a:pt x="596" y="41091"/>
                </a:lnTo>
                <a:lnTo>
                  <a:pt x="987" y="41221"/>
                </a:lnTo>
                <a:lnTo>
                  <a:pt x="1247" y="41295"/>
                </a:lnTo>
                <a:lnTo>
                  <a:pt x="819" y="41649"/>
                </a:lnTo>
                <a:lnTo>
                  <a:pt x="614" y="41835"/>
                </a:lnTo>
                <a:lnTo>
                  <a:pt x="428" y="42022"/>
                </a:lnTo>
                <a:lnTo>
                  <a:pt x="391" y="42077"/>
                </a:lnTo>
                <a:lnTo>
                  <a:pt x="391" y="42096"/>
                </a:lnTo>
                <a:lnTo>
                  <a:pt x="428" y="42115"/>
                </a:lnTo>
                <a:lnTo>
                  <a:pt x="484" y="42096"/>
                </a:lnTo>
                <a:lnTo>
                  <a:pt x="633" y="42040"/>
                </a:lnTo>
                <a:lnTo>
                  <a:pt x="763" y="41966"/>
                </a:lnTo>
                <a:lnTo>
                  <a:pt x="912" y="41873"/>
                </a:lnTo>
                <a:lnTo>
                  <a:pt x="1154" y="41649"/>
                </a:lnTo>
                <a:lnTo>
                  <a:pt x="1396" y="41463"/>
                </a:lnTo>
                <a:lnTo>
                  <a:pt x="1471" y="41389"/>
                </a:lnTo>
                <a:lnTo>
                  <a:pt x="1527" y="41333"/>
                </a:lnTo>
                <a:lnTo>
                  <a:pt x="1527" y="41295"/>
                </a:lnTo>
                <a:lnTo>
                  <a:pt x="1527" y="41258"/>
                </a:lnTo>
                <a:lnTo>
                  <a:pt x="1489" y="41202"/>
                </a:lnTo>
                <a:lnTo>
                  <a:pt x="1378" y="41128"/>
                </a:lnTo>
                <a:lnTo>
                  <a:pt x="1229" y="41072"/>
                </a:lnTo>
                <a:lnTo>
                  <a:pt x="1005" y="40960"/>
                </a:lnTo>
                <a:lnTo>
                  <a:pt x="652" y="40811"/>
                </a:lnTo>
                <a:lnTo>
                  <a:pt x="465" y="40737"/>
                </a:lnTo>
                <a:lnTo>
                  <a:pt x="298" y="40700"/>
                </a:lnTo>
                <a:close/>
                <a:moveTo>
                  <a:pt x="91303" y="41500"/>
                </a:moveTo>
                <a:lnTo>
                  <a:pt x="91229" y="41538"/>
                </a:lnTo>
                <a:lnTo>
                  <a:pt x="91210" y="41593"/>
                </a:lnTo>
                <a:lnTo>
                  <a:pt x="91210" y="41631"/>
                </a:lnTo>
                <a:lnTo>
                  <a:pt x="91229" y="41686"/>
                </a:lnTo>
                <a:lnTo>
                  <a:pt x="91340" y="41798"/>
                </a:lnTo>
                <a:lnTo>
                  <a:pt x="91433" y="41873"/>
                </a:lnTo>
                <a:lnTo>
                  <a:pt x="91713" y="42077"/>
                </a:lnTo>
                <a:lnTo>
                  <a:pt x="91824" y="42152"/>
                </a:lnTo>
                <a:lnTo>
                  <a:pt x="91899" y="42226"/>
                </a:lnTo>
                <a:lnTo>
                  <a:pt x="91917" y="42282"/>
                </a:lnTo>
                <a:lnTo>
                  <a:pt x="91917" y="42319"/>
                </a:lnTo>
                <a:lnTo>
                  <a:pt x="91917" y="42357"/>
                </a:lnTo>
                <a:lnTo>
                  <a:pt x="91899" y="42413"/>
                </a:lnTo>
                <a:lnTo>
                  <a:pt x="91862" y="42468"/>
                </a:lnTo>
                <a:lnTo>
                  <a:pt x="91824" y="42524"/>
                </a:lnTo>
                <a:lnTo>
                  <a:pt x="91657" y="42636"/>
                </a:lnTo>
                <a:lnTo>
                  <a:pt x="91545" y="42710"/>
                </a:lnTo>
                <a:lnTo>
                  <a:pt x="91433" y="42785"/>
                </a:lnTo>
                <a:lnTo>
                  <a:pt x="91396" y="42841"/>
                </a:lnTo>
                <a:lnTo>
                  <a:pt x="91396" y="42878"/>
                </a:lnTo>
                <a:lnTo>
                  <a:pt x="91396" y="42915"/>
                </a:lnTo>
                <a:lnTo>
                  <a:pt x="91452" y="42952"/>
                </a:lnTo>
                <a:lnTo>
                  <a:pt x="91526" y="42952"/>
                </a:lnTo>
                <a:lnTo>
                  <a:pt x="91601" y="42934"/>
                </a:lnTo>
                <a:lnTo>
                  <a:pt x="91694" y="42915"/>
                </a:lnTo>
                <a:lnTo>
                  <a:pt x="91768" y="42859"/>
                </a:lnTo>
                <a:lnTo>
                  <a:pt x="91936" y="42748"/>
                </a:lnTo>
                <a:lnTo>
                  <a:pt x="92048" y="42673"/>
                </a:lnTo>
                <a:lnTo>
                  <a:pt x="92197" y="42543"/>
                </a:lnTo>
                <a:lnTo>
                  <a:pt x="92234" y="42487"/>
                </a:lnTo>
                <a:lnTo>
                  <a:pt x="92271" y="42413"/>
                </a:lnTo>
                <a:lnTo>
                  <a:pt x="92290" y="42357"/>
                </a:lnTo>
                <a:lnTo>
                  <a:pt x="92290" y="42301"/>
                </a:lnTo>
                <a:lnTo>
                  <a:pt x="92271" y="42245"/>
                </a:lnTo>
                <a:lnTo>
                  <a:pt x="92252" y="42208"/>
                </a:lnTo>
                <a:lnTo>
                  <a:pt x="92178" y="42096"/>
                </a:lnTo>
                <a:lnTo>
                  <a:pt x="92066" y="42003"/>
                </a:lnTo>
                <a:lnTo>
                  <a:pt x="91824" y="41798"/>
                </a:lnTo>
                <a:lnTo>
                  <a:pt x="91582" y="41612"/>
                </a:lnTo>
                <a:lnTo>
                  <a:pt x="91433" y="41519"/>
                </a:lnTo>
                <a:lnTo>
                  <a:pt x="91359" y="41500"/>
                </a:lnTo>
                <a:close/>
                <a:moveTo>
                  <a:pt x="1489" y="42226"/>
                </a:moveTo>
                <a:lnTo>
                  <a:pt x="1378" y="42245"/>
                </a:lnTo>
                <a:lnTo>
                  <a:pt x="1322" y="42264"/>
                </a:lnTo>
                <a:lnTo>
                  <a:pt x="1210" y="42301"/>
                </a:lnTo>
                <a:lnTo>
                  <a:pt x="1117" y="42357"/>
                </a:lnTo>
                <a:lnTo>
                  <a:pt x="912" y="42506"/>
                </a:lnTo>
                <a:lnTo>
                  <a:pt x="670" y="42655"/>
                </a:lnTo>
                <a:lnTo>
                  <a:pt x="559" y="42729"/>
                </a:lnTo>
                <a:lnTo>
                  <a:pt x="465" y="42804"/>
                </a:lnTo>
                <a:lnTo>
                  <a:pt x="410" y="42897"/>
                </a:lnTo>
                <a:lnTo>
                  <a:pt x="410" y="42934"/>
                </a:lnTo>
                <a:lnTo>
                  <a:pt x="410" y="42971"/>
                </a:lnTo>
                <a:lnTo>
                  <a:pt x="428" y="43027"/>
                </a:lnTo>
                <a:lnTo>
                  <a:pt x="465" y="43083"/>
                </a:lnTo>
                <a:lnTo>
                  <a:pt x="577" y="43195"/>
                </a:lnTo>
                <a:lnTo>
                  <a:pt x="745" y="43325"/>
                </a:lnTo>
                <a:lnTo>
                  <a:pt x="1024" y="43530"/>
                </a:lnTo>
                <a:lnTo>
                  <a:pt x="1173" y="43623"/>
                </a:lnTo>
                <a:lnTo>
                  <a:pt x="1303" y="43697"/>
                </a:lnTo>
                <a:lnTo>
                  <a:pt x="1396" y="43734"/>
                </a:lnTo>
                <a:lnTo>
                  <a:pt x="1434" y="43734"/>
                </a:lnTo>
                <a:lnTo>
                  <a:pt x="1452" y="43716"/>
                </a:lnTo>
                <a:lnTo>
                  <a:pt x="1471" y="43697"/>
                </a:lnTo>
                <a:lnTo>
                  <a:pt x="1452" y="43660"/>
                </a:lnTo>
                <a:lnTo>
                  <a:pt x="1378" y="43567"/>
                </a:lnTo>
                <a:lnTo>
                  <a:pt x="1266" y="43455"/>
                </a:lnTo>
                <a:lnTo>
                  <a:pt x="1117" y="43343"/>
                </a:lnTo>
                <a:lnTo>
                  <a:pt x="633" y="42971"/>
                </a:lnTo>
                <a:lnTo>
                  <a:pt x="1117" y="42673"/>
                </a:lnTo>
                <a:lnTo>
                  <a:pt x="1341" y="42524"/>
                </a:lnTo>
                <a:lnTo>
                  <a:pt x="1434" y="42431"/>
                </a:lnTo>
                <a:lnTo>
                  <a:pt x="1527" y="42319"/>
                </a:lnTo>
                <a:lnTo>
                  <a:pt x="1564" y="42282"/>
                </a:lnTo>
                <a:lnTo>
                  <a:pt x="1564" y="42245"/>
                </a:lnTo>
                <a:lnTo>
                  <a:pt x="1527" y="42226"/>
                </a:lnTo>
                <a:close/>
                <a:moveTo>
                  <a:pt x="92550" y="43213"/>
                </a:moveTo>
                <a:lnTo>
                  <a:pt x="92495" y="43232"/>
                </a:lnTo>
                <a:lnTo>
                  <a:pt x="92178" y="43437"/>
                </a:lnTo>
                <a:lnTo>
                  <a:pt x="91955" y="43567"/>
                </a:lnTo>
                <a:lnTo>
                  <a:pt x="91731" y="43734"/>
                </a:lnTo>
                <a:lnTo>
                  <a:pt x="91526" y="43883"/>
                </a:lnTo>
                <a:lnTo>
                  <a:pt x="91433" y="43976"/>
                </a:lnTo>
                <a:lnTo>
                  <a:pt x="91359" y="44051"/>
                </a:lnTo>
                <a:lnTo>
                  <a:pt x="91303" y="44144"/>
                </a:lnTo>
                <a:lnTo>
                  <a:pt x="91266" y="44219"/>
                </a:lnTo>
                <a:lnTo>
                  <a:pt x="91247" y="44312"/>
                </a:lnTo>
                <a:lnTo>
                  <a:pt x="91266" y="44386"/>
                </a:lnTo>
                <a:lnTo>
                  <a:pt x="91303" y="44461"/>
                </a:lnTo>
                <a:lnTo>
                  <a:pt x="91377" y="44535"/>
                </a:lnTo>
                <a:lnTo>
                  <a:pt x="91545" y="44684"/>
                </a:lnTo>
                <a:lnTo>
                  <a:pt x="91750" y="44814"/>
                </a:lnTo>
                <a:lnTo>
                  <a:pt x="91917" y="44907"/>
                </a:lnTo>
                <a:lnTo>
                  <a:pt x="92141" y="45000"/>
                </a:lnTo>
                <a:lnTo>
                  <a:pt x="92234" y="45038"/>
                </a:lnTo>
                <a:lnTo>
                  <a:pt x="92308" y="45056"/>
                </a:lnTo>
                <a:lnTo>
                  <a:pt x="92364" y="45038"/>
                </a:lnTo>
                <a:lnTo>
                  <a:pt x="92364" y="45019"/>
                </a:lnTo>
                <a:lnTo>
                  <a:pt x="92364" y="45000"/>
                </a:lnTo>
                <a:lnTo>
                  <a:pt x="92308" y="44926"/>
                </a:lnTo>
                <a:lnTo>
                  <a:pt x="92197" y="44814"/>
                </a:lnTo>
                <a:lnTo>
                  <a:pt x="92085" y="44740"/>
                </a:lnTo>
                <a:lnTo>
                  <a:pt x="91955" y="44665"/>
                </a:lnTo>
                <a:lnTo>
                  <a:pt x="91824" y="44572"/>
                </a:lnTo>
                <a:lnTo>
                  <a:pt x="91694" y="44498"/>
                </a:lnTo>
                <a:lnTo>
                  <a:pt x="91601" y="44405"/>
                </a:lnTo>
                <a:lnTo>
                  <a:pt x="91582" y="44349"/>
                </a:lnTo>
                <a:lnTo>
                  <a:pt x="91564" y="44312"/>
                </a:lnTo>
                <a:lnTo>
                  <a:pt x="91582" y="44256"/>
                </a:lnTo>
                <a:lnTo>
                  <a:pt x="91601" y="44200"/>
                </a:lnTo>
                <a:lnTo>
                  <a:pt x="91638" y="44144"/>
                </a:lnTo>
                <a:lnTo>
                  <a:pt x="91694" y="44088"/>
                </a:lnTo>
                <a:lnTo>
                  <a:pt x="91862" y="43976"/>
                </a:lnTo>
                <a:lnTo>
                  <a:pt x="92010" y="43865"/>
                </a:lnTo>
                <a:lnTo>
                  <a:pt x="92327" y="43660"/>
                </a:lnTo>
                <a:lnTo>
                  <a:pt x="92513" y="43548"/>
                </a:lnTo>
                <a:lnTo>
                  <a:pt x="92606" y="43474"/>
                </a:lnTo>
                <a:lnTo>
                  <a:pt x="92643" y="43455"/>
                </a:lnTo>
                <a:lnTo>
                  <a:pt x="92662" y="43399"/>
                </a:lnTo>
                <a:lnTo>
                  <a:pt x="92662" y="43325"/>
                </a:lnTo>
                <a:lnTo>
                  <a:pt x="92643" y="43250"/>
                </a:lnTo>
                <a:lnTo>
                  <a:pt x="92625" y="43213"/>
                </a:lnTo>
                <a:close/>
                <a:moveTo>
                  <a:pt x="391" y="43921"/>
                </a:moveTo>
                <a:lnTo>
                  <a:pt x="317" y="43958"/>
                </a:lnTo>
                <a:lnTo>
                  <a:pt x="261" y="43995"/>
                </a:lnTo>
                <a:lnTo>
                  <a:pt x="242" y="44032"/>
                </a:lnTo>
                <a:lnTo>
                  <a:pt x="242" y="44070"/>
                </a:lnTo>
                <a:lnTo>
                  <a:pt x="261" y="44088"/>
                </a:lnTo>
                <a:lnTo>
                  <a:pt x="298" y="44125"/>
                </a:lnTo>
                <a:lnTo>
                  <a:pt x="801" y="44386"/>
                </a:lnTo>
                <a:lnTo>
                  <a:pt x="1285" y="44684"/>
                </a:lnTo>
                <a:lnTo>
                  <a:pt x="1210" y="44721"/>
                </a:lnTo>
                <a:lnTo>
                  <a:pt x="1080" y="44777"/>
                </a:lnTo>
                <a:lnTo>
                  <a:pt x="763" y="44907"/>
                </a:lnTo>
                <a:lnTo>
                  <a:pt x="484" y="45038"/>
                </a:lnTo>
                <a:lnTo>
                  <a:pt x="410" y="45094"/>
                </a:lnTo>
                <a:lnTo>
                  <a:pt x="391" y="45131"/>
                </a:lnTo>
                <a:lnTo>
                  <a:pt x="372" y="45149"/>
                </a:lnTo>
                <a:lnTo>
                  <a:pt x="391" y="45187"/>
                </a:lnTo>
                <a:lnTo>
                  <a:pt x="428" y="45205"/>
                </a:lnTo>
                <a:lnTo>
                  <a:pt x="465" y="45224"/>
                </a:lnTo>
                <a:lnTo>
                  <a:pt x="521" y="45224"/>
                </a:lnTo>
                <a:lnTo>
                  <a:pt x="670" y="45205"/>
                </a:lnTo>
                <a:lnTo>
                  <a:pt x="838" y="45149"/>
                </a:lnTo>
                <a:lnTo>
                  <a:pt x="1136" y="45038"/>
                </a:lnTo>
                <a:lnTo>
                  <a:pt x="1322" y="44945"/>
                </a:lnTo>
                <a:lnTo>
                  <a:pt x="1452" y="44833"/>
                </a:lnTo>
                <a:lnTo>
                  <a:pt x="1489" y="44777"/>
                </a:lnTo>
                <a:lnTo>
                  <a:pt x="1527" y="44721"/>
                </a:lnTo>
                <a:lnTo>
                  <a:pt x="1527" y="44684"/>
                </a:lnTo>
                <a:lnTo>
                  <a:pt x="1527" y="44628"/>
                </a:lnTo>
                <a:lnTo>
                  <a:pt x="1489" y="44554"/>
                </a:lnTo>
                <a:lnTo>
                  <a:pt x="1415" y="44479"/>
                </a:lnTo>
                <a:lnTo>
                  <a:pt x="1322" y="44405"/>
                </a:lnTo>
                <a:lnTo>
                  <a:pt x="1061" y="44256"/>
                </a:lnTo>
                <a:lnTo>
                  <a:pt x="726" y="44051"/>
                </a:lnTo>
                <a:lnTo>
                  <a:pt x="521" y="43958"/>
                </a:lnTo>
                <a:lnTo>
                  <a:pt x="447" y="43921"/>
                </a:lnTo>
                <a:close/>
                <a:moveTo>
                  <a:pt x="91303" y="45391"/>
                </a:moveTo>
                <a:lnTo>
                  <a:pt x="91284" y="45410"/>
                </a:lnTo>
                <a:lnTo>
                  <a:pt x="91266" y="45447"/>
                </a:lnTo>
                <a:lnTo>
                  <a:pt x="91284" y="45503"/>
                </a:lnTo>
                <a:lnTo>
                  <a:pt x="91303" y="45540"/>
                </a:lnTo>
                <a:lnTo>
                  <a:pt x="91340" y="45596"/>
                </a:lnTo>
                <a:lnTo>
                  <a:pt x="91471" y="45671"/>
                </a:lnTo>
                <a:lnTo>
                  <a:pt x="91619" y="45764"/>
                </a:lnTo>
                <a:lnTo>
                  <a:pt x="91955" y="45913"/>
                </a:lnTo>
                <a:lnTo>
                  <a:pt x="92178" y="46006"/>
                </a:lnTo>
                <a:lnTo>
                  <a:pt x="92010" y="46192"/>
                </a:lnTo>
                <a:lnTo>
                  <a:pt x="91824" y="46378"/>
                </a:lnTo>
                <a:lnTo>
                  <a:pt x="91601" y="46509"/>
                </a:lnTo>
                <a:lnTo>
                  <a:pt x="91471" y="46602"/>
                </a:lnTo>
                <a:lnTo>
                  <a:pt x="91433" y="46657"/>
                </a:lnTo>
                <a:lnTo>
                  <a:pt x="91415" y="46695"/>
                </a:lnTo>
                <a:lnTo>
                  <a:pt x="91452" y="46713"/>
                </a:lnTo>
                <a:lnTo>
                  <a:pt x="91489" y="46732"/>
                </a:lnTo>
                <a:lnTo>
                  <a:pt x="91545" y="46732"/>
                </a:lnTo>
                <a:lnTo>
                  <a:pt x="91619" y="46713"/>
                </a:lnTo>
                <a:lnTo>
                  <a:pt x="91750" y="46657"/>
                </a:lnTo>
                <a:lnTo>
                  <a:pt x="91824" y="46602"/>
                </a:lnTo>
                <a:lnTo>
                  <a:pt x="92048" y="46471"/>
                </a:lnTo>
                <a:lnTo>
                  <a:pt x="92159" y="46378"/>
                </a:lnTo>
                <a:lnTo>
                  <a:pt x="92271" y="46285"/>
                </a:lnTo>
                <a:lnTo>
                  <a:pt x="92364" y="46173"/>
                </a:lnTo>
                <a:lnTo>
                  <a:pt x="92439" y="46062"/>
                </a:lnTo>
                <a:lnTo>
                  <a:pt x="92457" y="46006"/>
                </a:lnTo>
                <a:lnTo>
                  <a:pt x="92457" y="45950"/>
                </a:lnTo>
                <a:lnTo>
                  <a:pt x="92439" y="45894"/>
                </a:lnTo>
                <a:lnTo>
                  <a:pt x="92420" y="45838"/>
                </a:lnTo>
                <a:lnTo>
                  <a:pt x="92346" y="45782"/>
                </a:lnTo>
                <a:lnTo>
                  <a:pt x="92215" y="45708"/>
                </a:lnTo>
                <a:lnTo>
                  <a:pt x="91862" y="45540"/>
                </a:lnTo>
                <a:lnTo>
                  <a:pt x="91657" y="45466"/>
                </a:lnTo>
                <a:lnTo>
                  <a:pt x="91489" y="45410"/>
                </a:lnTo>
                <a:lnTo>
                  <a:pt x="91359" y="45391"/>
                </a:lnTo>
                <a:close/>
                <a:moveTo>
                  <a:pt x="1322" y="45466"/>
                </a:moveTo>
                <a:lnTo>
                  <a:pt x="1247" y="45503"/>
                </a:lnTo>
                <a:lnTo>
                  <a:pt x="1024" y="45615"/>
                </a:lnTo>
                <a:lnTo>
                  <a:pt x="726" y="45782"/>
                </a:lnTo>
                <a:lnTo>
                  <a:pt x="577" y="45876"/>
                </a:lnTo>
                <a:lnTo>
                  <a:pt x="447" y="45969"/>
                </a:lnTo>
                <a:lnTo>
                  <a:pt x="354" y="46062"/>
                </a:lnTo>
                <a:lnTo>
                  <a:pt x="335" y="46099"/>
                </a:lnTo>
                <a:lnTo>
                  <a:pt x="317" y="46155"/>
                </a:lnTo>
                <a:lnTo>
                  <a:pt x="317" y="46192"/>
                </a:lnTo>
                <a:lnTo>
                  <a:pt x="335" y="46229"/>
                </a:lnTo>
                <a:lnTo>
                  <a:pt x="410" y="46341"/>
                </a:lnTo>
                <a:lnTo>
                  <a:pt x="521" y="46453"/>
                </a:lnTo>
                <a:lnTo>
                  <a:pt x="652" y="46583"/>
                </a:lnTo>
                <a:lnTo>
                  <a:pt x="912" y="46825"/>
                </a:lnTo>
                <a:lnTo>
                  <a:pt x="1098" y="46955"/>
                </a:lnTo>
                <a:lnTo>
                  <a:pt x="1266" y="47104"/>
                </a:lnTo>
                <a:lnTo>
                  <a:pt x="1452" y="47216"/>
                </a:lnTo>
                <a:lnTo>
                  <a:pt x="1527" y="47235"/>
                </a:lnTo>
                <a:lnTo>
                  <a:pt x="1583" y="47235"/>
                </a:lnTo>
                <a:lnTo>
                  <a:pt x="1583" y="47197"/>
                </a:lnTo>
                <a:lnTo>
                  <a:pt x="1583" y="47160"/>
                </a:lnTo>
                <a:lnTo>
                  <a:pt x="1527" y="47011"/>
                </a:lnTo>
                <a:lnTo>
                  <a:pt x="1452" y="46900"/>
                </a:lnTo>
                <a:lnTo>
                  <a:pt x="1359" y="46788"/>
                </a:lnTo>
                <a:lnTo>
                  <a:pt x="1247" y="46676"/>
                </a:lnTo>
                <a:lnTo>
                  <a:pt x="1117" y="46564"/>
                </a:lnTo>
                <a:lnTo>
                  <a:pt x="652" y="46173"/>
                </a:lnTo>
                <a:lnTo>
                  <a:pt x="950" y="45987"/>
                </a:lnTo>
                <a:lnTo>
                  <a:pt x="1098" y="45894"/>
                </a:lnTo>
                <a:lnTo>
                  <a:pt x="1229" y="45782"/>
                </a:lnTo>
                <a:lnTo>
                  <a:pt x="1285" y="45708"/>
                </a:lnTo>
                <a:lnTo>
                  <a:pt x="1359" y="45578"/>
                </a:lnTo>
                <a:lnTo>
                  <a:pt x="1378" y="45522"/>
                </a:lnTo>
                <a:lnTo>
                  <a:pt x="1359" y="45485"/>
                </a:lnTo>
                <a:lnTo>
                  <a:pt x="1322" y="45466"/>
                </a:lnTo>
                <a:close/>
                <a:moveTo>
                  <a:pt x="391" y="47365"/>
                </a:moveTo>
                <a:lnTo>
                  <a:pt x="335" y="47384"/>
                </a:lnTo>
                <a:lnTo>
                  <a:pt x="279" y="47402"/>
                </a:lnTo>
                <a:lnTo>
                  <a:pt x="279" y="47439"/>
                </a:lnTo>
                <a:lnTo>
                  <a:pt x="279" y="47495"/>
                </a:lnTo>
                <a:lnTo>
                  <a:pt x="298" y="47533"/>
                </a:lnTo>
                <a:lnTo>
                  <a:pt x="354" y="47588"/>
                </a:lnTo>
                <a:lnTo>
                  <a:pt x="484" y="47681"/>
                </a:lnTo>
                <a:lnTo>
                  <a:pt x="652" y="47793"/>
                </a:lnTo>
                <a:lnTo>
                  <a:pt x="1024" y="47961"/>
                </a:lnTo>
                <a:lnTo>
                  <a:pt x="1266" y="48091"/>
                </a:lnTo>
                <a:lnTo>
                  <a:pt x="1117" y="48184"/>
                </a:lnTo>
                <a:lnTo>
                  <a:pt x="968" y="48277"/>
                </a:lnTo>
                <a:lnTo>
                  <a:pt x="633" y="48445"/>
                </a:lnTo>
                <a:lnTo>
                  <a:pt x="503" y="48519"/>
                </a:lnTo>
                <a:lnTo>
                  <a:pt x="410" y="48594"/>
                </a:lnTo>
                <a:lnTo>
                  <a:pt x="410" y="48612"/>
                </a:lnTo>
                <a:lnTo>
                  <a:pt x="428" y="48650"/>
                </a:lnTo>
                <a:lnTo>
                  <a:pt x="503" y="48650"/>
                </a:lnTo>
                <a:lnTo>
                  <a:pt x="614" y="48668"/>
                </a:lnTo>
                <a:lnTo>
                  <a:pt x="726" y="48650"/>
                </a:lnTo>
                <a:lnTo>
                  <a:pt x="875" y="48594"/>
                </a:lnTo>
                <a:lnTo>
                  <a:pt x="1080" y="48501"/>
                </a:lnTo>
                <a:lnTo>
                  <a:pt x="1266" y="48389"/>
                </a:lnTo>
                <a:lnTo>
                  <a:pt x="1434" y="48277"/>
                </a:lnTo>
                <a:lnTo>
                  <a:pt x="1545" y="48147"/>
                </a:lnTo>
                <a:lnTo>
                  <a:pt x="1583" y="48091"/>
                </a:lnTo>
                <a:lnTo>
                  <a:pt x="1601" y="48035"/>
                </a:lnTo>
                <a:lnTo>
                  <a:pt x="1583" y="47998"/>
                </a:lnTo>
                <a:lnTo>
                  <a:pt x="1545" y="47961"/>
                </a:lnTo>
                <a:lnTo>
                  <a:pt x="1303" y="47793"/>
                </a:lnTo>
                <a:lnTo>
                  <a:pt x="912" y="47551"/>
                </a:lnTo>
                <a:lnTo>
                  <a:pt x="707" y="47458"/>
                </a:lnTo>
                <a:lnTo>
                  <a:pt x="540" y="47384"/>
                </a:lnTo>
                <a:lnTo>
                  <a:pt x="447" y="47365"/>
                </a:lnTo>
                <a:close/>
                <a:moveTo>
                  <a:pt x="92476" y="47197"/>
                </a:moveTo>
                <a:lnTo>
                  <a:pt x="92197" y="47290"/>
                </a:lnTo>
                <a:lnTo>
                  <a:pt x="91917" y="47439"/>
                </a:lnTo>
                <a:lnTo>
                  <a:pt x="91619" y="47588"/>
                </a:lnTo>
                <a:lnTo>
                  <a:pt x="91377" y="47756"/>
                </a:lnTo>
                <a:lnTo>
                  <a:pt x="91303" y="47830"/>
                </a:lnTo>
                <a:lnTo>
                  <a:pt x="91229" y="47905"/>
                </a:lnTo>
                <a:lnTo>
                  <a:pt x="91210" y="47979"/>
                </a:lnTo>
                <a:lnTo>
                  <a:pt x="91210" y="48054"/>
                </a:lnTo>
                <a:lnTo>
                  <a:pt x="91229" y="48110"/>
                </a:lnTo>
                <a:lnTo>
                  <a:pt x="91266" y="48184"/>
                </a:lnTo>
                <a:lnTo>
                  <a:pt x="91340" y="48259"/>
                </a:lnTo>
                <a:lnTo>
                  <a:pt x="91433" y="48333"/>
                </a:lnTo>
                <a:lnTo>
                  <a:pt x="91619" y="48445"/>
                </a:lnTo>
                <a:lnTo>
                  <a:pt x="91899" y="48594"/>
                </a:lnTo>
                <a:lnTo>
                  <a:pt x="92048" y="48668"/>
                </a:lnTo>
                <a:lnTo>
                  <a:pt x="92197" y="48724"/>
                </a:lnTo>
                <a:lnTo>
                  <a:pt x="92308" y="48743"/>
                </a:lnTo>
                <a:lnTo>
                  <a:pt x="92346" y="48724"/>
                </a:lnTo>
                <a:lnTo>
                  <a:pt x="92383" y="48705"/>
                </a:lnTo>
                <a:lnTo>
                  <a:pt x="92383" y="48668"/>
                </a:lnTo>
                <a:lnTo>
                  <a:pt x="92364" y="48650"/>
                </a:lnTo>
                <a:lnTo>
                  <a:pt x="92290" y="48557"/>
                </a:lnTo>
                <a:lnTo>
                  <a:pt x="92141" y="48463"/>
                </a:lnTo>
                <a:lnTo>
                  <a:pt x="91973" y="48370"/>
                </a:lnTo>
                <a:lnTo>
                  <a:pt x="91619" y="48166"/>
                </a:lnTo>
                <a:lnTo>
                  <a:pt x="91508" y="48091"/>
                </a:lnTo>
                <a:lnTo>
                  <a:pt x="91452" y="48035"/>
                </a:lnTo>
                <a:lnTo>
                  <a:pt x="91471" y="47998"/>
                </a:lnTo>
                <a:lnTo>
                  <a:pt x="91545" y="47961"/>
                </a:lnTo>
                <a:lnTo>
                  <a:pt x="91768" y="47830"/>
                </a:lnTo>
                <a:lnTo>
                  <a:pt x="92122" y="47644"/>
                </a:lnTo>
                <a:lnTo>
                  <a:pt x="92327" y="47551"/>
                </a:lnTo>
                <a:lnTo>
                  <a:pt x="92439" y="47495"/>
                </a:lnTo>
                <a:lnTo>
                  <a:pt x="92476" y="47458"/>
                </a:lnTo>
                <a:lnTo>
                  <a:pt x="92513" y="47402"/>
                </a:lnTo>
                <a:lnTo>
                  <a:pt x="92550" y="47346"/>
                </a:lnTo>
                <a:lnTo>
                  <a:pt x="92588" y="47272"/>
                </a:lnTo>
                <a:lnTo>
                  <a:pt x="92588" y="47235"/>
                </a:lnTo>
                <a:lnTo>
                  <a:pt x="92569" y="47197"/>
                </a:lnTo>
                <a:close/>
                <a:moveTo>
                  <a:pt x="26661" y="48501"/>
                </a:moveTo>
                <a:lnTo>
                  <a:pt x="26642" y="48519"/>
                </a:lnTo>
                <a:lnTo>
                  <a:pt x="26568" y="48594"/>
                </a:lnTo>
                <a:lnTo>
                  <a:pt x="26494" y="48724"/>
                </a:lnTo>
                <a:lnTo>
                  <a:pt x="26289" y="49041"/>
                </a:lnTo>
                <a:lnTo>
                  <a:pt x="26177" y="49208"/>
                </a:lnTo>
                <a:lnTo>
                  <a:pt x="26084" y="49338"/>
                </a:lnTo>
                <a:lnTo>
                  <a:pt x="25972" y="49413"/>
                </a:lnTo>
                <a:lnTo>
                  <a:pt x="25935" y="49432"/>
                </a:lnTo>
                <a:lnTo>
                  <a:pt x="25898" y="49432"/>
                </a:lnTo>
                <a:lnTo>
                  <a:pt x="25860" y="49376"/>
                </a:lnTo>
                <a:lnTo>
                  <a:pt x="25786" y="49245"/>
                </a:lnTo>
                <a:lnTo>
                  <a:pt x="25618" y="48873"/>
                </a:lnTo>
                <a:lnTo>
                  <a:pt x="25544" y="48705"/>
                </a:lnTo>
                <a:lnTo>
                  <a:pt x="25488" y="48631"/>
                </a:lnTo>
                <a:lnTo>
                  <a:pt x="25451" y="48594"/>
                </a:lnTo>
                <a:lnTo>
                  <a:pt x="25414" y="48575"/>
                </a:lnTo>
                <a:lnTo>
                  <a:pt x="25376" y="48594"/>
                </a:lnTo>
                <a:lnTo>
                  <a:pt x="25358" y="48631"/>
                </a:lnTo>
                <a:lnTo>
                  <a:pt x="25339" y="48724"/>
                </a:lnTo>
                <a:lnTo>
                  <a:pt x="25339" y="48799"/>
                </a:lnTo>
                <a:lnTo>
                  <a:pt x="25358" y="48873"/>
                </a:lnTo>
                <a:lnTo>
                  <a:pt x="25451" y="49096"/>
                </a:lnTo>
                <a:lnTo>
                  <a:pt x="25544" y="49301"/>
                </a:lnTo>
                <a:lnTo>
                  <a:pt x="25637" y="49450"/>
                </a:lnTo>
                <a:lnTo>
                  <a:pt x="25730" y="49599"/>
                </a:lnTo>
                <a:lnTo>
                  <a:pt x="25786" y="49636"/>
                </a:lnTo>
                <a:lnTo>
                  <a:pt x="25842" y="49674"/>
                </a:lnTo>
                <a:lnTo>
                  <a:pt x="25898" y="49692"/>
                </a:lnTo>
                <a:lnTo>
                  <a:pt x="25954" y="49674"/>
                </a:lnTo>
                <a:lnTo>
                  <a:pt x="26028" y="49655"/>
                </a:lnTo>
                <a:lnTo>
                  <a:pt x="26103" y="49618"/>
                </a:lnTo>
                <a:lnTo>
                  <a:pt x="26233" y="49506"/>
                </a:lnTo>
                <a:lnTo>
                  <a:pt x="26345" y="49357"/>
                </a:lnTo>
                <a:lnTo>
                  <a:pt x="26456" y="49190"/>
                </a:lnTo>
                <a:lnTo>
                  <a:pt x="26531" y="49041"/>
                </a:lnTo>
                <a:lnTo>
                  <a:pt x="26587" y="48910"/>
                </a:lnTo>
                <a:lnTo>
                  <a:pt x="26642" y="48705"/>
                </a:lnTo>
                <a:lnTo>
                  <a:pt x="26680" y="48538"/>
                </a:lnTo>
                <a:lnTo>
                  <a:pt x="26661" y="48501"/>
                </a:lnTo>
                <a:close/>
                <a:moveTo>
                  <a:pt x="8304" y="48538"/>
                </a:moveTo>
                <a:lnTo>
                  <a:pt x="8248" y="48575"/>
                </a:lnTo>
                <a:lnTo>
                  <a:pt x="8155" y="48668"/>
                </a:lnTo>
                <a:lnTo>
                  <a:pt x="8062" y="48780"/>
                </a:lnTo>
                <a:lnTo>
                  <a:pt x="7894" y="49003"/>
                </a:lnTo>
                <a:lnTo>
                  <a:pt x="7615" y="49469"/>
                </a:lnTo>
                <a:lnTo>
                  <a:pt x="7242" y="49003"/>
                </a:lnTo>
                <a:lnTo>
                  <a:pt x="7019" y="48743"/>
                </a:lnTo>
                <a:lnTo>
                  <a:pt x="6926" y="48650"/>
                </a:lnTo>
                <a:lnTo>
                  <a:pt x="6907" y="48631"/>
                </a:lnTo>
                <a:lnTo>
                  <a:pt x="6889" y="48631"/>
                </a:lnTo>
                <a:lnTo>
                  <a:pt x="6870" y="48668"/>
                </a:lnTo>
                <a:lnTo>
                  <a:pt x="6851" y="48705"/>
                </a:lnTo>
                <a:lnTo>
                  <a:pt x="6889" y="48817"/>
                </a:lnTo>
                <a:lnTo>
                  <a:pt x="6945" y="48947"/>
                </a:lnTo>
                <a:lnTo>
                  <a:pt x="7038" y="49078"/>
                </a:lnTo>
                <a:lnTo>
                  <a:pt x="7242" y="49357"/>
                </a:lnTo>
                <a:lnTo>
                  <a:pt x="7391" y="49525"/>
                </a:lnTo>
                <a:lnTo>
                  <a:pt x="7503" y="49636"/>
                </a:lnTo>
                <a:lnTo>
                  <a:pt x="7596" y="49692"/>
                </a:lnTo>
                <a:lnTo>
                  <a:pt x="7633" y="49711"/>
                </a:lnTo>
                <a:lnTo>
                  <a:pt x="7671" y="49711"/>
                </a:lnTo>
                <a:lnTo>
                  <a:pt x="7745" y="49674"/>
                </a:lnTo>
                <a:lnTo>
                  <a:pt x="7820" y="49599"/>
                </a:lnTo>
                <a:lnTo>
                  <a:pt x="7875" y="49506"/>
                </a:lnTo>
                <a:lnTo>
                  <a:pt x="8043" y="49264"/>
                </a:lnTo>
                <a:lnTo>
                  <a:pt x="8192" y="49041"/>
                </a:lnTo>
                <a:lnTo>
                  <a:pt x="8266" y="48910"/>
                </a:lnTo>
                <a:lnTo>
                  <a:pt x="8322" y="48780"/>
                </a:lnTo>
                <a:lnTo>
                  <a:pt x="8341" y="48743"/>
                </a:lnTo>
                <a:lnTo>
                  <a:pt x="8360" y="48631"/>
                </a:lnTo>
                <a:lnTo>
                  <a:pt x="8360" y="48575"/>
                </a:lnTo>
                <a:lnTo>
                  <a:pt x="8341" y="48538"/>
                </a:lnTo>
                <a:close/>
                <a:moveTo>
                  <a:pt x="84228" y="48557"/>
                </a:moveTo>
                <a:lnTo>
                  <a:pt x="84191" y="48575"/>
                </a:lnTo>
                <a:lnTo>
                  <a:pt x="84172" y="48612"/>
                </a:lnTo>
                <a:lnTo>
                  <a:pt x="84172" y="48668"/>
                </a:lnTo>
                <a:lnTo>
                  <a:pt x="84172" y="48705"/>
                </a:lnTo>
                <a:lnTo>
                  <a:pt x="84209" y="48817"/>
                </a:lnTo>
                <a:lnTo>
                  <a:pt x="84284" y="48947"/>
                </a:lnTo>
                <a:lnTo>
                  <a:pt x="84433" y="49171"/>
                </a:lnTo>
                <a:lnTo>
                  <a:pt x="84545" y="49320"/>
                </a:lnTo>
                <a:lnTo>
                  <a:pt x="84731" y="49581"/>
                </a:lnTo>
                <a:lnTo>
                  <a:pt x="84787" y="49655"/>
                </a:lnTo>
                <a:lnTo>
                  <a:pt x="84861" y="49711"/>
                </a:lnTo>
                <a:lnTo>
                  <a:pt x="84936" y="49711"/>
                </a:lnTo>
                <a:lnTo>
                  <a:pt x="85010" y="49674"/>
                </a:lnTo>
                <a:lnTo>
                  <a:pt x="85103" y="49599"/>
                </a:lnTo>
                <a:lnTo>
                  <a:pt x="85215" y="49450"/>
                </a:lnTo>
                <a:lnTo>
                  <a:pt x="85438" y="49190"/>
                </a:lnTo>
                <a:lnTo>
                  <a:pt x="85531" y="49041"/>
                </a:lnTo>
                <a:lnTo>
                  <a:pt x="85606" y="48873"/>
                </a:lnTo>
                <a:lnTo>
                  <a:pt x="85662" y="48743"/>
                </a:lnTo>
                <a:lnTo>
                  <a:pt x="85662" y="48668"/>
                </a:lnTo>
                <a:lnTo>
                  <a:pt x="85680" y="48612"/>
                </a:lnTo>
                <a:lnTo>
                  <a:pt x="85643" y="48612"/>
                </a:lnTo>
                <a:lnTo>
                  <a:pt x="85606" y="48650"/>
                </a:lnTo>
                <a:lnTo>
                  <a:pt x="85252" y="49059"/>
                </a:lnTo>
                <a:lnTo>
                  <a:pt x="84917" y="49469"/>
                </a:lnTo>
                <a:lnTo>
                  <a:pt x="84805" y="49283"/>
                </a:lnTo>
                <a:lnTo>
                  <a:pt x="84600" y="48947"/>
                </a:lnTo>
                <a:lnTo>
                  <a:pt x="84489" y="48780"/>
                </a:lnTo>
                <a:lnTo>
                  <a:pt x="84396" y="48650"/>
                </a:lnTo>
                <a:lnTo>
                  <a:pt x="84303" y="48575"/>
                </a:lnTo>
                <a:lnTo>
                  <a:pt x="84265" y="48557"/>
                </a:lnTo>
                <a:close/>
                <a:moveTo>
                  <a:pt x="47513" y="48687"/>
                </a:moveTo>
                <a:lnTo>
                  <a:pt x="47439" y="48705"/>
                </a:lnTo>
                <a:lnTo>
                  <a:pt x="47383" y="48743"/>
                </a:lnTo>
                <a:lnTo>
                  <a:pt x="47364" y="48780"/>
                </a:lnTo>
                <a:lnTo>
                  <a:pt x="47364" y="48854"/>
                </a:lnTo>
                <a:lnTo>
                  <a:pt x="47420" y="48985"/>
                </a:lnTo>
                <a:lnTo>
                  <a:pt x="47476" y="49096"/>
                </a:lnTo>
                <a:lnTo>
                  <a:pt x="47625" y="49376"/>
                </a:lnTo>
                <a:lnTo>
                  <a:pt x="47699" y="49506"/>
                </a:lnTo>
                <a:lnTo>
                  <a:pt x="47811" y="49618"/>
                </a:lnTo>
                <a:lnTo>
                  <a:pt x="47904" y="49692"/>
                </a:lnTo>
                <a:lnTo>
                  <a:pt x="47979" y="49711"/>
                </a:lnTo>
                <a:lnTo>
                  <a:pt x="48035" y="49729"/>
                </a:lnTo>
                <a:lnTo>
                  <a:pt x="48090" y="49729"/>
                </a:lnTo>
                <a:lnTo>
                  <a:pt x="48165" y="49692"/>
                </a:lnTo>
                <a:lnTo>
                  <a:pt x="48239" y="49655"/>
                </a:lnTo>
                <a:lnTo>
                  <a:pt x="48314" y="49599"/>
                </a:lnTo>
                <a:lnTo>
                  <a:pt x="48426" y="49487"/>
                </a:lnTo>
                <a:lnTo>
                  <a:pt x="48519" y="49357"/>
                </a:lnTo>
                <a:lnTo>
                  <a:pt x="48705" y="49096"/>
                </a:lnTo>
                <a:lnTo>
                  <a:pt x="48742" y="49003"/>
                </a:lnTo>
                <a:lnTo>
                  <a:pt x="48817" y="48854"/>
                </a:lnTo>
                <a:lnTo>
                  <a:pt x="48835" y="48780"/>
                </a:lnTo>
                <a:lnTo>
                  <a:pt x="48835" y="48724"/>
                </a:lnTo>
                <a:lnTo>
                  <a:pt x="48835" y="48705"/>
                </a:lnTo>
                <a:lnTo>
                  <a:pt x="48817" y="48705"/>
                </a:lnTo>
                <a:lnTo>
                  <a:pt x="48779" y="48724"/>
                </a:lnTo>
                <a:lnTo>
                  <a:pt x="48612" y="48854"/>
                </a:lnTo>
                <a:lnTo>
                  <a:pt x="48481" y="49003"/>
                </a:lnTo>
                <a:lnTo>
                  <a:pt x="48351" y="49134"/>
                </a:lnTo>
                <a:lnTo>
                  <a:pt x="48221" y="49264"/>
                </a:lnTo>
                <a:lnTo>
                  <a:pt x="48109" y="49357"/>
                </a:lnTo>
                <a:lnTo>
                  <a:pt x="48053" y="49376"/>
                </a:lnTo>
                <a:lnTo>
                  <a:pt x="48035" y="49376"/>
                </a:lnTo>
                <a:lnTo>
                  <a:pt x="47997" y="49357"/>
                </a:lnTo>
                <a:lnTo>
                  <a:pt x="47923" y="49264"/>
                </a:lnTo>
                <a:lnTo>
                  <a:pt x="47867" y="49208"/>
                </a:lnTo>
                <a:lnTo>
                  <a:pt x="47830" y="49134"/>
                </a:lnTo>
                <a:lnTo>
                  <a:pt x="47737" y="48947"/>
                </a:lnTo>
                <a:lnTo>
                  <a:pt x="47699" y="48854"/>
                </a:lnTo>
                <a:lnTo>
                  <a:pt x="47644" y="48780"/>
                </a:lnTo>
                <a:lnTo>
                  <a:pt x="47588" y="48724"/>
                </a:lnTo>
                <a:lnTo>
                  <a:pt x="47513" y="48687"/>
                </a:lnTo>
                <a:close/>
                <a:moveTo>
                  <a:pt x="63785" y="48594"/>
                </a:moveTo>
                <a:lnTo>
                  <a:pt x="63748" y="48612"/>
                </a:lnTo>
                <a:lnTo>
                  <a:pt x="63637" y="48724"/>
                </a:lnTo>
                <a:lnTo>
                  <a:pt x="63506" y="48854"/>
                </a:lnTo>
                <a:lnTo>
                  <a:pt x="63376" y="49022"/>
                </a:lnTo>
                <a:lnTo>
                  <a:pt x="63227" y="49171"/>
                </a:lnTo>
                <a:lnTo>
                  <a:pt x="63078" y="49301"/>
                </a:lnTo>
                <a:lnTo>
                  <a:pt x="63004" y="49357"/>
                </a:lnTo>
                <a:lnTo>
                  <a:pt x="62929" y="49394"/>
                </a:lnTo>
                <a:lnTo>
                  <a:pt x="62855" y="49432"/>
                </a:lnTo>
                <a:lnTo>
                  <a:pt x="62687" y="49432"/>
                </a:lnTo>
                <a:lnTo>
                  <a:pt x="62594" y="49394"/>
                </a:lnTo>
                <a:lnTo>
                  <a:pt x="62519" y="49338"/>
                </a:lnTo>
                <a:lnTo>
                  <a:pt x="62445" y="49245"/>
                </a:lnTo>
                <a:lnTo>
                  <a:pt x="62315" y="49041"/>
                </a:lnTo>
                <a:lnTo>
                  <a:pt x="62240" y="48947"/>
                </a:lnTo>
                <a:lnTo>
                  <a:pt x="62166" y="48854"/>
                </a:lnTo>
                <a:lnTo>
                  <a:pt x="62091" y="48780"/>
                </a:lnTo>
                <a:lnTo>
                  <a:pt x="62017" y="48743"/>
                </a:lnTo>
                <a:lnTo>
                  <a:pt x="61924" y="48724"/>
                </a:lnTo>
                <a:lnTo>
                  <a:pt x="61868" y="48724"/>
                </a:lnTo>
                <a:lnTo>
                  <a:pt x="61831" y="48761"/>
                </a:lnTo>
                <a:lnTo>
                  <a:pt x="61831" y="48817"/>
                </a:lnTo>
                <a:lnTo>
                  <a:pt x="61849" y="48873"/>
                </a:lnTo>
                <a:lnTo>
                  <a:pt x="61886" y="48929"/>
                </a:lnTo>
                <a:lnTo>
                  <a:pt x="61961" y="49059"/>
                </a:lnTo>
                <a:lnTo>
                  <a:pt x="62184" y="49357"/>
                </a:lnTo>
                <a:lnTo>
                  <a:pt x="62315" y="49506"/>
                </a:lnTo>
                <a:lnTo>
                  <a:pt x="62464" y="49636"/>
                </a:lnTo>
                <a:lnTo>
                  <a:pt x="62538" y="49674"/>
                </a:lnTo>
                <a:lnTo>
                  <a:pt x="62613" y="49711"/>
                </a:lnTo>
                <a:lnTo>
                  <a:pt x="62687" y="49748"/>
                </a:lnTo>
                <a:lnTo>
                  <a:pt x="62855" y="49748"/>
                </a:lnTo>
                <a:lnTo>
                  <a:pt x="62948" y="49729"/>
                </a:lnTo>
                <a:lnTo>
                  <a:pt x="63022" y="49674"/>
                </a:lnTo>
                <a:lnTo>
                  <a:pt x="63115" y="49618"/>
                </a:lnTo>
                <a:lnTo>
                  <a:pt x="63246" y="49487"/>
                </a:lnTo>
                <a:lnTo>
                  <a:pt x="63376" y="49338"/>
                </a:lnTo>
                <a:lnTo>
                  <a:pt x="63618" y="49059"/>
                </a:lnTo>
                <a:lnTo>
                  <a:pt x="63748" y="48892"/>
                </a:lnTo>
                <a:lnTo>
                  <a:pt x="63841" y="48799"/>
                </a:lnTo>
                <a:lnTo>
                  <a:pt x="63860" y="48761"/>
                </a:lnTo>
                <a:lnTo>
                  <a:pt x="63860" y="48724"/>
                </a:lnTo>
                <a:lnTo>
                  <a:pt x="63841" y="48631"/>
                </a:lnTo>
                <a:lnTo>
                  <a:pt x="63804" y="48594"/>
                </a:lnTo>
                <a:close/>
                <a:moveTo>
                  <a:pt x="89460" y="48482"/>
                </a:moveTo>
                <a:lnTo>
                  <a:pt x="89385" y="48501"/>
                </a:lnTo>
                <a:lnTo>
                  <a:pt x="89255" y="48594"/>
                </a:lnTo>
                <a:lnTo>
                  <a:pt x="89106" y="48705"/>
                </a:lnTo>
                <a:lnTo>
                  <a:pt x="88864" y="48947"/>
                </a:lnTo>
                <a:lnTo>
                  <a:pt x="88641" y="49190"/>
                </a:lnTo>
                <a:lnTo>
                  <a:pt x="88417" y="49469"/>
                </a:lnTo>
                <a:lnTo>
                  <a:pt x="88305" y="49283"/>
                </a:lnTo>
                <a:lnTo>
                  <a:pt x="88101" y="48985"/>
                </a:lnTo>
                <a:lnTo>
                  <a:pt x="87989" y="48854"/>
                </a:lnTo>
                <a:lnTo>
                  <a:pt x="87896" y="48761"/>
                </a:lnTo>
                <a:lnTo>
                  <a:pt x="87840" y="48724"/>
                </a:lnTo>
                <a:lnTo>
                  <a:pt x="87766" y="48724"/>
                </a:lnTo>
                <a:lnTo>
                  <a:pt x="87747" y="48761"/>
                </a:lnTo>
                <a:lnTo>
                  <a:pt x="87747" y="48836"/>
                </a:lnTo>
                <a:lnTo>
                  <a:pt x="87784" y="48966"/>
                </a:lnTo>
                <a:lnTo>
                  <a:pt x="87952" y="49283"/>
                </a:lnTo>
                <a:lnTo>
                  <a:pt x="88157" y="49581"/>
                </a:lnTo>
                <a:lnTo>
                  <a:pt x="88231" y="49674"/>
                </a:lnTo>
                <a:lnTo>
                  <a:pt x="88287" y="49729"/>
                </a:lnTo>
                <a:lnTo>
                  <a:pt x="88343" y="49748"/>
                </a:lnTo>
                <a:lnTo>
                  <a:pt x="88399" y="49748"/>
                </a:lnTo>
                <a:lnTo>
                  <a:pt x="88510" y="49711"/>
                </a:lnTo>
                <a:lnTo>
                  <a:pt x="88622" y="49655"/>
                </a:lnTo>
                <a:lnTo>
                  <a:pt x="88715" y="49562"/>
                </a:lnTo>
                <a:lnTo>
                  <a:pt x="88920" y="49338"/>
                </a:lnTo>
                <a:lnTo>
                  <a:pt x="89087" y="49134"/>
                </a:lnTo>
                <a:lnTo>
                  <a:pt x="89255" y="48947"/>
                </a:lnTo>
                <a:lnTo>
                  <a:pt x="89348" y="48854"/>
                </a:lnTo>
                <a:lnTo>
                  <a:pt x="89404" y="48743"/>
                </a:lnTo>
                <a:lnTo>
                  <a:pt x="89423" y="48705"/>
                </a:lnTo>
                <a:lnTo>
                  <a:pt x="89478" y="48594"/>
                </a:lnTo>
                <a:lnTo>
                  <a:pt x="89478" y="48538"/>
                </a:lnTo>
                <a:lnTo>
                  <a:pt x="89478" y="48501"/>
                </a:lnTo>
                <a:lnTo>
                  <a:pt x="89460" y="48482"/>
                </a:lnTo>
                <a:close/>
                <a:moveTo>
                  <a:pt x="3146" y="48501"/>
                </a:moveTo>
                <a:lnTo>
                  <a:pt x="3109" y="48519"/>
                </a:lnTo>
                <a:lnTo>
                  <a:pt x="3072" y="48538"/>
                </a:lnTo>
                <a:lnTo>
                  <a:pt x="3053" y="48575"/>
                </a:lnTo>
                <a:lnTo>
                  <a:pt x="3072" y="48612"/>
                </a:lnTo>
                <a:lnTo>
                  <a:pt x="3109" y="48705"/>
                </a:lnTo>
                <a:lnTo>
                  <a:pt x="3184" y="48836"/>
                </a:lnTo>
                <a:lnTo>
                  <a:pt x="3370" y="49059"/>
                </a:lnTo>
                <a:lnTo>
                  <a:pt x="3519" y="49208"/>
                </a:lnTo>
                <a:lnTo>
                  <a:pt x="3724" y="49432"/>
                </a:lnTo>
                <a:lnTo>
                  <a:pt x="3947" y="49636"/>
                </a:lnTo>
                <a:lnTo>
                  <a:pt x="4077" y="49729"/>
                </a:lnTo>
                <a:lnTo>
                  <a:pt x="4115" y="49767"/>
                </a:lnTo>
                <a:lnTo>
                  <a:pt x="4152" y="49767"/>
                </a:lnTo>
                <a:lnTo>
                  <a:pt x="4189" y="49748"/>
                </a:lnTo>
                <a:lnTo>
                  <a:pt x="4226" y="49711"/>
                </a:lnTo>
                <a:lnTo>
                  <a:pt x="4338" y="49581"/>
                </a:lnTo>
                <a:lnTo>
                  <a:pt x="4543" y="49320"/>
                </a:lnTo>
                <a:lnTo>
                  <a:pt x="4636" y="49171"/>
                </a:lnTo>
                <a:lnTo>
                  <a:pt x="4710" y="49022"/>
                </a:lnTo>
                <a:lnTo>
                  <a:pt x="4729" y="48929"/>
                </a:lnTo>
                <a:lnTo>
                  <a:pt x="4748" y="48780"/>
                </a:lnTo>
                <a:lnTo>
                  <a:pt x="4748" y="48724"/>
                </a:lnTo>
                <a:lnTo>
                  <a:pt x="4729" y="48687"/>
                </a:lnTo>
                <a:lnTo>
                  <a:pt x="4710" y="48668"/>
                </a:lnTo>
                <a:lnTo>
                  <a:pt x="4692" y="48687"/>
                </a:lnTo>
                <a:lnTo>
                  <a:pt x="4636" y="48743"/>
                </a:lnTo>
                <a:lnTo>
                  <a:pt x="4375" y="49096"/>
                </a:lnTo>
                <a:lnTo>
                  <a:pt x="4133" y="49469"/>
                </a:lnTo>
                <a:lnTo>
                  <a:pt x="3947" y="49227"/>
                </a:lnTo>
                <a:lnTo>
                  <a:pt x="3686" y="48892"/>
                </a:lnTo>
                <a:lnTo>
                  <a:pt x="3537" y="48743"/>
                </a:lnTo>
                <a:lnTo>
                  <a:pt x="3388" y="48612"/>
                </a:lnTo>
                <a:lnTo>
                  <a:pt x="3258" y="48519"/>
                </a:lnTo>
                <a:lnTo>
                  <a:pt x="3202" y="48501"/>
                </a:lnTo>
                <a:close/>
                <a:moveTo>
                  <a:pt x="34127" y="48631"/>
                </a:moveTo>
                <a:lnTo>
                  <a:pt x="34090" y="48668"/>
                </a:lnTo>
                <a:lnTo>
                  <a:pt x="34015" y="48761"/>
                </a:lnTo>
                <a:lnTo>
                  <a:pt x="33941" y="48910"/>
                </a:lnTo>
                <a:lnTo>
                  <a:pt x="33848" y="49078"/>
                </a:lnTo>
                <a:lnTo>
                  <a:pt x="33755" y="49227"/>
                </a:lnTo>
                <a:lnTo>
                  <a:pt x="33643" y="49357"/>
                </a:lnTo>
                <a:lnTo>
                  <a:pt x="33587" y="49413"/>
                </a:lnTo>
                <a:lnTo>
                  <a:pt x="33531" y="49450"/>
                </a:lnTo>
                <a:lnTo>
                  <a:pt x="33475" y="49469"/>
                </a:lnTo>
                <a:lnTo>
                  <a:pt x="33419" y="49487"/>
                </a:lnTo>
                <a:lnTo>
                  <a:pt x="33364" y="49469"/>
                </a:lnTo>
                <a:lnTo>
                  <a:pt x="33308" y="49432"/>
                </a:lnTo>
                <a:lnTo>
                  <a:pt x="33252" y="49376"/>
                </a:lnTo>
                <a:lnTo>
                  <a:pt x="33196" y="49301"/>
                </a:lnTo>
                <a:lnTo>
                  <a:pt x="33103" y="49134"/>
                </a:lnTo>
                <a:lnTo>
                  <a:pt x="33028" y="48966"/>
                </a:lnTo>
                <a:lnTo>
                  <a:pt x="32935" y="48817"/>
                </a:lnTo>
                <a:lnTo>
                  <a:pt x="32861" y="48743"/>
                </a:lnTo>
                <a:lnTo>
                  <a:pt x="32786" y="48687"/>
                </a:lnTo>
                <a:lnTo>
                  <a:pt x="32731" y="48650"/>
                </a:lnTo>
                <a:lnTo>
                  <a:pt x="32675" y="48650"/>
                </a:lnTo>
                <a:lnTo>
                  <a:pt x="32637" y="48668"/>
                </a:lnTo>
                <a:lnTo>
                  <a:pt x="32619" y="48705"/>
                </a:lnTo>
                <a:lnTo>
                  <a:pt x="32619" y="48799"/>
                </a:lnTo>
                <a:lnTo>
                  <a:pt x="32637" y="48910"/>
                </a:lnTo>
                <a:lnTo>
                  <a:pt x="32693" y="49041"/>
                </a:lnTo>
                <a:lnTo>
                  <a:pt x="32786" y="49190"/>
                </a:lnTo>
                <a:lnTo>
                  <a:pt x="32879" y="49357"/>
                </a:lnTo>
                <a:lnTo>
                  <a:pt x="33010" y="49506"/>
                </a:lnTo>
                <a:lnTo>
                  <a:pt x="33140" y="49636"/>
                </a:lnTo>
                <a:lnTo>
                  <a:pt x="33289" y="49729"/>
                </a:lnTo>
                <a:lnTo>
                  <a:pt x="33364" y="49767"/>
                </a:lnTo>
                <a:lnTo>
                  <a:pt x="33494" y="49767"/>
                </a:lnTo>
                <a:lnTo>
                  <a:pt x="33568" y="49748"/>
                </a:lnTo>
                <a:lnTo>
                  <a:pt x="33643" y="49711"/>
                </a:lnTo>
                <a:lnTo>
                  <a:pt x="33699" y="49655"/>
                </a:lnTo>
                <a:lnTo>
                  <a:pt x="33829" y="49506"/>
                </a:lnTo>
                <a:lnTo>
                  <a:pt x="33941" y="49338"/>
                </a:lnTo>
                <a:lnTo>
                  <a:pt x="34015" y="49190"/>
                </a:lnTo>
                <a:lnTo>
                  <a:pt x="34108" y="49022"/>
                </a:lnTo>
                <a:lnTo>
                  <a:pt x="34146" y="48929"/>
                </a:lnTo>
                <a:lnTo>
                  <a:pt x="34164" y="48854"/>
                </a:lnTo>
                <a:lnTo>
                  <a:pt x="34164" y="48705"/>
                </a:lnTo>
                <a:lnTo>
                  <a:pt x="34164" y="48668"/>
                </a:lnTo>
                <a:lnTo>
                  <a:pt x="34146" y="48631"/>
                </a:lnTo>
                <a:close/>
                <a:moveTo>
                  <a:pt x="64716" y="48743"/>
                </a:moveTo>
                <a:lnTo>
                  <a:pt x="64623" y="48780"/>
                </a:lnTo>
                <a:lnTo>
                  <a:pt x="64549" y="48817"/>
                </a:lnTo>
                <a:lnTo>
                  <a:pt x="64474" y="48892"/>
                </a:lnTo>
                <a:lnTo>
                  <a:pt x="64418" y="48966"/>
                </a:lnTo>
                <a:lnTo>
                  <a:pt x="64363" y="49041"/>
                </a:lnTo>
                <a:lnTo>
                  <a:pt x="64270" y="49227"/>
                </a:lnTo>
                <a:lnTo>
                  <a:pt x="64176" y="49357"/>
                </a:lnTo>
                <a:lnTo>
                  <a:pt x="64065" y="49543"/>
                </a:lnTo>
                <a:lnTo>
                  <a:pt x="64028" y="49618"/>
                </a:lnTo>
                <a:lnTo>
                  <a:pt x="64028" y="49692"/>
                </a:lnTo>
                <a:lnTo>
                  <a:pt x="64028" y="49729"/>
                </a:lnTo>
                <a:lnTo>
                  <a:pt x="64046" y="49748"/>
                </a:lnTo>
                <a:lnTo>
                  <a:pt x="64083" y="49767"/>
                </a:lnTo>
                <a:lnTo>
                  <a:pt x="64195" y="49767"/>
                </a:lnTo>
                <a:lnTo>
                  <a:pt x="64251" y="49748"/>
                </a:lnTo>
                <a:lnTo>
                  <a:pt x="64307" y="49711"/>
                </a:lnTo>
                <a:lnTo>
                  <a:pt x="64344" y="49674"/>
                </a:lnTo>
                <a:lnTo>
                  <a:pt x="64400" y="49562"/>
                </a:lnTo>
                <a:lnTo>
                  <a:pt x="64456" y="49432"/>
                </a:lnTo>
                <a:lnTo>
                  <a:pt x="64512" y="49283"/>
                </a:lnTo>
                <a:lnTo>
                  <a:pt x="64567" y="49171"/>
                </a:lnTo>
                <a:lnTo>
                  <a:pt x="64605" y="49134"/>
                </a:lnTo>
                <a:lnTo>
                  <a:pt x="64642" y="49078"/>
                </a:lnTo>
                <a:lnTo>
                  <a:pt x="64698" y="49059"/>
                </a:lnTo>
                <a:lnTo>
                  <a:pt x="64754" y="49041"/>
                </a:lnTo>
                <a:lnTo>
                  <a:pt x="64828" y="49059"/>
                </a:lnTo>
                <a:lnTo>
                  <a:pt x="64865" y="49078"/>
                </a:lnTo>
                <a:lnTo>
                  <a:pt x="64921" y="49096"/>
                </a:lnTo>
                <a:lnTo>
                  <a:pt x="64958" y="49152"/>
                </a:lnTo>
                <a:lnTo>
                  <a:pt x="65014" y="49245"/>
                </a:lnTo>
                <a:lnTo>
                  <a:pt x="65070" y="49357"/>
                </a:lnTo>
                <a:lnTo>
                  <a:pt x="65219" y="49562"/>
                </a:lnTo>
                <a:lnTo>
                  <a:pt x="65349" y="49729"/>
                </a:lnTo>
                <a:lnTo>
                  <a:pt x="65349" y="49599"/>
                </a:lnTo>
                <a:lnTo>
                  <a:pt x="65312" y="49450"/>
                </a:lnTo>
                <a:lnTo>
                  <a:pt x="65275" y="49301"/>
                </a:lnTo>
                <a:lnTo>
                  <a:pt x="65219" y="49152"/>
                </a:lnTo>
                <a:lnTo>
                  <a:pt x="65145" y="49003"/>
                </a:lnTo>
                <a:lnTo>
                  <a:pt x="65052" y="48892"/>
                </a:lnTo>
                <a:lnTo>
                  <a:pt x="64958" y="48799"/>
                </a:lnTo>
                <a:lnTo>
                  <a:pt x="64884" y="48761"/>
                </a:lnTo>
                <a:lnTo>
                  <a:pt x="64828" y="48761"/>
                </a:lnTo>
                <a:lnTo>
                  <a:pt x="64716" y="48743"/>
                </a:lnTo>
                <a:close/>
                <a:moveTo>
                  <a:pt x="54849" y="48501"/>
                </a:moveTo>
                <a:lnTo>
                  <a:pt x="54812" y="48519"/>
                </a:lnTo>
                <a:lnTo>
                  <a:pt x="54774" y="48557"/>
                </a:lnTo>
                <a:lnTo>
                  <a:pt x="54774" y="48612"/>
                </a:lnTo>
                <a:lnTo>
                  <a:pt x="54774" y="48650"/>
                </a:lnTo>
                <a:lnTo>
                  <a:pt x="54793" y="48780"/>
                </a:lnTo>
                <a:lnTo>
                  <a:pt x="54849" y="48929"/>
                </a:lnTo>
                <a:lnTo>
                  <a:pt x="54998" y="49227"/>
                </a:lnTo>
                <a:lnTo>
                  <a:pt x="55109" y="49413"/>
                </a:lnTo>
                <a:lnTo>
                  <a:pt x="55221" y="49674"/>
                </a:lnTo>
                <a:lnTo>
                  <a:pt x="55258" y="49748"/>
                </a:lnTo>
                <a:lnTo>
                  <a:pt x="55314" y="49785"/>
                </a:lnTo>
                <a:lnTo>
                  <a:pt x="55389" y="49785"/>
                </a:lnTo>
                <a:lnTo>
                  <a:pt x="55463" y="49729"/>
                </a:lnTo>
                <a:lnTo>
                  <a:pt x="55538" y="49655"/>
                </a:lnTo>
                <a:lnTo>
                  <a:pt x="55649" y="49543"/>
                </a:lnTo>
                <a:lnTo>
                  <a:pt x="55891" y="49301"/>
                </a:lnTo>
                <a:lnTo>
                  <a:pt x="56003" y="49171"/>
                </a:lnTo>
                <a:lnTo>
                  <a:pt x="56078" y="49041"/>
                </a:lnTo>
                <a:lnTo>
                  <a:pt x="56115" y="48985"/>
                </a:lnTo>
                <a:lnTo>
                  <a:pt x="56152" y="48854"/>
                </a:lnTo>
                <a:lnTo>
                  <a:pt x="56152" y="48799"/>
                </a:lnTo>
                <a:lnTo>
                  <a:pt x="56152" y="48761"/>
                </a:lnTo>
                <a:lnTo>
                  <a:pt x="56115" y="48761"/>
                </a:lnTo>
                <a:lnTo>
                  <a:pt x="56040" y="48799"/>
                </a:lnTo>
                <a:lnTo>
                  <a:pt x="55873" y="48947"/>
                </a:lnTo>
                <a:lnTo>
                  <a:pt x="55705" y="49115"/>
                </a:lnTo>
                <a:lnTo>
                  <a:pt x="55389" y="49432"/>
                </a:lnTo>
                <a:lnTo>
                  <a:pt x="55333" y="49208"/>
                </a:lnTo>
                <a:lnTo>
                  <a:pt x="55203" y="48892"/>
                </a:lnTo>
                <a:lnTo>
                  <a:pt x="55128" y="48724"/>
                </a:lnTo>
                <a:lnTo>
                  <a:pt x="55035" y="48594"/>
                </a:lnTo>
                <a:lnTo>
                  <a:pt x="54979" y="48557"/>
                </a:lnTo>
                <a:lnTo>
                  <a:pt x="54942" y="48519"/>
                </a:lnTo>
                <a:lnTo>
                  <a:pt x="54886" y="48501"/>
                </a:lnTo>
                <a:close/>
                <a:moveTo>
                  <a:pt x="69520" y="48482"/>
                </a:moveTo>
                <a:lnTo>
                  <a:pt x="69483" y="48519"/>
                </a:lnTo>
                <a:lnTo>
                  <a:pt x="69464" y="48557"/>
                </a:lnTo>
                <a:lnTo>
                  <a:pt x="69445" y="48594"/>
                </a:lnTo>
                <a:lnTo>
                  <a:pt x="69445" y="48650"/>
                </a:lnTo>
                <a:lnTo>
                  <a:pt x="69483" y="48761"/>
                </a:lnTo>
                <a:lnTo>
                  <a:pt x="69557" y="48892"/>
                </a:lnTo>
                <a:lnTo>
                  <a:pt x="69706" y="49152"/>
                </a:lnTo>
                <a:lnTo>
                  <a:pt x="69836" y="49320"/>
                </a:lnTo>
                <a:lnTo>
                  <a:pt x="69985" y="49562"/>
                </a:lnTo>
                <a:lnTo>
                  <a:pt x="70041" y="49655"/>
                </a:lnTo>
                <a:lnTo>
                  <a:pt x="70116" y="49748"/>
                </a:lnTo>
                <a:lnTo>
                  <a:pt x="70190" y="49785"/>
                </a:lnTo>
                <a:lnTo>
                  <a:pt x="70265" y="49785"/>
                </a:lnTo>
                <a:lnTo>
                  <a:pt x="70358" y="49729"/>
                </a:lnTo>
                <a:lnTo>
                  <a:pt x="70469" y="49618"/>
                </a:lnTo>
                <a:lnTo>
                  <a:pt x="70693" y="49338"/>
                </a:lnTo>
                <a:lnTo>
                  <a:pt x="70786" y="49190"/>
                </a:lnTo>
                <a:lnTo>
                  <a:pt x="70879" y="49022"/>
                </a:lnTo>
                <a:lnTo>
                  <a:pt x="70898" y="48966"/>
                </a:lnTo>
                <a:lnTo>
                  <a:pt x="70935" y="48817"/>
                </a:lnTo>
                <a:lnTo>
                  <a:pt x="70935" y="48761"/>
                </a:lnTo>
                <a:lnTo>
                  <a:pt x="70916" y="48724"/>
                </a:lnTo>
                <a:lnTo>
                  <a:pt x="70879" y="48724"/>
                </a:lnTo>
                <a:lnTo>
                  <a:pt x="70804" y="48761"/>
                </a:lnTo>
                <a:lnTo>
                  <a:pt x="70656" y="48910"/>
                </a:lnTo>
                <a:lnTo>
                  <a:pt x="70507" y="49078"/>
                </a:lnTo>
                <a:lnTo>
                  <a:pt x="70246" y="49432"/>
                </a:lnTo>
                <a:lnTo>
                  <a:pt x="70134" y="49208"/>
                </a:lnTo>
                <a:lnTo>
                  <a:pt x="69929" y="48873"/>
                </a:lnTo>
                <a:lnTo>
                  <a:pt x="69818" y="48705"/>
                </a:lnTo>
                <a:lnTo>
                  <a:pt x="69706" y="48575"/>
                </a:lnTo>
                <a:lnTo>
                  <a:pt x="69594" y="48501"/>
                </a:lnTo>
                <a:lnTo>
                  <a:pt x="69557" y="48482"/>
                </a:lnTo>
                <a:close/>
                <a:moveTo>
                  <a:pt x="73225" y="48631"/>
                </a:moveTo>
                <a:lnTo>
                  <a:pt x="73169" y="48650"/>
                </a:lnTo>
                <a:lnTo>
                  <a:pt x="73150" y="48668"/>
                </a:lnTo>
                <a:lnTo>
                  <a:pt x="73132" y="48687"/>
                </a:lnTo>
                <a:lnTo>
                  <a:pt x="73132" y="48743"/>
                </a:lnTo>
                <a:lnTo>
                  <a:pt x="73169" y="48854"/>
                </a:lnTo>
                <a:lnTo>
                  <a:pt x="73243" y="49003"/>
                </a:lnTo>
                <a:lnTo>
                  <a:pt x="73411" y="49264"/>
                </a:lnTo>
                <a:lnTo>
                  <a:pt x="73523" y="49450"/>
                </a:lnTo>
                <a:lnTo>
                  <a:pt x="73690" y="49692"/>
                </a:lnTo>
                <a:lnTo>
                  <a:pt x="73765" y="49748"/>
                </a:lnTo>
                <a:lnTo>
                  <a:pt x="73821" y="49785"/>
                </a:lnTo>
                <a:lnTo>
                  <a:pt x="73895" y="49767"/>
                </a:lnTo>
                <a:lnTo>
                  <a:pt x="73970" y="49711"/>
                </a:lnTo>
                <a:lnTo>
                  <a:pt x="74044" y="49618"/>
                </a:lnTo>
                <a:lnTo>
                  <a:pt x="74156" y="49487"/>
                </a:lnTo>
                <a:lnTo>
                  <a:pt x="74342" y="49264"/>
                </a:lnTo>
                <a:lnTo>
                  <a:pt x="74509" y="49022"/>
                </a:lnTo>
                <a:lnTo>
                  <a:pt x="74603" y="48817"/>
                </a:lnTo>
                <a:lnTo>
                  <a:pt x="74640" y="48687"/>
                </a:lnTo>
                <a:lnTo>
                  <a:pt x="74621" y="48668"/>
                </a:lnTo>
                <a:lnTo>
                  <a:pt x="74603" y="48687"/>
                </a:lnTo>
                <a:lnTo>
                  <a:pt x="74398" y="48910"/>
                </a:lnTo>
                <a:lnTo>
                  <a:pt x="74212" y="49134"/>
                </a:lnTo>
                <a:lnTo>
                  <a:pt x="73858" y="49599"/>
                </a:lnTo>
                <a:lnTo>
                  <a:pt x="73746" y="49376"/>
                </a:lnTo>
                <a:lnTo>
                  <a:pt x="73597" y="49059"/>
                </a:lnTo>
                <a:lnTo>
                  <a:pt x="73504" y="48910"/>
                </a:lnTo>
                <a:lnTo>
                  <a:pt x="73411" y="48780"/>
                </a:lnTo>
                <a:lnTo>
                  <a:pt x="73299" y="48687"/>
                </a:lnTo>
                <a:lnTo>
                  <a:pt x="73262" y="48650"/>
                </a:lnTo>
                <a:lnTo>
                  <a:pt x="73225" y="48631"/>
                </a:lnTo>
                <a:close/>
                <a:moveTo>
                  <a:pt x="21653" y="48557"/>
                </a:moveTo>
                <a:lnTo>
                  <a:pt x="21634" y="48575"/>
                </a:lnTo>
                <a:lnTo>
                  <a:pt x="21616" y="48612"/>
                </a:lnTo>
                <a:lnTo>
                  <a:pt x="21634" y="48724"/>
                </a:lnTo>
                <a:lnTo>
                  <a:pt x="21690" y="48854"/>
                </a:lnTo>
                <a:lnTo>
                  <a:pt x="21839" y="49115"/>
                </a:lnTo>
                <a:lnTo>
                  <a:pt x="21932" y="49301"/>
                </a:lnTo>
                <a:lnTo>
                  <a:pt x="22081" y="49562"/>
                </a:lnTo>
                <a:lnTo>
                  <a:pt x="22155" y="49674"/>
                </a:lnTo>
                <a:lnTo>
                  <a:pt x="22230" y="49767"/>
                </a:lnTo>
                <a:lnTo>
                  <a:pt x="22304" y="49823"/>
                </a:lnTo>
                <a:lnTo>
                  <a:pt x="22398" y="49823"/>
                </a:lnTo>
                <a:lnTo>
                  <a:pt x="22435" y="49804"/>
                </a:lnTo>
                <a:lnTo>
                  <a:pt x="22491" y="49767"/>
                </a:lnTo>
                <a:lnTo>
                  <a:pt x="22621" y="49636"/>
                </a:lnTo>
                <a:lnTo>
                  <a:pt x="22826" y="49394"/>
                </a:lnTo>
                <a:lnTo>
                  <a:pt x="22919" y="49264"/>
                </a:lnTo>
                <a:lnTo>
                  <a:pt x="22975" y="49134"/>
                </a:lnTo>
                <a:lnTo>
                  <a:pt x="22993" y="49022"/>
                </a:lnTo>
                <a:lnTo>
                  <a:pt x="23012" y="48873"/>
                </a:lnTo>
                <a:lnTo>
                  <a:pt x="22993" y="48817"/>
                </a:lnTo>
                <a:lnTo>
                  <a:pt x="22975" y="48799"/>
                </a:lnTo>
                <a:lnTo>
                  <a:pt x="22937" y="48799"/>
                </a:lnTo>
                <a:lnTo>
                  <a:pt x="22882" y="48873"/>
                </a:lnTo>
                <a:lnTo>
                  <a:pt x="22658" y="49227"/>
                </a:lnTo>
                <a:lnTo>
                  <a:pt x="22528" y="49394"/>
                </a:lnTo>
                <a:lnTo>
                  <a:pt x="22379" y="49562"/>
                </a:lnTo>
                <a:lnTo>
                  <a:pt x="22267" y="49320"/>
                </a:lnTo>
                <a:lnTo>
                  <a:pt x="22118" y="49022"/>
                </a:lnTo>
                <a:lnTo>
                  <a:pt x="22044" y="48873"/>
                </a:lnTo>
                <a:lnTo>
                  <a:pt x="21951" y="48724"/>
                </a:lnTo>
                <a:lnTo>
                  <a:pt x="21858" y="48631"/>
                </a:lnTo>
                <a:lnTo>
                  <a:pt x="21765" y="48575"/>
                </a:lnTo>
                <a:lnTo>
                  <a:pt x="21709" y="48557"/>
                </a:lnTo>
                <a:close/>
                <a:moveTo>
                  <a:pt x="59838" y="48557"/>
                </a:moveTo>
                <a:lnTo>
                  <a:pt x="59801" y="48594"/>
                </a:lnTo>
                <a:lnTo>
                  <a:pt x="59485" y="49096"/>
                </a:lnTo>
                <a:lnTo>
                  <a:pt x="59299" y="49338"/>
                </a:lnTo>
                <a:lnTo>
                  <a:pt x="59131" y="49562"/>
                </a:lnTo>
                <a:lnTo>
                  <a:pt x="59019" y="49376"/>
                </a:lnTo>
                <a:lnTo>
                  <a:pt x="58852" y="49059"/>
                </a:lnTo>
                <a:lnTo>
                  <a:pt x="58759" y="48910"/>
                </a:lnTo>
                <a:lnTo>
                  <a:pt x="58647" y="48799"/>
                </a:lnTo>
                <a:lnTo>
                  <a:pt x="58610" y="48761"/>
                </a:lnTo>
                <a:lnTo>
                  <a:pt x="58554" y="48724"/>
                </a:lnTo>
                <a:lnTo>
                  <a:pt x="58517" y="48724"/>
                </a:lnTo>
                <a:lnTo>
                  <a:pt x="58479" y="48743"/>
                </a:lnTo>
                <a:lnTo>
                  <a:pt x="58442" y="48761"/>
                </a:lnTo>
                <a:lnTo>
                  <a:pt x="58423" y="48799"/>
                </a:lnTo>
                <a:lnTo>
                  <a:pt x="58423" y="48873"/>
                </a:lnTo>
                <a:lnTo>
                  <a:pt x="58461" y="48966"/>
                </a:lnTo>
                <a:lnTo>
                  <a:pt x="58517" y="49078"/>
                </a:lnTo>
                <a:lnTo>
                  <a:pt x="58666" y="49283"/>
                </a:lnTo>
                <a:lnTo>
                  <a:pt x="58777" y="49413"/>
                </a:lnTo>
                <a:lnTo>
                  <a:pt x="58926" y="49674"/>
                </a:lnTo>
                <a:lnTo>
                  <a:pt x="59001" y="49767"/>
                </a:lnTo>
                <a:lnTo>
                  <a:pt x="59056" y="49804"/>
                </a:lnTo>
                <a:lnTo>
                  <a:pt x="59112" y="49823"/>
                </a:lnTo>
                <a:lnTo>
                  <a:pt x="59187" y="49785"/>
                </a:lnTo>
                <a:lnTo>
                  <a:pt x="59280" y="49711"/>
                </a:lnTo>
                <a:lnTo>
                  <a:pt x="59392" y="49562"/>
                </a:lnTo>
                <a:lnTo>
                  <a:pt x="59596" y="49283"/>
                </a:lnTo>
                <a:lnTo>
                  <a:pt x="59690" y="49115"/>
                </a:lnTo>
                <a:lnTo>
                  <a:pt x="59783" y="48966"/>
                </a:lnTo>
                <a:lnTo>
                  <a:pt x="59838" y="48705"/>
                </a:lnTo>
                <a:lnTo>
                  <a:pt x="59857" y="48575"/>
                </a:lnTo>
                <a:lnTo>
                  <a:pt x="59838" y="48557"/>
                </a:lnTo>
                <a:close/>
                <a:moveTo>
                  <a:pt x="68384" y="48482"/>
                </a:moveTo>
                <a:lnTo>
                  <a:pt x="68310" y="48501"/>
                </a:lnTo>
                <a:lnTo>
                  <a:pt x="68254" y="48519"/>
                </a:lnTo>
                <a:lnTo>
                  <a:pt x="68198" y="48575"/>
                </a:lnTo>
                <a:lnTo>
                  <a:pt x="68161" y="48631"/>
                </a:lnTo>
                <a:lnTo>
                  <a:pt x="68068" y="48799"/>
                </a:lnTo>
                <a:lnTo>
                  <a:pt x="67975" y="48966"/>
                </a:lnTo>
                <a:lnTo>
                  <a:pt x="67900" y="49134"/>
                </a:lnTo>
                <a:lnTo>
                  <a:pt x="67844" y="49283"/>
                </a:lnTo>
                <a:lnTo>
                  <a:pt x="67751" y="49394"/>
                </a:lnTo>
                <a:lnTo>
                  <a:pt x="67621" y="49543"/>
                </a:lnTo>
                <a:lnTo>
                  <a:pt x="67565" y="49618"/>
                </a:lnTo>
                <a:lnTo>
                  <a:pt x="67528" y="49692"/>
                </a:lnTo>
                <a:lnTo>
                  <a:pt x="67528" y="49748"/>
                </a:lnTo>
                <a:lnTo>
                  <a:pt x="67528" y="49785"/>
                </a:lnTo>
                <a:lnTo>
                  <a:pt x="67565" y="49804"/>
                </a:lnTo>
                <a:lnTo>
                  <a:pt x="67602" y="49823"/>
                </a:lnTo>
                <a:lnTo>
                  <a:pt x="67714" y="49823"/>
                </a:lnTo>
                <a:lnTo>
                  <a:pt x="67788" y="49767"/>
                </a:lnTo>
                <a:lnTo>
                  <a:pt x="67863" y="49711"/>
                </a:lnTo>
                <a:lnTo>
                  <a:pt x="67993" y="49543"/>
                </a:lnTo>
                <a:lnTo>
                  <a:pt x="68068" y="49413"/>
                </a:lnTo>
                <a:lnTo>
                  <a:pt x="68123" y="49283"/>
                </a:lnTo>
                <a:lnTo>
                  <a:pt x="68179" y="49115"/>
                </a:lnTo>
                <a:lnTo>
                  <a:pt x="68235" y="48947"/>
                </a:lnTo>
                <a:lnTo>
                  <a:pt x="68272" y="48892"/>
                </a:lnTo>
                <a:lnTo>
                  <a:pt x="68310" y="48854"/>
                </a:lnTo>
                <a:lnTo>
                  <a:pt x="68347" y="48836"/>
                </a:lnTo>
                <a:lnTo>
                  <a:pt x="68384" y="48836"/>
                </a:lnTo>
                <a:lnTo>
                  <a:pt x="68459" y="48873"/>
                </a:lnTo>
                <a:lnTo>
                  <a:pt x="68533" y="48929"/>
                </a:lnTo>
                <a:lnTo>
                  <a:pt x="68589" y="49003"/>
                </a:lnTo>
                <a:lnTo>
                  <a:pt x="68701" y="49190"/>
                </a:lnTo>
                <a:lnTo>
                  <a:pt x="68775" y="49338"/>
                </a:lnTo>
                <a:lnTo>
                  <a:pt x="68868" y="49506"/>
                </a:lnTo>
                <a:lnTo>
                  <a:pt x="68999" y="49692"/>
                </a:lnTo>
                <a:lnTo>
                  <a:pt x="69073" y="49748"/>
                </a:lnTo>
                <a:lnTo>
                  <a:pt x="69129" y="49785"/>
                </a:lnTo>
                <a:lnTo>
                  <a:pt x="69147" y="49785"/>
                </a:lnTo>
                <a:lnTo>
                  <a:pt x="69185" y="49767"/>
                </a:lnTo>
                <a:lnTo>
                  <a:pt x="69203" y="49729"/>
                </a:lnTo>
                <a:lnTo>
                  <a:pt x="69222" y="49674"/>
                </a:lnTo>
                <a:lnTo>
                  <a:pt x="69222" y="49599"/>
                </a:lnTo>
                <a:lnTo>
                  <a:pt x="69166" y="49487"/>
                </a:lnTo>
                <a:lnTo>
                  <a:pt x="69092" y="49338"/>
                </a:lnTo>
                <a:lnTo>
                  <a:pt x="68999" y="49190"/>
                </a:lnTo>
                <a:lnTo>
                  <a:pt x="68812" y="48910"/>
                </a:lnTo>
                <a:lnTo>
                  <a:pt x="68682" y="48724"/>
                </a:lnTo>
                <a:lnTo>
                  <a:pt x="68589" y="48612"/>
                </a:lnTo>
                <a:lnTo>
                  <a:pt x="68514" y="48538"/>
                </a:lnTo>
                <a:lnTo>
                  <a:pt x="68440" y="48501"/>
                </a:lnTo>
                <a:lnTo>
                  <a:pt x="68384" y="48482"/>
                </a:lnTo>
                <a:close/>
                <a:moveTo>
                  <a:pt x="81957" y="48705"/>
                </a:moveTo>
                <a:lnTo>
                  <a:pt x="81919" y="48724"/>
                </a:lnTo>
                <a:lnTo>
                  <a:pt x="81789" y="48799"/>
                </a:lnTo>
                <a:lnTo>
                  <a:pt x="81696" y="48892"/>
                </a:lnTo>
                <a:lnTo>
                  <a:pt x="81491" y="49096"/>
                </a:lnTo>
                <a:lnTo>
                  <a:pt x="81305" y="49320"/>
                </a:lnTo>
                <a:lnTo>
                  <a:pt x="81119" y="49543"/>
                </a:lnTo>
                <a:lnTo>
                  <a:pt x="80933" y="49115"/>
                </a:lnTo>
                <a:lnTo>
                  <a:pt x="80858" y="49003"/>
                </a:lnTo>
                <a:lnTo>
                  <a:pt x="80784" y="48892"/>
                </a:lnTo>
                <a:lnTo>
                  <a:pt x="80709" y="48799"/>
                </a:lnTo>
                <a:lnTo>
                  <a:pt x="80635" y="48761"/>
                </a:lnTo>
                <a:lnTo>
                  <a:pt x="80542" y="48761"/>
                </a:lnTo>
                <a:lnTo>
                  <a:pt x="80523" y="48799"/>
                </a:lnTo>
                <a:lnTo>
                  <a:pt x="80523" y="48836"/>
                </a:lnTo>
                <a:lnTo>
                  <a:pt x="80542" y="48947"/>
                </a:lnTo>
                <a:lnTo>
                  <a:pt x="80598" y="49096"/>
                </a:lnTo>
                <a:lnTo>
                  <a:pt x="80747" y="49376"/>
                </a:lnTo>
                <a:lnTo>
                  <a:pt x="80840" y="49543"/>
                </a:lnTo>
                <a:lnTo>
                  <a:pt x="80933" y="49692"/>
                </a:lnTo>
                <a:lnTo>
                  <a:pt x="81026" y="49785"/>
                </a:lnTo>
                <a:lnTo>
                  <a:pt x="81100" y="49823"/>
                </a:lnTo>
                <a:lnTo>
                  <a:pt x="81156" y="49823"/>
                </a:lnTo>
                <a:lnTo>
                  <a:pt x="81231" y="49767"/>
                </a:lnTo>
                <a:lnTo>
                  <a:pt x="81324" y="49692"/>
                </a:lnTo>
                <a:lnTo>
                  <a:pt x="81510" y="49469"/>
                </a:lnTo>
                <a:lnTo>
                  <a:pt x="81677" y="49283"/>
                </a:lnTo>
                <a:lnTo>
                  <a:pt x="81845" y="49078"/>
                </a:lnTo>
                <a:lnTo>
                  <a:pt x="81938" y="48854"/>
                </a:lnTo>
                <a:lnTo>
                  <a:pt x="81975" y="48799"/>
                </a:lnTo>
                <a:lnTo>
                  <a:pt x="81975" y="48743"/>
                </a:lnTo>
                <a:lnTo>
                  <a:pt x="81957" y="48705"/>
                </a:lnTo>
                <a:close/>
                <a:moveTo>
                  <a:pt x="2011" y="48519"/>
                </a:moveTo>
                <a:lnTo>
                  <a:pt x="1955" y="48557"/>
                </a:lnTo>
                <a:lnTo>
                  <a:pt x="1825" y="48687"/>
                </a:lnTo>
                <a:lnTo>
                  <a:pt x="1713" y="48854"/>
                </a:lnTo>
                <a:lnTo>
                  <a:pt x="1601" y="49041"/>
                </a:lnTo>
                <a:lnTo>
                  <a:pt x="1508" y="49227"/>
                </a:lnTo>
                <a:lnTo>
                  <a:pt x="1452" y="49394"/>
                </a:lnTo>
                <a:lnTo>
                  <a:pt x="1434" y="49506"/>
                </a:lnTo>
                <a:lnTo>
                  <a:pt x="1452" y="49655"/>
                </a:lnTo>
                <a:lnTo>
                  <a:pt x="1471" y="49692"/>
                </a:lnTo>
                <a:lnTo>
                  <a:pt x="1508" y="49692"/>
                </a:lnTo>
                <a:lnTo>
                  <a:pt x="1545" y="49655"/>
                </a:lnTo>
                <a:lnTo>
                  <a:pt x="1620" y="49543"/>
                </a:lnTo>
                <a:lnTo>
                  <a:pt x="1731" y="49376"/>
                </a:lnTo>
                <a:lnTo>
                  <a:pt x="1825" y="49190"/>
                </a:lnTo>
                <a:lnTo>
                  <a:pt x="1918" y="49022"/>
                </a:lnTo>
                <a:lnTo>
                  <a:pt x="2029" y="48836"/>
                </a:lnTo>
                <a:lnTo>
                  <a:pt x="2141" y="49096"/>
                </a:lnTo>
                <a:lnTo>
                  <a:pt x="2327" y="49450"/>
                </a:lnTo>
                <a:lnTo>
                  <a:pt x="2420" y="49618"/>
                </a:lnTo>
                <a:lnTo>
                  <a:pt x="2513" y="49767"/>
                </a:lnTo>
                <a:lnTo>
                  <a:pt x="2569" y="49804"/>
                </a:lnTo>
                <a:lnTo>
                  <a:pt x="2607" y="49841"/>
                </a:lnTo>
                <a:lnTo>
                  <a:pt x="2662" y="49841"/>
                </a:lnTo>
                <a:lnTo>
                  <a:pt x="2700" y="49823"/>
                </a:lnTo>
                <a:lnTo>
                  <a:pt x="2718" y="49785"/>
                </a:lnTo>
                <a:lnTo>
                  <a:pt x="2737" y="49729"/>
                </a:lnTo>
                <a:lnTo>
                  <a:pt x="2737" y="49655"/>
                </a:lnTo>
                <a:lnTo>
                  <a:pt x="2718" y="49581"/>
                </a:lnTo>
                <a:lnTo>
                  <a:pt x="2644" y="49394"/>
                </a:lnTo>
                <a:lnTo>
                  <a:pt x="2551" y="49190"/>
                </a:lnTo>
                <a:lnTo>
                  <a:pt x="2309" y="48817"/>
                </a:lnTo>
                <a:lnTo>
                  <a:pt x="2141" y="48557"/>
                </a:lnTo>
                <a:lnTo>
                  <a:pt x="2104" y="48519"/>
                </a:lnTo>
                <a:close/>
                <a:moveTo>
                  <a:pt x="5679" y="48538"/>
                </a:moveTo>
                <a:lnTo>
                  <a:pt x="5623" y="48557"/>
                </a:lnTo>
                <a:lnTo>
                  <a:pt x="5567" y="48594"/>
                </a:lnTo>
                <a:lnTo>
                  <a:pt x="5455" y="48705"/>
                </a:lnTo>
                <a:lnTo>
                  <a:pt x="5343" y="48892"/>
                </a:lnTo>
                <a:lnTo>
                  <a:pt x="5250" y="49096"/>
                </a:lnTo>
                <a:lnTo>
                  <a:pt x="5176" y="49283"/>
                </a:lnTo>
                <a:lnTo>
                  <a:pt x="5120" y="49469"/>
                </a:lnTo>
                <a:lnTo>
                  <a:pt x="5120" y="49525"/>
                </a:lnTo>
                <a:lnTo>
                  <a:pt x="5139" y="49581"/>
                </a:lnTo>
                <a:lnTo>
                  <a:pt x="5194" y="49711"/>
                </a:lnTo>
                <a:lnTo>
                  <a:pt x="5213" y="49729"/>
                </a:lnTo>
                <a:lnTo>
                  <a:pt x="5232" y="49711"/>
                </a:lnTo>
                <a:lnTo>
                  <a:pt x="5269" y="49636"/>
                </a:lnTo>
                <a:lnTo>
                  <a:pt x="5325" y="49506"/>
                </a:lnTo>
                <a:lnTo>
                  <a:pt x="5455" y="49152"/>
                </a:lnTo>
                <a:lnTo>
                  <a:pt x="5530" y="48985"/>
                </a:lnTo>
                <a:lnTo>
                  <a:pt x="5641" y="48817"/>
                </a:lnTo>
                <a:lnTo>
                  <a:pt x="5772" y="49059"/>
                </a:lnTo>
                <a:lnTo>
                  <a:pt x="5976" y="49432"/>
                </a:lnTo>
                <a:lnTo>
                  <a:pt x="6088" y="49618"/>
                </a:lnTo>
                <a:lnTo>
                  <a:pt x="6200" y="49748"/>
                </a:lnTo>
                <a:lnTo>
                  <a:pt x="6237" y="49804"/>
                </a:lnTo>
                <a:lnTo>
                  <a:pt x="6293" y="49841"/>
                </a:lnTo>
                <a:lnTo>
                  <a:pt x="6330" y="49841"/>
                </a:lnTo>
                <a:lnTo>
                  <a:pt x="6367" y="49823"/>
                </a:lnTo>
                <a:lnTo>
                  <a:pt x="6386" y="49785"/>
                </a:lnTo>
                <a:lnTo>
                  <a:pt x="6405" y="49729"/>
                </a:lnTo>
                <a:lnTo>
                  <a:pt x="6386" y="49674"/>
                </a:lnTo>
                <a:lnTo>
                  <a:pt x="6367" y="49599"/>
                </a:lnTo>
                <a:lnTo>
                  <a:pt x="6293" y="49413"/>
                </a:lnTo>
                <a:lnTo>
                  <a:pt x="6181" y="49208"/>
                </a:lnTo>
                <a:lnTo>
                  <a:pt x="5921" y="48817"/>
                </a:lnTo>
                <a:lnTo>
                  <a:pt x="5753" y="48575"/>
                </a:lnTo>
                <a:lnTo>
                  <a:pt x="5716" y="48538"/>
                </a:lnTo>
                <a:close/>
                <a:moveTo>
                  <a:pt x="27871" y="48668"/>
                </a:moveTo>
                <a:lnTo>
                  <a:pt x="27760" y="48705"/>
                </a:lnTo>
                <a:lnTo>
                  <a:pt x="27685" y="48780"/>
                </a:lnTo>
                <a:lnTo>
                  <a:pt x="27611" y="48854"/>
                </a:lnTo>
                <a:lnTo>
                  <a:pt x="27555" y="48966"/>
                </a:lnTo>
                <a:lnTo>
                  <a:pt x="27517" y="49078"/>
                </a:lnTo>
                <a:lnTo>
                  <a:pt x="27424" y="49301"/>
                </a:lnTo>
                <a:lnTo>
                  <a:pt x="27369" y="49357"/>
                </a:lnTo>
                <a:lnTo>
                  <a:pt x="27275" y="49450"/>
                </a:lnTo>
                <a:lnTo>
                  <a:pt x="27089" y="49599"/>
                </a:lnTo>
                <a:lnTo>
                  <a:pt x="27033" y="49692"/>
                </a:lnTo>
                <a:lnTo>
                  <a:pt x="27015" y="49711"/>
                </a:lnTo>
                <a:lnTo>
                  <a:pt x="27015" y="49748"/>
                </a:lnTo>
                <a:lnTo>
                  <a:pt x="27015" y="49785"/>
                </a:lnTo>
                <a:lnTo>
                  <a:pt x="27052" y="49804"/>
                </a:lnTo>
                <a:lnTo>
                  <a:pt x="27089" y="49823"/>
                </a:lnTo>
                <a:lnTo>
                  <a:pt x="27164" y="49841"/>
                </a:lnTo>
                <a:lnTo>
                  <a:pt x="27257" y="49841"/>
                </a:lnTo>
                <a:lnTo>
                  <a:pt x="27331" y="49823"/>
                </a:lnTo>
                <a:lnTo>
                  <a:pt x="27387" y="49785"/>
                </a:lnTo>
                <a:lnTo>
                  <a:pt x="27443" y="49748"/>
                </a:lnTo>
                <a:lnTo>
                  <a:pt x="27480" y="49692"/>
                </a:lnTo>
                <a:lnTo>
                  <a:pt x="27517" y="49618"/>
                </a:lnTo>
                <a:lnTo>
                  <a:pt x="27592" y="49469"/>
                </a:lnTo>
                <a:lnTo>
                  <a:pt x="27629" y="49320"/>
                </a:lnTo>
                <a:lnTo>
                  <a:pt x="27685" y="49171"/>
                </a:lnTo>
                <a:lnTo>
                  <a:pt x="27760" y="49059"/>
                </a:lnTo>
                <a:lnTo>
                  <a:pt x="27797" y="49022"/>
                </a:lnTo>
                <a:lnTo>
                  <a:pt x="27853" y="48985"/>
                </a:lnTo>
                <a:lnTo>
                  <a:pt x="28002" y="48985"/>
                </a:lnTo>
                <a:lnTo>
                  <a:pt x="28057" y="49022"/>
                </a:lnTo>
                <a:lnTo>
                  <a:pt x="28132" y="49059"/>
                </a:lnTo>
                <a:lnTo>
                  <a:pt x="28244" y="49190"/>
                </a:lnTo>
                <a:lnTo>
                  <a:pt x="28337" y="49357"/>
                </a:lnTo>
                <a:lnTo>
                  <a:pt x="28430" y="49525"/>
                </a:lnTo>
                <a:lnTo>
                  <a:pt x="28523" y="49655"/>
                </a:lnTo>
                <a:lnTo>
                  <a:pt x="28560" y="49711"/>
                </a:lnTo>
                <a:lnTo>
                  <a:pt x="28616" y="49748"/>
                </a:lnTo>
                <a:lnTo>
                  <a:pt x="28653" y="49767"/>
                </a:lnTo>
                <a:lnTo>
                  <a:pt x="28709" y="49767"/>
                </a:lnTo>
                <a:lnTo>
                  <a:pt x="28746" y="49729"/>
                </a:lnTo>
                <a:lnTo>
                  <a:pt x="28765" y="49692"/>
                </a:lnTo>
                <a:lnTo>
                  <a:pt x="28765" y="49636"/>
                </a:lnTo>
                <a:lnTo>
                  <a:pt x="28728" y="49562"/>
                </a:lnTo>
                <a:lnTo>
                  <a:pt x="28653" y="49394"/>
                </a:lnTo>
                <a:lnTo>
                  <a:pt x="28541" y="49190"/>
                </a:lnTo>
                <a:lnTo>
                  <a:pt x="28393" y="49003"/>
                </a:lnTo>
                <a:lnTo>
                  <a:pt x="28244" y="48836"/>
                </a:lnTo>
                <a:lnTo>
                  <a:pt x="28113" y="48724"/>
                </a:lnTo>
                <a:lnTo>
                  <a:pt x="28057" y="48687"/>
                </a:lnTo>
                <a:lnTo>
                  <a:pt x="28002" y="48668"/>
                </a:lnTo>
                <a:close/>
                <a:moveTo>
                  <a:pt x="36342" y="48650"/>
                </a:moveTo>
                <a:lnTo>
                  <a:pt x="36305" y="48687"/>
                </a:lnTo>
                <a:lnTo>
                  <a:pt x="36305" y="48724"/>
                </a:lnTo>
                <a:lnTo>
                  <a:pt x="36305" y="48780"/>
                </a:lnTo>
                <a:lnTo>
                  <a:pt x="36342" y="48929"/>
                </a:lnTo>
                <a:lnTo>
                  <a:pt x="36436" y="49096"/>
                </a:lnTo>
                <a:lnTo>
                  <a:pt x="36622" y="49413"/>
                </a:lnTo>
                <a:lnTo>
                  <a:pt x="36752" y="49618"/>
                </a:lnTo>
                <a:lnTo>
                  <a:pt x="36845" y="49729"/>
                </a:lnTo>
                <a:lnTo>
                  <a:pt x="36920" y="49804"/>
                </a:lnTo>
                <a:lnTo>
                  <a:pt x="37013" y="49841"/>
                </a:lnTo>
                <a:lnTo>
                  <a:pt x="37087" y="49823"/>
                </a:lnTo>
                <a:lnTo>
                  <a:pt x="37162" y="49785"/>
                </a:lnTo>
                <a:lnTo>
                  <a:pt x="37255" y="49711"/>
                </a:lnTo>
                <a:lnTo>
                  <a:pt x="37441" y="49506"/>
                </a:lnTo>
                <a:lnTo>
                  <a:pt x="37608" y="49283"/>
                </a:lnTo>
                <a:lnTo>
                  <a:pt x="37739" y="49059"/>
                </a:lnTo>
                <a:lnTo>
                  <a:pt x="37795" y="48854"/>
                </a:lnTo>
                <a:lnTo>
                  <a:pt x="37813" y="48743"/>
                </a:lnTo>
                <a:lnTo>
                  <a:pt x="37813" y="48724"/>
                </a:lnTo>
                <a:lnTo>
                  <a:pt x="37776" y="48743"/>
                </a:lnTo>
                <a:lnTo>
                  <a:pt x="37627" y="48985"/>
                </a:lnTo>
                <a:lnTo>
                  <a:pt x="37441" y="49208"/>
                </a:lnTo>
                <a:lnTo>
                  <a:pt x="37236" y="49413"/>
                </a:lnTo>
                <a:lnTo>
                  <a:pt x="37013" y="49599"/>
                </a:lnTo>
                <a:lnTo>
                  <a:pt x="36920" y="49376"/>
                </a:lnTo>
                <a:lnTo>
                  <a:pt x="36752" y="49059"/>
                </a:lnTo>
                <a:lnTo>
                  <a:pt x="36678" y="48892"/>
                </a:lnTo>
                <a:lnTo>
                  <a:pt x="36584" y="48761"/>
                </a:lnTo>
                <a:lnTo>
                  <a:pt x="36473" y="48687"/>
                </a:lnTo>
                <a:lnTo>
                  <a:pt x="36436" y="48650"/>
                </a:lnTo>
                <a:close/>
                <a:moveTo>
                  <a:pt x="40122" y="48650"/>
                </a:moveTo>
                <a:lnTo>
                  <a:pt x="40066" y="48668"/>
                </a:lnTo>
                <a:lnTo>
                  <a:pt x="40047" y="48705"/>
                </a:lnTo>
                <a:lnTo>
                  <a:pt x="40029" y="48761"/>
                </a:lnTo>
                <a:lnTo>
                  <a:pt x="40047" y="48873"/>
                </a:lnTo>
                <a:lnTo>
                  <a:pt x="40103" y="49022"/>
                </a:lnTo>
                <a:lnTo>
                  <a:pt x="40178" y="49171"/>
                </a:lnTo>
                <a:lnTo>
                  <a:pt x="40252" y="49301"/>
                </a:lnTo>
                <a:lnTo>
                  <a:pt x="40345" y="49469"/>
                </a:lnTo>
                <a:lnTo>
                  <a:pt x="40532" y="49674"/>
                </a:lnTo>
                <a:lnTo>
                  <a:pt x="40625" y="49748"/>
                </a:lnTo>
                <a:lnTo>
                  <a:pt x="40718" y="49804"/>
                </a:lnTo>
                <a:lnTo>
                  <a:pt x="40811" y="49841"/>
                </a:lnTo>
                <a:lnTo>
                  <a:pt x="40885" y="49841"/>
                </a:lnTo>
                <a:lnTo>
                  <a:pt x="40941" y="49823"/>
                </a:lnTo>
                <a:lnTo>
                  <a:pt x="40978" y="49785"/>
                </a:lnTo>
                <a:lnTo>
                  <a:pt x="41071" y="49674"/>
                </a:lnTo>
                <a:lnTo>
                  <a:pt x="41202" y="49450"/>
                </a:lnTo>
                <a:lnTo>
                  <a:pt x="41313" y="49208"/>
                </a:lnTo>
                <a:lnTo>
                  <a:pt x="41407" y="48910"/>
                </a:lnTo>
                <a:lnTo>
                  <a:pt x="41444" y="48743"/>
                </a:lnTo>
                <a:lnTo>
                  <a:pt x="41444" y="48687"/>
                </a:lnTo>
                <a:lnTo>
                  <a:pt x="41407" y="48687"/>
                </a:lnTo>
                <a:lnTo>
                  <a:pt x="41313" y="48761"/>
                </a:lnTo>
                <a:lnTo>
                  <a:pt x="41220" y="48836"/>
                </a:lnTo>
                <a:lnTo>
                  <a:pt x="41146" y="48947"/>
                </a:lnTo>
                <a:lnTo>
                  <a:pt x="41071" y="49078"/>
                </a:lnTo>
                <a:lnTo>
                  <a:pt x="40941" y="49320"/>
                </a:lnTo>
                <a:lnTo>
                  <a:pt x="40829" y="49543"/>
                </a:lnTo>
                <a:lnTo>
                  <a:pt x="40699" y="49432"/>
                </a:lnTo>
                <a:lnTo>
                  <a:pt x="40606" y="49320"/>
                </a:lnTo>
                <a:lnTo>
                  <a:pt x="40494" y="49171"/>
                </a:lnTo>
                <a:lnTo>
                  <a:pt x="40420" y="49041"/>
                </a:lnTo>
                <a:lnTo>
                  <a:pt x="40327" y="48817"/>
                </a:lnTo>
                <a:lnTo>
                  <a:pt x="40252" y="48705"/>
                </a:lnTo>
                <a:lnTo>
                  <a:pt x="40215" y="48668"/>
                </a:lnTo>
                <a:lnTo>
                  <a:pt x="40178" y="48650"/>
                </a:lnTo>
                <a:close/>
                <a:moveTo>
                  <a:pt x="46191" y="48650"/>
                </a:moveTo>
                <a:lnTo>
                  <a:pt x="46154" y="48668"/>
                </a:lnTo>
                <a:lnTo>
                  <a:pt x="46042" y="48761"/>
                </a:lnTo>
                <a:lnTo>
                  <a:pt x="45931" y="48929"/>
                </a:lnTo>
                <a:lnTo>
                  <a:pt x="45819" y="49134"/>
                </a:lnTo>
                <a:lnTo>
                  <a:pt x="45707" y="49338"/>
                </a:lnTo>
                <a:lnTo>
                  <a:pt x="45633" y="49543"/>
                </a:lnTo>
                <a:lnTo>
                  <a:pt x="45596" y="49692"/>
                </a:lnTo>
                <a:lnTo>
                  <a:pt x="45596" y="49748"/>
                </a:lnTo>
                <a:lnTo>
                  <a:pt x="45596" y="49785"/>
                </a:lnTo>
                <a:lnTo>
                  <a:pt x="45633" y="49823"/>
                </a:lnTo>
                <a:lnTo>
                  <a:pt x="45670" y="49841"/>
                </a:lnTo>
                <a:lnTo>
                  <a:pt x="45726" y="49823"/>
                </a:lnTo>
                <a:lnTo>
                  <a:pt x="45763" y="49785"/>
                </a:lnTo>
                <a:lnTo>
                  <a:pt x="45856" y="49674"/>
                </a:lnTo>
                <a:lnTo>
                  <a:pt x="45949" y="49506"/>
                </a:lnTo>
                <a:lnTo>
                  <a:pt x="46117" y="49152"/>
                </a:lnTo>
                <a:lnTo>
                  <a:pt x="46210" y="48947"/>
                </a:lnTo>
                <a:lnTo>
                  <a:pt x="46359" y="49059"/>
                </a:lnTo>
                <a:lnTo>
                  <a:pt x="46471" y="49190"/>
                </a:lnTo>
                <a:lnTo>
                  <a:pt x="46713" y="49450"/>
                </a:lnTo>
                <a:lnTo>
                  <a:pt x="46769" y="49543"/>
                </a:lnTo>
                <a:lnTo>
                  <a:pt x="46843" y="49655"/>
                </a:lnTo>
                <a:lnTo>
                  <a:pt x="46880" y="49674"/>
                </a:lnTo>
                <a:lnTo>
                  <a:pt x="46918" y="49674"/>
                </a:lnTo>
                <a:lnTo>
                  <a:pt x="46936" y="49655"/>
                </a:lnTo>
                <a:lnTo>
                  <a:pt x="46955" y="49581"/>
                </a:lnTo>
                <a:lnTo>
                  <a:pt x="46955" y="49506"/>
                </a:lnTo>
                <a:lnTo>
                  <a:pt x="46936" y="49450"/>
                </a:lnTo>
                <a:lnTo>
                  <a:pt x="46899" y="49301"/>
                </a:lnTo>
                <a:lnTo>
                  <a:pt x="46806" y="49171"/>
                </a:lnTo>
                <a:lnTo>
                  <a:pt x="46694" y="49041"/>
                </a:lnTo>
                <a:lnTo>
                  <a:pt x="46564" y="48910"/>
                </a:lnTo>
                <a:lnTo>
                  <a:pt x="46433" y="48817"/>
                </a:lnTo>
                <a:lnTo>
                  <a:pt x="46229" y="48650"/>
                </a:lnTo>
                <a:close/>
                <a:moveTo>
                  <a:pt x="86816" y="48538"/>
                </a:moveTo>
                <a:lnTo>
                  <a:pt x="86779" y="48575"/>
                </a:lnTo>
                <a:lnTo>
                  <a:pt x="86611" y="48817"/>
                </a:lnTo>
                <a:lnTo>
                  <a:pt x="86369" y="49208"/>
                </a:lnTo>
                <a:lnTo>
                  <a:pt x="86257" y="49413"/>
                </a:lnTo>
                <a:lnTo>
                  <a:pt x="86183" y="49599"/>
                </a:lnTo>
                <a:lnTo>
                  <a:pt x="86146" y="49674"/>
                </a:lnTo>
                <a:lnTo>
                  <a:pt x="86146" y="49729"/>
                </a:lnTo>
                <a:lnTo>
                  <a:pt x="86146" y="49785"/>
                </a:lnTo>
                <a:lnTo>
                  <a:pt x="86183" y="49823"/>
                </a:lnTo>
                <a:lnTo>
                  <a:pt x="86220" y="49841"/>
                </a:lnTo>
                <a:lnTo>
                  <a:pt x="86257" y="49841"/>
                </a:lnTo>
                <a:lnTo>
                  <a:pt x="86295" y="49804"/>
                </a:lnTo>
                <a:lnTo>
                  <a:pt x="86351" y="49748"/>
                </a:lnTo>
                <a:lnTo>
                  <a:pt x="86462" y="49618"/>
                </a:lnTo>
                <a:lnTo>
                  <a:pt x="86574" y="49432"/>
                </a:lnTo>
                <a:lnTo>
                  <a:pt x="86760" y="49059"/>
                </a:lnTo>
                <a:lnTo>
                  <a:pt x="86890" y="48817"/>
                </a:lnTo>
                <a:lnTo>
                  <a:pt x="87002" y="48966"/>
                </a:lnTo>
                <a:lnTo>
                  <a:pt x="87077" y="49115"/>
                </a:lnTo>
                <a:lnTo>
                  <a:pt x="87151" y="49264"/>
                </a:lnTo>
                <a:lnTo>
                  <a:pt x="87207" y="49432"/>
                </a:lnTo>
                <a:lnTo>
                  <a:pt x="87244" y="49581"/>
                </a:lnTo>
                <a:lnTo>
                  <a:pt x="87281" y="49692"/>
                </a:lnTo>
                <a:lnTo>
                  <a:pt x="87300" y="49729"/>
                </a:lnTo>
                <a:lnTo>
                  <a:pt x="87337" y="49729"/>
                </a:lnTo>
                <a:lnTo>
                  <a:pt x="87375" y="49674"/>
                </a:lnTo>
                <a:lnTo>
                  <a:pt x="87412" y="49581"/>
                </a:lnTo>
                <a:lnTo>
                  <a:pt x="87412" y="49525"/>
                </a:lnTo>
                <a:lnTo>
                  <a:pt x="87412" y="49469"/>
                </a:lnTo>
                <a:lnTo>
                  <a:pt x="87375" y="49283"/>
                </a:lnTo>
                <a:lnTo>
                  <a:pt x="87300" y="49096"/>
                </a:lnTo>
                <a:lnTo>
                  <a:pt x="87188" y="48892"/>
                </a:lnTo>
                <a:lnTo>
                  <a:pt x="87077" y="48705"/>
                </a:lnTo>
                <a:lnTo>
                  <a:pt x="86965" y="48594"/>
                </a:lnTo>
                <a:lnTo>
                  <a:pt x="86909" y="48557"/>
                </a:lnTo>
                <a:lnTo>
                  <a:pt x="86872" y="48538"/>
                </a:lnTo>
                <a:close/>
                <a:moveTo>
                  <a:pt x="90428" y="48519"/>
                </a:moveTo>
                <a:lnTo>
                  <a:pt x="90391" y="48557"/>
                </a:lnTo>
                <a:lnTo>
                  <a:pt x="90223" y="48817"/>
                </a:lnTo>
                <a:lnTo>
                  <a:pt x="90000" y="49190"/>
                </a:lnTo>
                <a:lnTo>
                  <a:pt x="89888" y="49394"/>
                </a:lnTo>
                <a:lnTo>
                  <a:pt x="89832" y="49581"/>
                </a:lnTo>
                <a:lnTo>
                  <a:pt x="89814" y="49655"/>
                </a:lnTo>
                <a:lnTo>
                  <a:pt x="89795" y="49729"/>
                </a:lnTo>
                <a:lnTo>
                  <a:pt x="89814" y="49785"/>
                </a:lnTo>
                <a:lnTo>
                  <a:pt x="89851" y="49823"/>
                </a:lnTo>
                <a:lnTo>
                  <a:pt x="89888" y="49841"/>
                </a:lnTo>
                <a:lnTo>
                  <a:pt x="89925" y="49841"/>
                </a:lnTo>
                <a:lnTo>
                  <a:pt x="89962" y="49804"/>
                </a:lnTo>
                <a:lnTo>
                  <a:pt x="90018" y="49767"/>
                </a:lnTo>
                <a:lnTo>
                  <a:pt x="90111" y="49618"/>
                </a:lnTo>
                <a:lnTo>
                  <a:pt x="90223" y="49450"/>
                </a:lnTo>
                <a:lnTo>
                  <a:pt x="90409" y="49078"/>
                </a:lnTo>
                <a:lnTo>
                  <a:pt x="90521" y="48836"/>
                </a:lnTo>
                <a:lnTo>
                  <a:pt x="90614" y="48985"/>
                </a:lnTo>
                <a:lnTo>
                  <a:pt x="90707" y="49152"/>
                </a:lnTo>
                <a:lnTo>
                  <a:pt x="90875" y="49469"/>
                </a:lnTo>
                <a:lnTo>
                  <a:pt x="90968" y="49599"/>
                </a:lnTo>
                <a:lnTo>
                  <a:pt x="91024" y="49692"/>
                </a:lnTo>
                <a:lnTo>
                  <a:pt x="91061" y="49692"/>
                </a:lnTo>
                <a:lnTo>
                  <a:pt x="91080" y="49674"/>
                </a:lnTo>
                <a:lnTo>
                  <a:pt x="91098" y="49618"/>
                </a:lnTo>
                <a:lnTo>
                  <a:pt x="91098" y="49506"/>
                </a:lnTo>
                <a:lnTo>
                  <a:pt x="91080" y="49394"/>
                </a:lnTo>
                <a:lnTo>
                  <a:pt x="91024" y="49227"/>
                </a:lnTo>
                <a:lnTo>
                  <a:pt x="90931" y="49041"/>
                </a:lnTo>
                <a:lnTo>
                  <a:pt x="90819" y="48836"/>
                </a:lnTo>
                <a:lnTo>
                  <a:pt x="90707" y="48668"/>
                </a:lnTo>
                <a:lnTo>
                  <a:pt x="90595" y="48557"/>
                </a:lnTo>
                <a:lnTo>
                  <a:pt x="90540" y="48519"/>
                </a:lnTo>
                <a:close/>
                <a:moveTo>
                  <a:pt x="16831" y="48594"/>
                </a:moveTo>
                <a:lnTo>
                  <a:pt x="16756" y="48631"/>
                </a:lnTo>
                <a:lnTo>
                  <a:pt x="16682" y="48687"/>
                </a:lnTo>
                <a:lnTo>
                  <a:pt x="16607" y="48761"/>
                </a:lnTo>
                <a:lnTo>
                  <a:pt x="16496" y="48947"/>
                </a:lnTo>
                <a:lnTo>
                  <a:pt x="16403" y="49096"/>
                </a:lnTo>
                <a:lnTo>
                  <a:pt x="16328" y="49245"/>
                </a:lnTo>
                <a:lnTo>
                  <a:pt x="16198" y="49487"/>
                </a:lnTo>
                <a:lnTo>
                  <a:pt x="16142" y="49618"/>
                </a:lnTo>
                <a:lnTo>
                  <a:pt x="16123" y="49711"/>
                </a:lnTo>
                <a:lnTo>
                  <a:pt x="16123" y="49748"/>
                </a:lnTo>
                <a:lnTo>
                  <a:pt x="16142" y="49785"/>
                </a:lnTo>
                <a:lnTo>
                  <a:pt x="16160" y="49804"/>
                </a:lnTo>
                <a:lnTo>
                  <a:pt x="16216" y="49804"/>
                </a:lnTo>
                <a:lnTo>
                  <a:pt x="16254" y="49785"/>
                </a:lnTo>
                <a:lnTo>
                  <a:pt x="16309" y="49767"/>
                </a:lnTo>
                <a:lnTo>
                  <a:pt x="16384" y="49674"/>
                </a:lnTo>
                <a:lnTo>
                  <a:pt x="16458" y="49543"/>
                </a:lnTo>
                <a:lnTo>
                  <a:pt x="16514" y="49394"/>
                </a:lnTo>
                <a:lnTo>
                  <a:pt x="16570" y="49227"/>
                </a:lnTo>
                <a:lnTo>
                  <a:pt x="16645" y="49096"/>
                </a:lnTo>
                <a:lnTo>
                  <a:pt x="16738" y="48985"/>
                </a:lnTo>
                <a:lnTo>
                  <a:pt x="16775" y="48966"/>
                </a:lnTo>
                <a:lnTo>
                  <a:pt x="16831" y="48929"/>
                </a:lnTo>
                <a:lnTo>
                  <a:pt x="16905" y="48929"/>
                </a:lnTo>
                <a:lnTo>
                  <a:pt x="16942" y="48947"/>
                </a:lnTo>
                <a:lnTo>
                  <a:pt x="16998" y="48985"/>
                </a:lnTo>
                <a:lnTo>
                  <a:pt x="17036" y="49041"/>
                </a:lnTo>
                <a:lnTo>
                  <a:pt x="17091" y="49190"/>
                </a:lnTo>
                <a:lnTo>
                  <a:pt x="17129" y="49357"/>
                </a:lnTo>
                <a:lnTo>
                  <a:pt x="17166" y="49543"/>
                </a:lnTo>
                <a:lnTo>
                  <a:pt x="17222" y="49692"/>
                </a:lnTo>
                <a:lnTo>
                  <a:pt x="17240" y="49767"/>
                </a:lnTo>
                <a:lnTo>
                  <a:pt x="17296" y="49804"/>
                </a:lnTo>
                <a:lnTo>
                  <a:pt x="17333" y="49841"/>
                </a:lnTo>
                <a:lnTo>
                  <a:pt x="17389" y="49860"/>
                </a:lnTo>
                <a:lnTo>
                  <a:pt x="17445" y="49841"/>
                </a:lnTo>
                <a:lnTo>
                  <a:pt x="17464" y="49804"/>
                </a:lnTo>
                <a:lnTo>
                  <a:pt x="17482" y="49748"/>
                </a:lnTo>
                <a:lnTo>
                  <a:pt x="17482" y="49674"/>
                </a:lnTo>
                <a:lnTo>
                  <a:pt x="17464" y="49469"/>
                </a:lnTo>
                <a:lnTo>
                  <a:pt x="17389" y="49245"/>
                </a:lnTo>
                <a:lnTo>
                  <a:pt x="17296" y="49003"/>
                </a:lnTo>
                <a:lnTo>
                  <a:pt x="17166" y="48799"/>
                </a:lnTo>
                <a:lnTo>
                  <a:pt x="17110" y="48724"/>
                </a:lnTo>
                <a:lnTo>
                  <a:pt x="17054" y="48650"/>
                </a:lnTo>
                <a:lnTo>
                  <a:pt x="16980" y="48612"/>
                </a:lnTo>
                <a:lnTo>
                  <a:pt x="16924" y="48594"/>
                </a:lnTo>
                <a:close/>
                <a:moveTo>
                  <a:pt x="19381" y="48445"/>
                </a:moveTo>
                <a:lnTo>
                  <a:pt x="19307" y="48463"/>
                </a:lnTo>
                <a:lnTo>
                  <a:pt x="19251" y="48501"/>
                </a:lnTo>
                <a:lnTo>
                  <a:pt x="19121" y="48612"/>
                </a:lnTo>
                <a:lnTo>
                  <a:pt x="19009" y="48743"/>
                </a:lnTo>
                <a:lnTo>
                  <a:pt x="18916" y="48892"/>
                </a:lnTo>
                <a:lnTo>
                  <a:pt x="18730" y="49190"/>
                </a:lnTo>
                <a:lnTo>
                  <a:pt x="18562" y="49469"/>
                </a:lnTo>
                <a:lnTo>
                  <a:pt x="18488" y="49245"/>
                </a:lnTo>
                <a:lnTo>
                  <a:pt x="18339" y="48910"/>
                </a:lnTo>
                <a:lnTo>
                  <a:pt x="18264" y="48743"/>
                </a:lnTo>
                <a:lnTo>
                  <a:pt x="18171" y="48612"/>
                </a:lnTo>
                <a:lnTo>
                  <a:pt x="18134" y="48575"/>
                </a:lnTo>
                <a:lnTo>
                  <a:pt x="18078" y="48538"/>
                </a:lnTo>
                <a:lnTo>
                  <a:pt x="18041" y="48519"/>
                </a:lnTo>
                <a:lnTo>
                  <a:pt x="17985" y="48519"/>
                </a:lnTo>
                <a:lnTo>
                  <a:pt x="17966" y="48538"/>
                </a:lnTo>
                <a:lnTo>
                  <a:pt x="17948" y="48575"/>
                </a:lnTo>
                <a:lnTo>
                  <a:pt x="17929" y="48631"/>
                </a:lnTo>
                <a:lnTo>
                  <a:pt x="17929" y="48668"/>
                </a:lnTo>
                <a:lnTo>
                  <a:pt x="17966" y="48799"/>
                </a:lnTo>
                <a:lnTo>
                  <a:pt x="18022" y="48929"/>
                </a:lnTo>
                <a:lnTo>
                  <a:pt x="18171" y="49208"/>
                </a:lnTo>
                <a:lnTo>
                  <a:pt x="18264" y="49394"/>
                </a:lnTo>
                <a:lnTo>
                  <a:pt x="18395" y="49692"/>
                </a:lnTo>
                <a:lnTo>
                  <a:pt x="18450" y="49785"/>
                </a:lnTo>
                <a:lnTo>
                  <a:pt x="18506" y="49841"/>
                </a:lnTo>
                <a:lnTo>
                  <a:pt x="18525" y="49860"/>
                </a:lnTo>
                <a:lnTo>
                  <a:pt x="18562" y="49841"/>
                </a:lnTo>
                <a:lnTo>
                  <a:pt x="18637" y="49804"/>
                </a:lnTo>
                <a:lnTo>
                  <a:pt x="18730" y="49692"/>
                </a:lnTo>
                <a:lnTo>
                  <a:pt x="18841" y="49525"/>
                </a:lnTo>
                <a:lnTo>
                  <a:pt x="19046" y="49227"/>
                </a:lnTo>
                <a:lnTo>
                  <a:pt x="19251" y="48910"/>
                </a:lnTo>
                <a:lnTo>
                  <a:pt x="19363" y="48668"/>
                </a:lnTo>
                <a:lnTo>
                  <a:pt x="19400" y="48501"/>
                </a:lnTo>
                <a:lnTo>
                  <a:pt x="19400" y="48463"/>
                </a:lnTo>
                <a:lnTo>
                  <a:pt x="19400" y="48445"/>
                </a:lnTo>
                <a:close/>
                <a:moveTo>
                  <a:pt x="24241" y="48445"/>
                </a:moveTo>
                <a:lnTo>
                  <a:pt x="24185" y="48463"/>
                </a:lnTo>
                <a:lnTo>
                  <a:pt x="24129" y="48501"/>
                </a:lnTo>
                <a:lnTo>
                  <a:pt x="24017" y="48594"/>
                </a:lnTo>
                <a:lnTo>
                  <a:pt x="23924" y="48743"/>
                </a:lnTo>
                <a:lnTo>
                  <a:pt x="23850" y="48910"/>
                </a:lnTo>
                <a:lnTo>
                  <a:pt x="23775" y="49096"/>
                </a:lnTo>
                <a:lnTo>
                  <a:pt x="23701" y="49264"/>
                </a:lnTo>
                <a:lnTo>
                  <a:pt x="23626" y="49376"/>
                </a:lnTo>
                <a:lnTo>
                  <a:pt x="23533" y="49469"/>
                </a:lnTo>
                <a:lnTo>
                  <a:pt x="23422" y="49599"/>
                </a:lnTo>
                <a:lnTo>
                  <a:pt x="23366" y="49692"/>
                </a:lnTo>
                <a:lnTo>
                  <a:pt x="23347" y="49767"/>
                </a:lnTo>
                <a:lnTo>
                  <a:pt x="23366" y="49823"/>
                </a:lnTo>
                <a:lnTo>
                  <a:pt x="23403" y="49841"/>
                </a:lnTo>
                <a:lnTo>
                  <a:pt x="23459" y="49860"/>
                </a:lnTo>
                <a:lnTo>
                  <a:pt x="23552" y="49841"/>
                </a:lnTo>
                <a:lnTo>
                  <a:pt x="23626" y="49823"/>
                </a:lnTo>
                <a:lnTo>
                  <a:pt x="23719" y="49767"/>
                </a:lnTo>
                <a:lnTo>
                  <a:pt x="23794" y="49692"/>
                </a:lnTo>
                <a:lnTo>
                  <a:pt x="23868" y="49599"/>
                </a:lnTo>
                <a:lnTo>
                  <a:pt x="23924" y="49525"/>
                </a:lnTo>
                <a:lnTo>
                  <a:pt x="23961" y="49432"/>
                </a:lnTo>
                <a:lnTo>
                  <a:pt x="24092" y="49041"/>
                </a:lnTo>
                <a:lnTo>
                  <a:pt x="24148" y="48873"/>
                </a:lnTo>
                <a:lnTo>
                  <a:pt x="24185" y="48817"/>
                </a:lnTo>
                <a:lnTo>
                  <a:pt x="24203" y="48780"/>
                </a:lnTo>
                <a:lnTo>
                  <a:pt x="24241" y="48780"/>
                </a:lnTo>
                <a:lnTo>
                  <a:pt x="24278" y="48799"/>
                </a:lnTo>
                <a:lnTo>
                  <a:pt x="24408" y="48910"/>
                </a:lnTo>
                <a:lnTo>
                  <a:pt x="24464" y="48985"/>
                </a:lnTo>
                <a:lnTo>
                  <a:pt x="24520" y="49096"/>
                </a:lnTo>
                <a:lnTo>
                  <a:pt x="24650" y="49338"/>
                </a:lnTo>
                <a:lnTo>
                  <a:pt x="24725" y="49469"/>
                </a:lnTo>
                <a:lnTo>
                  <a:pt x="24799" y="49581"/>
                </a:lnTo>
                <a:lnTo>
                  <a:pt x="24874" y="49655"/>
                </a:lnTo>
                <a:lnTo>
                  <a:pt x="24911" y="49674"/>
                </a:lnTo>
                <a:lnTo>
                  <a:pt x="24985" y="49674"/>
                </a:lnTo>
                <a:lnTo>
                  <a:pt x="25004" y="49655"/>
                </a:lnTo>
                <a:lnTo>
                  <a:pt x="25004" y="49618"/>
                </a:lnTo>
                <a:lnTo>
                  <a:pt x="25004" y="49562"/>
                </a:lnTo>
                <a:lnTo>
                  <a:pt x="24967" y="49432"/>
                </a:lnTo>
                <a:lnTo>
                  <a:pt x="24911" y="49283"/>
                </a:lnTo>
                <a:lnTo>
                  <a:pt x="24743" y="48985"/>
                </a:lnTo>
                <a:lnTo>
                  <a:pt x="24632" y="48780"/>
                </a:lnTo>
                <a:lnTo>
                  <a:pt x="24557" y="48668"/>
                </a:lnTo>
                <a:lnTo>
                  <a:pt x="24501" y="48575"/>
                </a:lnTo>
                <a:lnTo>
                  <a:pt x="24427" y="48519"/>
                </a:lnTo>
                <a:lnTo>
                  <a:pt x="24371" y="48463"/>
                </a:lnTo>
                <a:lnTo>
                  <a:pt x="24297" y="48445"/>
                </a:lnTo>
                <a:close/>
                <a:moveTo>
                  <a:pt x="43604" y="48426"/>
                </a:moveTo>
                <a:lnTo>
                  <a:pt x="43548" y="48445"/>
                </a:lnTo>
                <a:lnTo>
                  <a:pt x="43510" y="48482"/>
                </a:lnTo>
                <a:lnTo>
                  <a:pt x="43510" y="48519"/>
                </a:lnTo>
                <a:lnTo>
                  <a:pt x="43510" y="48575"/>
                </a:lnTo>
                <a:lnTo>
                  <a:pt x="43585" y="48743"/>
                </a:lnTo>
                <a:lnTo>
                  <a:pt x="43715" y="48947"/>
                </a:lnTo>
                <a:lnTo>
                  <a:pt x="43864" y="49190"/>
                </a:lnTo>
                <a:lnTo>
                  <a:pt x="44032" y="49413"/>
                </a:lnTo>
                <a:lnTo>
                  <a:pt x="44199" y="49618"/>
                </a:lnTo>
                <a:lnTo>
                  <a:pt x="44330" y="49767"/>
                </a:lnTo>
                <a:lnTo>
                  <a:pt x="44404" y="49823"/>
                </a:lnTo>
                <a:lnTo>
                  <a:pt x="44441" y="49841"/>
                </a:lnTo>
                <a:lnTo>
                  <a:pt x="44553" y="49860"/>
                </a:lnTo>
                <a:lnTo>
                  <a:pt x="44646" y="49841"/>
                </a:lnTo>
                <a:lnTo>
                  <a:pt x="44739" y="49804"/>
                </a:lnTo>
                <a:lnTo>
                  <a:pt x="44814" y="49748"/>
                </a:lnTo>
                <a:lnTo>
                  <a:pt x="44888" y="49674"/>
                </a:lnTo>
                <a:lnTo>
                  <a:pt x="44944" y="49581"/>
                </a:lnTo>
                <a:lnTo>
                  <a:pt x="45074" y="49413"/>
                </a:lnTo>
                <a:lnTo>
                  <a:pt x="45186" y="49245"/>
                </a:lnTo>
                <a:lnTo>
                  <a:pt x="45298" y="49041"/>
                </a:lnTo>
                <a:lnTo>
                  <a:pt x="45316" y="48947"/>
                </a:lnTo>
                <a:lnTo>
                  <a:pt x="45335" y="48817"/>
                </a:lnTo>
                <a:lnTo>
                  <a:pt x="45354" y="48761"/>
                </a:lnTo>
                <a:lnTo>
                  <a:pt x="45335" y="48705"/>
                </a:lnTo>
                <a:lnTo>
                  <a:pt x="45316" y="48705"/>
                </a:lnTo>
                <a:lnTo>
                  <a:pt x="45279" y="48724"/>
                </a:lnTo>
                <a:lnTo>
                  <a:pt x="45149" y="48873"/>
                </a:lnTo>
                <a:lnTo>
                  <a:pt x="45037" y="49041"/>
                </a:lnTo>
                <a:lnTo>
                  <a:pt x="44925" y="49190"/>
                </a:lnTo>
                <a:lnTo>
                  <a:pt x="44814" y="49357"/>
                </a:lnTo>
                <a:lnTo>
                  <a:pt x="44721" y="49469"/>
                </a:lnTo>
                <a:lnTo>
                  <a:pt x="44646" y="49543"/>
                </a:lnTo>
                <a:lnTo>
                  <a:pt x="44609" y="49562"/>
                </a:lnTo>
                <a:lnTo>
                  <a:pt x="44553" y="49562"/>
                </a:lnTo>
                <a:lnTo>
                  <a:pt x="44497" y="49543"/>
                </a:lnTo>
                <a:lnTo>
                  <a:pt x="44441" y="49506"/>
                </a:lnTo>
                <a:lnTo>
                  <a:pt x="44348" y="49413"/>
                </a:lnTo>
                <a:lnTo>
                  <a:pt x="44237" y="49245"/>
                </a:lnTo>
                <a:lnTo>
                  <a:pt x="43994" y="48836"/>
                </a:lnTo>
                <a:lnTo>
                  <a:pt x="43846" y="48631"/>
                </a:lnTo>
                <a:lnTo>
                  <a:pt x="43715" y="48501"/>
                </a:lnTo>
                <a:lnTo>
                  <a:pt x="43659" y="48445"/>
                </a:lnTo>
                <a:lnTo>
                  <a:pt x="43604" y="48426"/>
                </a:lnTo>
                <a:close/>
                <a:moveTo>
                  <a:pt x="75608" y="48594"/>
                </a:moveTo>
                <a:lnTo>
                  <a:pt x="75496" y="48631"/>
                </a:lnTo>
                <a:lnTo>
                  <a:pt x="75440" y="48668"/>
                </a:lnTo>
                <a:lnTo>
                  <a:pt x="75385" y="48761"/>
                </a:lnTo>
                <a:lnTo>
                  <a:pt x="75329" y="48854"/>
                </a:lnTo>
                <a:lnTo>
                  <a:pt x="75273" y="48947"/>
                </a:lnTo>
                <a:lnTo>
                  <a:pt x="75180" y="49171"/>
                </a:lnTo>
                <a:lnTo>
                  <a:pt x="75124" y="49338"/>
                </a:lnTo>
                <a:lnTo>
                  <a:pt x="75068" y="49469"/>
                </a:lnTo>
                <a:lnTo>
                  <a:pt x="75031" y="49674"/>
                </a:lnTo>
                <a:lnTo>
                  <a:pt x="75012" y="49748"/>
                </a:lnTo>
                <a:lnTo>
                  <a:pt x="75031" y="49823"/>
                </a:lnTo>
                <a:lnTo>
                  <a:pt x="75068" y="49841"/>
                </a:lnTo>
                <a:lnTo>
                  <a:pt x="75087" y="49860"/>
                </a:lnTo>
                <a:lnTo>
                  <a:pt x="75124" y="49860"/>
                </a:lnTo>
                <a:lnTo>
                  <a:pt x="75180" y="49841"/>
                </a:lnTo>
                <a:lnTo>
                  <a:pt x="75236" y="49804"/>
                </a:lnTo>
                <a:lnTo>
                  <a:pt x="75291" y="49711"/>
                </a:lnTo>
                <a:lnTo>
                  <a:pt x="75347" y="49618"/>
                </a:lnTo>
                <a:lnTo>
                  <a:pt x="75385" y="49506"/>
                </a:lnTo>
                <a:lnTo>
                  <a:pt x="75440" y="49264"/>
                </a:lnTo>
                <a:lnTo>
                  <a:pt x="75515" y="49096"/>
                </a:lnTo>
                <a:lnTo>
                  <a:pt x="75571" y="48985"/>
                </a:lnTo>
                <a:lnTo>
                  <a:pt x="75608" y="48929"/>
                </a:lnTo>
                <a:lnTo>
                  <a:pt x="75627" y="48910"/>
                </a:lnTo>
                <a:lnTo>
                  <a:pt x="75645" y="48929"/>
                </a:lnTo>
                <a:lnTo>
                  <a:pt x="75757" y="48985"/>
                </a:lnTo>
                <a:lnTo>
                  <a:pt x="75813" y="49022"/>
                </a:lnTo>
                <a:lnTo>
                  <a:pt x="75850" y="49078"/>
                </a:lnTo>
                <a:lnTo>
                  <a:pt x="75943" y="49208"/>
                </a:lnTo>
                <a:lnTo>
                  <a:pt x="76092" y="49469"/>
                </a:lnTo>
                <a:lnTo>
                  <a:pt x="76129" y="49562"/>
                </a:lnTo>
                <a:lnTo>
                  <a:pt x="76204" y="49692"/>
                </a:lnTo>
                <a:lnTo>
                  <a:pt x="76241" y="49748"/>
                </a:lnTo>
                <a:lnTo>
                  <a:pt x="76278" y="49785"/>
                </a:lnTo>
                <a:lnTo>
                  <a:pt x="76315" y="49804"/>
                </a:lnTo>
                <a:lnTo>
                  <a:pt x="76371" y="49785"/>
                </a:lnTo>
                <a:lnTo>
                  <a:pt x="76409" y="49767"/>
                </a:lnTo>
                <a:lnTo>
                  <a:pt x="76409" y="49729"/>
                </a:lnTo>
                <a:lnTo>
                  <a:pt x="76409" y="49636"/>
                </a:lnTo>
                <a:lnTo>
                  <a:pt x="76371" y="49506"/>
                </a:lnTo>
                <a:lnTo>
                  <a:pt x="76297" y="49376"/>
                </a:lnTo>
                <a:lnTo>
                  <a:pt x="76148" y="49115"/>
                </a:lnTo>
                <a:lnTo>
                  <a:pt x="76036" y="48966"/>
                </a:lnTo>
                <a:lnTo>
                  <a:pt x="75943" y="48817"/>
                </a:lnTo>
                <a:lnTo>
                  <a:pt x="75887" y="48743"/>
                </a:lnTo>
                <a:lnTo>
                  <a:pt x="75831" y="48668"/>
                </a:lnTo>
                <a:lnTo>
                  <a:pt x="75757" y="48631"/>
                </a:lnTo>
                <a:lnTo>
                  <a:pt x="75682" y="48594"/>
                </a:lnTo>
                <a:close/>
                <a:moveTo>
                  <a:pt x="10556" y="48724"/>
                </a:moveTo>
                <a:lnTo>
                  <a:pt x="10556" y="48761"/>
                </a:lnTo>
                <a:lnTo>
                  <a:pt x="10556" y="48799"/>
                </a:lnTo>
                <a:lnTo>
                  <a:pt x="10631" y="48947"/>
                </a:lnTo>
                <a:lnTo>
                  <a:pt x="10743" y="49134"/>
                </a:lnTo>
                <a:lnTo>
                  <a:pt x="10892" y="49338"/>
                </a:lnTo>
                <a:lnTo>
                  <a:pt x="11059" y="49543"/>
                </a:lnTo>
                <a:lnTo>
                  <a:pt x="11208" y="49711"/>
                </a:lnTo>
                <a:lnTo>
                  <a:pt x="11357" y="49823"/>
                </a:lnTo>
                <a:lnTo>
                  <a:pt x="11413" y="49860"/>
                </a:lnTo>
                <a:lnTo>
                  <a:pt x="11450" y="49878"/>
                </a:lnTo>
                <a:lnTo>
                  <a:pt x="11506" y="49841"/>
                </a:lnTo>
                <a:lnTo>
                  <a:pt x="11562" y="49804"/>
                </a:lnTo>
                <a:lnTo>
                  <a:pt x="11674" y="49636"/>
                </a:lnTo>
                <a:lnTo>
                  <a:pt x="11841" y="49338"/>
                </a:lnTo>
                <a:lnTo>
                  <a:pt x="11878" y="49208"/>
                </a:lnTo>
                <a:lnTo>
                  <a:pt x="11971" y="48966"/>
                </a:lnTo>
                <a:lnTo>
                  <a:pt x="11990" y="48854"/>
                </a:lnTo>
                <a:lnTo>
                  <a:pt x="11990" y="48761"/>
                </a:lnTo>
                <a:lnTo>
                  <a:pt x="11990" y="48743"/>
                </a:lnTo>
                <a:lnTo>
                  <a:pt x="11971" y="48724"/>
                </a:lnTo>
                <a:lnTo>
                  <a:pt x="11934" y="48743"/>
                </a:lnTo>
                <a:lnTo>
                  <a:pt x="11897" y="48761"/>
                </a:lnTo>
                <a:lnTo>
                  <a:pt x="11822" y="48836"/>
                </a:lnTo>
                <a:lnTo>
                  <a:pt x="11748" y="48929"/>
                </a:lnTo>
                <a:lnTo>
                  <a:pt x="11618" y="49134"/>
                </a:lnTo>
                <a:lnTo>
                  <a:pt x="11413" y="49543"/>
                </a:lnTo>
                <a:lnTo>
                  <a:pt x="11264" y="49357"/>
                </a:lnTo>
                <a:lnTo>
                  <a:pt x="11022" y="49059"/>
                </a:lnTo>
                <a:lnTo>
                  <a:pt x="10892" y="48910"/>
                </a:lnTo>
                <a:lnTo>
                  <a:pt x="10761" y="48799"/>
                </a:lnTo>
                <a:lnTo>
                  <a:pt x="10650" y="48724"/>
                </a:lnTo>
                <a:close/>
                <a:moveTo>
                  <a:pt x="35151" y="48668"/>
                </a:moveTo>
                <a:lnTo>
                  <a:pt x="35095" y="48687"/>
                </a:lnTo>
                <a:lnTo>
                  <a:pt x="35002" y="48761"/>
                </a:lnTo>
                <a:lnTo>
                  <a:pt x="34909" y="48873"/>
                </a:lnTo>
                <a:lnTo>
                  <a:pt x="34834" y="49022"/>
                </a:lnTo>
                <a:lnTo>
                  <a:pt x="34667" y="49320"/>
                </a:lnTo>
                <a:lnTo>
                  <a:pt x="34555" y="49543"/>
                </a:lnTo>
                <a:lnTo>
                  <a:pt x="34462" y="49729"/>
                </a:lnTo>
                <a:lnTo>
                  <a:pt x="34443" y="49785"/>
                </a:lnTo>
                <a:lnTo>
                  <a:pt x="34443" y="49823"/>
                </a:lnTo>
                <a:lnTo>
                  <a:pt x="34462" y="49860"/>
                </a:lnTo>
                <a:lnTo>
                  <a:pt x="34481" y="49878"/>
                </a:lnTo>
                <a:lnTo>
                  <a:pt x="34555" y="49860"/>
                </a:lnTo>
                <a:lnTo>
                  <a:pt x="34667" y="49804"/>
                </a:lnTo>
                <a:lnTo>
                  <a:pt x="34779" y="49711"/>
                </a:lnTo>
                <a:lnTo>
                  <a:pt x="34872" y="49599"/>
                </a:lnTo>
                <a:lnTo>
                  <a:pt x="34965" y="49487"/>
                </a:lnTo>
                <a:lnTo>
                  <a:pt x="35021" y="49394"/>
                </a:lnTo>
                <a:lnTo>
                  <a:pt x="35058" y="49283"/>
                </a:lnTo>
                <a:lnTo>
                  <a:pt x="35132" y="49115"/>
                </a:lnTo>
                <a:lnTo>
                  <a:pt x="35170" y="49041"/>
                </a:lnTo>
                <a:lnTo>
                  <a:pt x="35225" y="49022"/>
                </a:lnTo>
                <a:lnTo>
                  <a:pt x="35300" y="49041"/>
                </a:lnTo>
                <a:lnTo>
                  <a:pt x="35393" y="49096"/>
                </a:lnTo>
                <a:lnTo>
                  <a:pt x="35486" y="49208"/>
                </a:lnTo>
                <a:lnTo>
                  <a:pt x="35616" y="49413"/>
                </a:lnTo>
                <a:lnTo>
                  <a:pt x="35765" y="49581"/>
                </a:lnTo>
                <a:lnTo>
                  <a:pt x="35821" y="49636"/>
                </a:lnTo>
                <a:lnTo>
                  <a:pt x="35840" y="49636"/>
                </a:lnTo>
                <a:lnTo>
                  <a:pt x="35821" y="49674"/>
                </a:lnTo>
                <a:lnTo>
                  <a:pt x="35803" y="49711"/>
                </a:lnTo>
                <a:lnTo>
                  <a:pt x="35821" y="49729"/>
                </a:lnTo>
                <a:lnTo>
                  <a:pt x="35821" y="49767"/>
                </a:lnTo>
                <a:lnTo>
                  <a:pt x="35877" y="49823"/>
                </a:lnTo>
                <a:lnTo>
                  <a:pt x="35951" y="49823"/>
                </a:lnTo>
                <a:lnTo>
                  <a:pt x="36007" y="49785"/>
                </a:lnTo>
                <a:lnTo>
                  <a:pt x="36026" y="49729"/>
                </a:lnTo>
                <a:lnTo>
                  <a:pt x="36045" y="49674"/>
                </a:lnTo>
                <a:lnTo>
                  <a:pt x="36026" y="49599"/>
                </a:lnTo>
                <a:lnTo>
                  <a:pt x="35970" y="49469"/>
                </a:lnTo>
                <a:lnTo>
                  <a:pt x="35914" y="49376"/>
                </a:lnTo>
                <a:lnTo>
                  <a:pt x="35784" y="49171"/>
                </a:lnTo>
                <a:lnTo>
                  <a:pt x="35616" y="48947"/>
                </a:lnTo>
                <a:lnTo>
                  <a:pt x="35523" y="48836"/>
                </a:lnTo>
                <a:lnTo>
                  <a:pt x="35412" y="48761"/>
                </a:lnTo>
                <a:lnTo>
                  <a:pt x="35318" y="48687"/>
                </a:lnTo>
                <a:lnTo>
                  <a:pt x="35207" y="48668"/>
                </a:lnTo>
                <a:close/>
                <a:moveTo>
                  <a:pt x="65833" y="48799"/>
                </a:moveTo>
                <a:lnTo>
                  <a:pt x="65796" y="48836"/>
                </a:lnTo>
                <a:lnTo>
                  <a:pt x="65778" y="48873"/>
                </a:lnTo>
                <a:lnTo>
                  <a:pt x="65759" y="48910"/>
                </a:lnTo>
                <a:lnTo>
                  <a:pt x="65759" y="48966"/>
                </a:lnTo>
                <a:lnTo>
                  <a:pt x="65815" y="49078"/>
                </a:lnTo>
                <a:lnTo>
                  <a:pt x="65871" y="49208"/>
                </a:lnTo>
                <a:lnTo>
                  <a:pt x="66057" y="49450"/>
                </a:lnTo>
                <a:lnTo>
                  <a:pt x="66169" y="49618"/>
                </a:lnTo>
                <a:lnTo>
                  <a:pt x="66280" y="49729"/>
                </a:lnTo>
                <a:lnTo>
                  <a:pt x="66355" y="49823"/>
                </a:lnTo>
                <a:lnTo>
                  <a:pt x="66429" y="49860"/>
                </a:lnTo>
                <a:lnTo>
                  <a:pt x="66504" y="49878"/>
                </a:lnTo>
                <a:lnTo>
                  <a:pt x="66578" y="49860"/>
                </a:lnTo>
                <a:lnTo>
                  <a:pt x="66671" y="49804"/>
                </a:lnTo>
                <a:lnTo>
                  <a:pt x="66876" y="49599"/>
                </a:lnTo>
                <a:lnTo>
                  <a:pt x="66969" y="49487"/>
                </a:lnTo>
                <a:lnTo>
                  <a:pt x="67062" y="49357"/>
                </a:lnTo>
                <a:lnTo>
                  <a:pt x="67155" y="49227"/>
                </a:lnTo>
                <a:lnTo>
                  <a:pt x="67211" y="49078"/>
                </a:lnTo>
                <a:lnTo>
                  <a:pt x="67230" y="48910"/>
                </a:lnTo>
                <a:lnTo>
                  <a:pt x="67230" y="48854"/>
                </a:lnTo>
                <a:lnTo>
                  <a:pt x="67211" y="48817"/>
                </a:lnTo>
                <a:lnTo>
                  <a:pt x="67193" y="48836"/>
                </a:lnTo>
                <a:lnTo>
                  <a:pt x="67155" y="48873"/>
                </a:lnTo>
                <a:lnTo>
                  <a:pt x="67006" y="49096"/>
                </a:lnTo>
                <a:lnTo>
                  <a:pt x="66857" y="49301"/>
                </a:lnTo>
                <a:lnTo>
                  <a:pt x="66690" y="49487"/>
                </a:lnTo>
                <a:lnTo>
                  <a:pt x="66485" y="49655"/>
                </a:lnTo>
                <a:lnTo>
                  <a:pt x="66392" y="49450"/>
                </a:lnTo>
                <a:lnTo>
                  <a:pt x="66206" y="49152"/>
                </a:lnTo>
                <a:lnTo>
                  <a:pt x="66113" y="49003"/>
                </a:lnTo>
                <a:lnTo>
                  <a:pt x="66001" y="48873"/>
                </a:lnTo>
                <a:lnTo>
                  <a:pt x="65908" y="48799"/>
                </a:lnTo>
                <a:close/>
                <a:moveTo>
                  <a:pt x="20685" y="48594"/>
                </a:moveTo>
                <a:lnTo>
                  <a:pt x="20629" y="48612"/>
                </a:lnTo>
                <a:lnTo>
                  <a:pt x="20536" y="48650"/>
                </a:lnTo>
                <a:lnTo>
                  <a:pt x="20350" y="48799"/>
                </a:lnTo>
                <a:lnTo>
                  <a:pt x="20145" y="48985"/>
                </a:lnTo>
                <a:lnTo>
                  <a:pt x="19940" y="49208"/>
                </a:lnTo>
                <a:lnTo>
                  <a:pt x="19791" y="49413"/>
                </a:lnTo>
                <a:lnTo>
                  <a:pt x="19679" y="49599"/>
                </a:lnTo>
                <a:lnTo>
                  <a:pt x="19661" y="49674"/>
                </a:lnTo>
                <a:lnTo>
                  <a:pt x="19661" y="49748"/>
                </a:lnTo>
                <a:lnTo>
                  <a:pt x="19679" y="49823"/>
                </a:lnTo>
                <a:lnTo>
                  <a:pt x="19717" y="49878"/>
                </a:lnTo>
                <a:lnTo>
                  <a:pt x="19754" y="49897"/>
                </a:lnTo>
                <a:lnTo>
                  <a:pt x="19810" y="49878"/>
                </a:lnTo>
                <a:lnTo>
                  <a:pt x="19847" y="49841"/>
                </a:lnTo>
                <a:lnTo>
                  <a:pt x="19903" y="49804"/>
                </a:lnTo>
                <a:lnTo>
                  <a:pt x="19996" y="49692"/>
                </a:lnTo>
                <a:lnTo>
                  <a:pt x="20294" y="49283"/>
                </a:lnTo>
                <a:lnTo>
                  <a:pt x="20461" y="49096"/>
                </a:lnTo>
                <a:lnTo>
                  <a:pt x="20629" y="48910"/>
                </a:lnTo>
                <a:lnTo>
                  <a:pt x="20759" y="49115"/>
                </a:lnTo>
                <a:lnTo>
                  <a:pt x="20964" y="49469"/>
                </a:lnTo>
                <a:lnTo>
                  <a:pt x="21076" y="49655"/>
                </a:lnTo>
                <a:lnTo>
                  <a:pt x="21169" y="49785"/>
                </a:lnTo>
                <a:lnTo>
                  <a:pt x="21262" y="49860"/>
                </a:lnTo>
                <a:lnTo>
                  <a:pt x="21299" y="49860"/>
                </a:lnTo>
                <a:lnTo>
                  <a:pt x="21318" y="49841"/>
                </a:lnTo>
                <a:lnTo>
                  <a:pt x="21355" y="49804"/>
                </a:lnTo>
                <a:lnTo>
                  <a:pt x="21355" y="49748"/>
                </a:lnTo>
                <a:lnTo>
                  <a:pt x="21318" y="49599"/>
                </a:lnTo>
                <a:lnTo>
                  <a:pt x="21243" y="49432"/>
                </a:lnTo>
                <a:lnTo>
                  <a:pt x="21150" y="49227"/>
                </a:lnTo>
                <a:lnTo>
                  <a:pt x="20945" y="48873"/>
                </a:lnTo>
                <a:lnTo>
                  <a:pt x="20796" y="48631"/>
                </a:lnTo>
                <a:lnTo>
                  <a:pt x="20759" y="48594"/>
                </a:lnTo>
                <a:close/>
                <a:moveTo>
                  <a:pt x="42673" y="48799"/>
                </a:moveTo>
                <a:lnTo>
                  <a:pt x="42617" y="48817"/>
                </a:lnTo>
                <a:lnTo>
                  <a:pt x="42486" y="48873"/>
                </a:lnTo>
                <a:lnTo>
                  <a:pt x="42356" y="48985"/>
                </a:lnTo>
                <a:lnTo>
                  <a:pt x="42226" y="49134"/>
                </a:lnTo>
                <a:lnTo>
                  <a:pt x="42095" y="49283"/>
                </a:lnTo>
                <a:lnTo>
                  <a:pt x="42002" y="49432"/>
                </a:lnTo>
                <a:lnTo>
                  <a:pt x="41928" y="49581"/>
                </a:lnTo>
                <a:lnTo>
                  <a:pt x="41891" y="49674"/>
                </a:lnTo>
                <a:lnTo>
                  <a:pt x="41872" y="49785"/>
                </a:lnTo>
                <a:lnTo>
                  <a:pt x="41872" y="49860"/>
                </a:lnTo>
                <a:lnTo>
                  <a:pt x="41891" y="49897"/>
                </a:lnTo>
                <a:lnTo>
                  <a:pt x="41928" y="49897"/>
                </a:lnTo>
                <a:lnTo>
                  <a:pt x="41965" y="49878"/>
                </a:lnTo>
                <a:lnTo>
                  <a:pt x="42021" y="49841"/>
                </a:lnTo>
                <a:lnTo>
                  <a:pt x="42133" y="49729"/>
                </a:lnTo>
                <a:lnTo>
                  <a:pt x="42393" y="49394"/>
                </a:lnTo>
                <a:lnTo>
                  <a:pt x="42505" y="49283"/>
                </a:lnTo>
                <a:lnTo>
                  <a:pt x="42561" y="49208"/>
                </a:lnTo>
                <a:lnTo>
                  <a:pt x="42635" y="49171"/>
                </a:lnTo>
                <a:lnTo>
                  <a:pt x="42766" y="49171"/>
                </a:lnTo>
                <a:lnTo>
                  <a:pt x="42803" y="49190"/>
                </a:lnTo>
                <a:lnTo>
                  <a:pt x="42859" y="49245"/>
                </a:lnTo>
                <a:lnTo>
                  <a:pt x="42896" y="49283"/>
                </a:lnTo>
                <a:lnTo>
                  <a:pt x="42970" y="49413"/>
                </a:lnTo>
                <a:lnTo>
                  <a:pt x="43045" y="49543"/>
                </a:lnTo>
                <a:lnTo>
                  <a:pt x="43119" y="49655"/>
                </a:lnTo>
                <a:lnTo>
                  <a:pt x="43157" y="49711"/>
                </a:lnTo>
                <a:lnTo>
                  <a:pt x="43194" y="49729"/>
                </a:lnTo>
                <a:lnTo>
                  <a:pt x="43250" y="49748"/>
                </a:lnTo>
                <a:lnTo>
                  <a:pt x="43287" y="49729"/>
                </a:lnTo>
                <a:lnTo>
                  <a:pt x="43324" y="49711"/>
                </a:lnTo>
                <a:lnTo>
                  <a:pt x="43343" y="49674"/>
                </a:lnTo>
                <a:lnTo>
                  <a:pt x="43343" y="49618"/>
                </a:lnTo>
                <a:lnTo>
                  <a:pt x="43324" y="49562"/>
                </a:lnTo>
                <a:lnTo>
                  <a:pt x="43250" y="49413"/>
                </a:lnTo>
                <a:lnTo>
                  <a:pt x="43157" y="49245"/>
                </a:lnTo>
                <a:lnTo>
                  <a:pt x="43045" y="49078"/>
                </a:lnTo>
                <a:lnTo>
                  <a:pt x="42915" y="48947"/>
                </a:lnTo>
                <a:lnTo>
                  <a:pt x="42803" y="48836"/>
                </a:lnTo>
                <a:lnTo>
                  <a:pt x="42766" y="48817"/>
                </a:lnTo>
                <a:lnTo>
                  <a:pt x="42710" y="48799"/>
                </a:lnTo>
                <a:close/>
                <a:moveTo>
                  <a:pt x="51032" y="48575"/>
                </a:moveTo>
                <a:lnTo>
                  <a:pt x="50976" y="48612"/>
                </a:lnTo>
                <a:lnTo>
                  <a:pt x="50958" y="48650"/>
                </a:lnTo>
                <a:lnTo>
                  <a:pt x="50958" y="48705"/>
                </a:lnTo>
                <a:lnTo>
                  <a:pt x="50958" y="48761"/>
                </a:lnTo>
                <a:lnTo>
                  <a:pt x="51013" y="48873"/>
                </a:lnTo>
                <a:lnTo>
                  <a:pt x="51088" y="49003"/>
                </a:lnTo>
                <a:lnTo>
                  <a:pt x="51274" y="49245"/>
                </a:lnTo>
                <a:lnTo>
                  <a:pt x="51404" y="49413"/>
                </a:lnTo>
                <a:lnTo>
                  <a:pt x="51591" y="49692"/>
                </a:lnTo>
                <a:lnTo>
                  <a:pt x="51665" y="49785"/>
                </a:lnTo>
                <a:lnTo>
                  <a:pt x="51758" y="49860"/>
                </a:lnTo>
                <a:lnTo>
                  <a:pt x="51795" y="49878"/>
                </a:lnTo>
                <a:lnTo>
                  <a:pt x="51833" y="49897"/>
                </a:lnTo>
                <a:lnTo>
                  <a:pt x="51889" y="49897"/>
                </a:lnTo>
                <a:lnTo>
                  <a:pt x="51926" y="49878"/>
                </a:lnTo>
                <a:lnTo>
                  <a:pt x="52037" y="49804"/>
                </a:lnTo>
                <a:lnTo>
                  <a:pt x="52168" y="49655"/>
                </a:lnTo>
                <a:lnTo>
                  <a:pt x="52373" y="49394"/>
                </a:lnTo>
                <a:lnTo>
                  <a:pt x="52466" y="49245"/>
                </a:lnTo>
                <a:lnTo>
                  <a:pt x="52540" y="49096"/>
                </a:lnTo>
                <a:lnTo>
                  <a:pt x="52559" y="49022"/>
                </a:lnTo>
                <a:lnTo>
                  <a:pt x="52577" y="48854"/>
                </a:lnTo>
                <a:lnTo>
                  <a:pt x="52596" y="48761"/>
                </a:lnTo>
                <a:lnTo>
                  <a:pt x="52596" y="48724"/>
                </a:lnTo>
                <a:lnTo>
                  <a:pt x="52577" y="48705"/>
                </a:lnTo>
                <a:lnTo>
                  <a:pt x="52559" y="48705"/>
                </a:lnTo>
                <a:lnTo>
                  <a:pt x="52522" y="48724"/>
                </a:lnTo>
                <a:lnTo>
                  <a:pt x="52354" y="48947"/>
                </a:lnTo>
                <a:lnTo>
                  <a:pt x="52205" y="49152"/>
                </a:lnTo>
                <a:lnTo>
                  <a:pt x="52037" y="49376"/>
                </a:lnTo>
                <a:lnTo>
                  <a:pt x="51851" y="49581"/>
                </a:lnTo>
                <a:lnTo>
                  <a:pt x="51721" y="49357"/>
                </a:lnTo>
                <a:lnTo>
                  <a:pt x="51479" y="49003"/>
                </a:lnTo>
                <a:lnTo>
                  <a:pt x="51349" y="48817"/>
                </a:lnTo>
                <a:lnTo>
                  <a:pt x="51218" y="48687"/>
                </a:lnTo>
                <a:lnTo>
                  <a:pt x="51107" y="48594"/>
                </a:lnTo>
                <a:lnTo>
                  <a:pt x="51069" y="48575"/>
                </a:lnTo>
                <a:close/>
                <a:moveTo>
                  <a:pt x="53788" y="48538"/>
                </a:moveTo>
                <a:lnTo>
                  <a:pt x="53732" y="48557"/>
                </a:lnTo>
                <a:lnTo>
                  <a:pt x="53676" y="48594"/>
                </a:lnTo>
                <a:lnTo>
                  <a:pt x="53601" y="48650"/>
                </a:lnTo>
                <a:lnTo>
                  <a:pt x="53434" y="48817"/>
                </a:lnTo>
                <a:lnTo>
                  <a:pt x="53266" y="49022"/>
                </a:lnTo>
                <a:lnTo>
                  <a:pt x="53099" y="49245"/>
                </a:lnTo>
                <a:lnTo>
                  <a:pt x="52950" y="49450"/>
                </a:lnTo>
                <a:lnTo>
                  <a:pt x="52857" y="49636"/>
                </a:lnTo>
                <a:lnTo>
                  <a:pt x="52838" y="49711"/>
                </a:lnTo>
                <a:lnTo>
                  <a:pt x="52838" y="49767"/>
                </a:lnTo>
                <a:lnTo>
                  <a:pt x="52875" y="49860"/>
                </a:lnTo>
                <a:lnTo>
                  <a:pt x="52913" y="49897"/>
                </a:lnTo>
                <a:lnTo>
                  <a:pt x="52950" y="49897"/>
                </a:lnTo>
                <a:lnTo>
                  <a:pt x="53006" y="49878"/>
                </a:lnTo>
                <a:lnTo>
                  <a:pt x="53117" y="49785"/>
                </a:lnTo>
                <a:lnTo>
                  <a:pt x="53210" y="49674"/>
                </a:lnTo>
                <a:lnTo>
                  <a:pt x="53359" y="49487"/>
                </a:lnTo>
                <a:lnTo>
                  <a:pt x="53490" y="49283"/>
                </a:lnTo>
                <a:lnTo>
                  <a:pt x="53732" y="48873"/>
                </a:lnTo>
                <a:lnTo>
                  <a:pt x="53862" y="49078"/>
                </a:lnTo>
                <a:lnTo>
                  <a:pt x="54067" y="49413"/>
                </a:lnTo>
                <a:lnTo>
                  <a:pt x="54253" y="49711"/>
                </a:lnTo>
                <a:lnTo>
                  <a:pt x="54346" y="49804"/>
                </a:lnTo>
                <a:lnTo>
                  <a:pt x="54365" y="49823"/>
                </a:lnTo>
                <a:lnTo>
                  <a:pt x="54383" y="49823"/>
                </a:lnTo>
                <a:lnTo>
                  <a:pt x="54439" y="49785"/>
                </a:lnTo>
                <a:lnTo>
                  <a:pt x="54458" y="49729"/>
                </a:lnTo>
                <a:lnTo>
                  <a:pt x="54458" y="49655"/>
                </a:lnTo>
                <a:lnTo>
                  <a:pt x="54439" y="49581"/>
                </a:lnTo>
                <a:lnTo>
                  <a:pt x="54365" y="49394"/>
                </a:lnTo>
                <a:lnTo>
                  <a:pt x="54253" y="49171"/>
                </a:lnTo>
                <a:lnTo>
                  <a:pt x="54123" y="48966"/>
                </a:lnTo>
                <a:lnTo>
                  <a:pt x="53992" y="48780"/>
                </a:lnTo>
                <a:lnTo>
                  <a:pt x="53825" y="48557"/>
                </a:lnTo>
                <a:lnTo>
                  <a:pt x="53788" y="48538"/>
                </a:lnTo>
                <a:close/>
                <a:moveTo>
                  <a:pt x="28970" y="48538"/>
                </a:moveTo>
                <a:lnTo>
                  <a:pt x="28951" y="48575"/>
                </a:lnTo>
                <a:lnTo>
                  <a:pt x="28951" y="48631"/>
                </a:lnTo>
                <a:lnTo>
                  <a:pt x="28951" y="48724"/>
                </a:lnTo>
                <a:lnTo>
                  <a:pt x="28970" y="48817"/>
                </a:lnTo>
                <a:lnTo>
                  <a:pt x="29007" y="48910"/>
                </a:lnTo>
                <a:lnTo>
                  <a:pt x="29100" y="49078"/>
                </a:lnTo>
                <a:lnTo>
                  <a:pt x="29230" y="49264"/>
                </a:lnTo>
                <a:lnTo>
                  <a:pt x="29342" y="49413"/>
                </a:lnTo>
                <a:lnTo>
                  <a:pt x="29454" y="49636"/>
                </a:lnTo>
                <a:lnTo>
                  <a:pt x="29510" y="49748"/>
                </a:lnTo>
                <a:lnTo>
                  <a:pt x="29584" y="49841"/>
                </a:lnTo>
                <a:lnTo>
                  <a:pt x="29659" y="49897"/>
                </a:lnTo>
                <a:lnTo>
                  <a:pt x="29696" y="49916"/>
                </a:lnTo>
                <a:lnTo>
                  <a:pt x="29808" y="49916"/>
                </a:lnTo>
                <a:lnTo>
                  <a:pt x="29845" y="49897"/>
                </a:lnTo>
                <a:lnTo>
                  <a:pt x="29901" y="49860"/>
                </a:lnTo>
                <a:lnTo>
                  <a:pt x="29975" y="49823"/>
                </a:lnTo>
                <a:lnTo>
                  <a:pt x="30068" y="49711"/>
                </a:lnTo>
                <a:lnTo>
                  <a:pt x="30143" y="49562"/>
                </a:lnTo>
                <a:lnTo>
                  <a:pt x="30292" y="49283"/>
                </a:lnTo>
                <a:lnTo>
                  <a:pt x="30403" y="49096"/>
                </a:lnTo>
                <a:lnTo>
                  <a:pt x="30441" y="48985"/>
                </a:lnTo>
                <a:lnTo>
                  <a:pt x="30459" y="48892"/>
                </a:lnTo>
                <a:lnTo>
                  <a:pt x="30459" y="48761"/>
                </a:lnTo>
                <a:lnTo>
                  <a:pt x="30459" y="48724"/>
                </a:lnTo>
                <a:lnTo>
                  <a:pt x="30441" y="48705"/>
                </a:lnTo>
                <a:lnTo>
                  <a:pt x="30422" y="48705"/>
                </a:lnTo>
                <a:lnTo>
                  <a:pt x="30385" y="48743"/>
                </a:lnTo>
                <a:lnTo>
                  <a:pt x="30254" y="48947"/>
                </a:lnTo>
                <a:lnTo>
                  <a:pt x="30105" y="49245"/>
                </a:lnTo>
                <a:lnTo>
                  <a:pt x="29919" y="49525"/>
                </a:lnTo>
                <a:lnTo>
                  <a:pt x="29845" y="49618"/>
                </a:lnTo>
                <a:lnTo>
                  <a:pt x="29770" y="49674"/>
                </a:lnTo>
                <a:lnTo>
                  <a:pt x="29752" y="49655"/>
                </a:lnTo>
                <a:lnTo>
                  <a:pt x="29733" y="49636"/>
                </a:lnTo>
                <a:lnTo>
                  <a:pt x="29659" y="49525"/>
                </a:lnTo>
                <a:lnTo>
                  <a:pt x="29472" y="49190"/>
                </a:lnTo>
                <a:lnTo>
                  <a:pt x="29286" y="48854"/>
                </a:lnTo>
                <a:lnTo>
                  <a:pt x="29175" y="48668"/>
                </a:lnTo>
                <a:lnTo>
                  <a:pt x="29081" y="48575"/>
                </a:lnTo>
                <a:lnTo>
                  <a:pt x="29026" y="48538"/>
                </a:lnTo>
                <a:close/>
                <a:moveTo>
                  <a:pt x="31465" y="48519"/>
                </a:moveTo>
                <a:lnTo>
                  <a:pt x="31427" y="48538"/>
                </a:lnTo>
                <a:lnTo>
                  <a:pt x="31371" y="48594"/>
                </a:lnTo>
                <a:lnTo>
                  <a:pt x="31316" y="48687"/>
                </a:lnTo>
                <a:lnTo>
                  <a:pt x="31241" y="48910"/>
                </a:lnTo>
                <a:lnTo>
                  <a:pt x="31185" y="49041"/>
                </a:lnTo>
                <a:lnTo>
                  <a:pt x="31092" y="49208"/>
                </a:lnTo>
                <a:lnTo>
                  <a:pt x="30943" y="49413"/>
                </a:lnTo>
                <a:lnTo>
                  <a:pt x="30813" y="49636"/>
                </a:lnTo>
                <a:lnTo>
                  <a:pt x="30776" y="49729"/>
                </a:lnTo>
                <a:lnTo>
                  <a:pt x="30757" y="49804"/>
                </a:lnTo>
                <a:lnTo>
                  <a:pt x="30776" y="49878"/>
                </a:lnTo>
                <a:lnTo>
                  <a:pt x="30813" y="49916"/>
                </a:lnTo>
                <a:lnTo>
                  <a:pt x="30850" y="49916"/>
                </a:lnTo>
                <a:lnTo>
                  <a:pt x="30906" y="49878"/>
                </a:lnTo>
                <a:lnTo>
                  <a:pt x="30962" y="49841"/>
                </a:lnTo>
                <a:lnTo>
                  <a:pt x="31036" y="49767"/>
                </a:lnTo>
                <a:lnTo>
                  <a:pt x="31167" y="49581"/>
                </a:lnTo>
                <a:lnTo>
                  <a:pt x="31297" y="49376"/>
                </a:lnTo>
                <a:lnTo>
                  <a:pt x="31409" y="49171"/>
                </a:lnTo>
                <a:lnTo>
                  <a:pt x="31539" y="48910"/>
                </a:lnTo>
                <a:lnTo>
                  <a:pt x="31762" y="49171"/>
                </a:lnTo>
                <a:lnTo>
                  <a:pt x="31967" y="49432"/>
                </a:lnTo>
                <a:lnTo>
                  <a:pt x="32153" y="49674"/>
                </a:lnTo>
                <a:lnTo>
                  <a:pt x="32265" y="49804"/>
                </a:lnTo>
                <a:lnTo>
                  <a:pt x="32302" y="49823"/>
                </a:lnTo>
                <a:lnTo>
                  <a:pt x="32321" y="49823"/>
                </a:lnTo>
                <a:lnTo>
                  <a:pt x="32321" y="49748"/>
                </a:lnTo>
                <a:lnTo>
                  <a:pt x="32321" y="49655"/>
                </a:lnTo>
                <a:lnTo>
                  <a:pt x="32284" y="49469"/>
                </a:lnTo>
                <a:lnTo>
                  <a:pt x="32191" y="49301"/>
                </a:lnTo>
                <a:lnTo>
                  <a:pt x="32098" y="49134"/>
                </a:lnTo>
                <a:lnTo>
                  <a:pt x="31967" y="48966"/>
                </a:lnTo>
                <a:lnTo>
                  <a:pt x="31837" y="48817"/>
                </a:lnTo>
                <a:lnTo>
                  <a:pt x="31576" y="48557"/>
                </a:lnTo>
                <a:lnTo>
                  <a:pt x="31539" y="48538"/>
                </a:lnTo>
                <a:lnTo>
                  <a:pt x="31502" y="48519"/>
                </a:lnTo>
                <a:close/>
                <a:moveTo>
                  <a:pt x="15788" y="48482"/>
                </a:moveTo>
                <a:lnTo>
                  <a:pt x="15732" y="48538"/>
                </a:lnTo>
                <a:lnTo>
                  <a:pt x="15397" y="49134"/>
                </a:lnTo>
                <a:lnTo>
                  <a:pt x="15192" y="49432"/>
                </a:lnTo>
                <a:lnTo>
                  <a:pt x="14988" y="49692"/>
                </a:lnTo>
                <a:lnTo>
                  <a:pt x="14522" y="49152"/>
                </a:lnTo>
                <a:lnTo>
                  <a:pt x="14224" y="48854"/>
                </a:lnTo>
                <a:lnTo>
                  <a:pt x="14131" y="48743"/>
                </a:lnTo>
                <a:lnTo>
                  <a:pt x="14094" y="48724"/>
                </a:lnTo>
                <a:lnTo>
                  <a:pt x="14075" y="48724"/>
                </a:lnTo>
                <a:lnTo>
                  <a:pt x="14057" y="48761"/>
                </a:lnTo>
                <a:lnTo>
                  <a:pt x="14038" y="48799"/>
                </a:lnTo>
                <a:lnTo>
                  <a:pt x="14057" y="48854"/>
                </a:lnTo>
                <a:lnTo>
                  <a:pt x="14075" y="48929"/>
                </a:lnTo>
                <a:lnTo>
                  <a:pt x="14150" y="49059"/>
                </a:lnTo>
                <a:lnTo>
                  <a:pt x="14261" y="49208"/>
                </a:lnTo>
                <a:lnTo>
                  <a:pt x="14503" y="49487"/>
                </a:lnTo>
                <a:lnTo>
                  <a:pt x="14671" y="49655"/>
                </a:lnTo>
                <a:lnTo>
                  <a:pt x="14764" y="49767"/>
                </a:lnTo>
                <a:lnTo>
                  <a:pt x="14839" y="49860"/>
                </a:lnTo>
                <a:lnTo>
                  <a:pt x="14894" y="49897"/>
                </a:lnTo>
                <a:lnTo>
                  <a:pt x="14932" y="49916"/>
                </a:lnTo>
                <a:lnTo>
                  <a:pt x="14988" y="49934"/>
                </a:lnTo>
                <a:lnTo>
                  <a:pt x="15062" y="49916"/>
                </a:lnTo>
                <a:lnTo>
                  <a:pt x="15118" y="49897"/>
                </a:lnTo>
                <a:lnTo>
                  <a:pt x="15174" y="49841"/>
                </a:lnTo>
                <a:lnTo>
                  <a:pt x="15304" y="49692"/>
                </a:lnTo>
                <a:lnTo>
                  <a:pt x="15509" y="49394"/>
                </a:lnTo>
                <a:lnTo>
                  <a:pt x="15714" y="49096"/>
                </a:lnTo>
                <a:lnTo>
                  <a:pt x="15807" y="48947"/>
                </a:lnTo>
                <a:lnTo>
                  <a:pt x="15863" y="48780"/>
                </a:lnTo>
                <a:lnTo>
                  <a:pt x="15863" y="48705"/>
                </a:lnTo>
                <a:lnTo>
                  <a:pt x="15863" y="48557"/>
                </a:lnTo>
                <a:lnTo>
                  <a:pt x="15844" y="48501"/>
                </a:lnTo>
                <a:lnTo>
                  <a:pt x="15825" y="48482"/>
                </a:lnTo>
                <a:close/>
                <a:moveTo>
                  <a:pt x="76688" y="48519"/>
                </a:moveTo>
                <a:lnTo>
                  <a:pt x="76669" y="48557"/>
                </a:lnTo>
                <a:lnTo>
                  <a:pt x="76651" y="48594"/>
                </a:lnTo>
                <a:lnTo>
                  <a:pt x="76688" y="48724"/>
                </a:lnTo>
                <a:lnTo>
                  <a:pt x="76762" y="48892"/>
                </a:lnTo>
                <a:lnTo>
                  <a:pt x="76948" y="49245"/>
                </a:lnTo>
                <a:lnTo>
                  <a:pt x="77079" y="49469"/>
                </a:lnTo>
                <a:lnTo>
                  <a:pt x="77284" y="49729"/>
                </a:lnTo>
                <a:lnTo>
                  <a:pt x="77395" y="49860"/>
                </a:lnTo>
                <a:lnTo>
                  <a:pt x="77470" y="49916"/>
                </a:lnTo>
                <a:lnTo>
                  <a:pt x="77526" y="49934"/>
                </a:lnTo>
                <a:lnTo>
                  <a:pt x="77581" y="49934"/>
                </a:lnTo>
                <a:lnTo>
                  <a:pt x="77637" y="49897"/>
                </a:lnTo>
                <a:lnTo>
                  <a:pt x="77749" y="49823"/>
                </a:lnTo>
                <a:lnTo>
                  <a:pt x="77935" y="49599"/>
                </a:lnTo>
                <a:lnTo>
                  <a:pt x="78159" y="49320"/>
                </a:lnTo>
                <a:lnTo>
                  <a:pt x="78363" y="49041"/>
                </a:lnTo>
                <a:lnTo>
                  <a:pt x="78401" y="48966"/>
                </a:lnTo>
                <a:lnTo>
                  <a:pt x="78457" y="48817"/>
                </a:lnTo>
                <a:lnTo>
                  <a:pt x="78457" y="48761"/>
                </a:lnTo>
                <a:lnTo>
                  <a:pt x="78475" y="48724"/>
                </a:lnTo>
                <a:lnTo>
                  <a:pt x="78457" y="48705"/>
                </a:lnTo>
                <a:lnTo>
                  <a:pt x="78401" y="48743"/>
                </a:lnTo>
                <a:lnTo>
                  <a:pt x="78196" y="48985"/>
                </a:lnTo>
                <a:lnTo>
                  <a:pt x="77972" y="49208"/>
                </a:lnTo>
                <a:lnTo>
                  <a:pt x="77563" y="49692"/>
                </a:lnTo>
                <a:lnTo>
                  <a:pt x="77339" y="49432"/>
                </a:lnTo>
                <a:lnTo>
                  <a:pt x="77153" y="49134"/>
                </a:lnTo>
                <a:lnTo>
                  <a:pt x="77079" y="49003"/>
                </a:lnTo>
                <a:lnTo>
                  <a:pt x="76986" y="48817"/>
                </a:lnTo>
                <a:lnTo>
                  <a:pt x="76893" y="48650"/>
                </a:lnTo>
                <a:lnTo>
                  <a:pt x="76837" y="48594"/>
                </a:lnTo>
                <a:lnTo>
                  <a:pt x="76800" y="48538"/>
                </a:lnTo>
                <a:lnTo>
                  <a:pt x="76725" y="48519"/>
                </a:lnTo>
                <a:close/>
                <a:moveTo>
                  <a:pt x="9626" y="48575"/>
                </a:moveTo>
                <a:lnTo>
                  <a:pt x="9570" y="48594"/>
                </a:lnTo>
                <a:lnTo>
                  <a:pt x="9514" y="48631"/>
                </a:lnTo>
                <a:lnTo>
                  <a:pt x="9384" y="48743"/>
                </a:lnTo>
                <a:lnTo>
                  <a:pt x="9235" y="48892"/>
                </a:lnTo>
                <a:lnTo>
                  <a:pt x="9086" y="49059"/>
                </a:lnTo>
                <a:lnTo>
                  <a:pt x="8955" y="49245"/>
                </a:lnTo>
                <a:lnTo>
                  <a:pt x="8862" y="49394"/>
                </a:lnTo>
                <a:lnTo>
                  <a:pt x="8806" y="49487"/>
                </a:lnTo>
                <a:lnTo>
                  <a:pt x="8769" y="49599"/>
                </a:lnTo>
                <a:lnTo>
                  <a:pt x="8750" y="49655"/>
                </a:lnTo>
                <a:lnTo>
                  <a:pt x="8750" y="49674"/>
                </a:lnTo>
                <a:lnTo>
                  <a:pt x="8788" y="49674"/>
                </a:lnTo>
                <a:lnTo>
                  <a:pt x="8881" y="49636"/>
                </a:lnTo>
                <a:lnTo>
                  <a:pt x="8974" y="49581"/>
                </a:lnTo>
                <a:lnTo>
                  <a:pt x="9067" y="49487"/>
                </a:lnTo>
                <a:lnTo>
                  <a:pt x="9253" y="49283"/>
                </a:lnTo>
                <a:lnTo>
                  <a:pt x="9551" y="48854"/>
                </a:lnTo>
                <a:lnTo>
                  <a:pt x="9626" y="49115"/>
                </a:lnTo>
                <a:lnTo>
                  <a:pt x="9793" y="49525"/>
                </a:lnTo>
                <a:lnTo>
                  <a:pt x="9868" y="49729"/>
                </a:lnTo>
                <a:lnTo>
                  <a:pt x="9961" y="49878"/>
                </a:lnTo>
                <a:lnTo>
                  <a:pt x="9998" y="49934"/>
                </a:lnTo>
                <a:lnTo>
                  <a:pt x="10054" y="49971"/>
                </a:lnTo>
                <a:lnTo>
                  <a:pt x="10128" y="49971"/>
                </a:lnTo>
                <a:lnTo>
                  <a:pt x="10147" y="49934"/>
                </a:lnTo>
                <a:lnTo>
                  <a:pt x="10165" y="49878"/>
                </a:lnTo>
                <a:lnTo>
                  <a:pt x="10128" y="49729"/>
                </a:lnTo>
                <a:lnTo>
                  <a:pt x="10072" y="49543"/>
                </a:lnTo>
                <a:lnTo>
                  <a:pt x="9998" y="49320"/>
                </a:lnTo>
                <a:lnTo>
                  <a:pt x="9812" y="48892"/>
                </a:lnTo>
                <a:lnTo>
                  <a:pt x="9681" y="48612"/>
                </a:lnTo>
                <a:lnTo>
                  <a:pt x="9663" y="48575"/>
                </a:lnTo>
                <a:close/>
                <a:moveTo>
                  <a:pt x="12865" y="48631"/>
                </a:moveTo>
                <a:lnTo>
                  <a:pt x="12828" y="48650"/>
                </a:lnTo>
                <a:lnTo>
                  <a:pt x="12772" y="48705"/>
                </a:lnTo>
                <a:lnTo>
                  <a:pt x="12716" y="48780"/>
                </a:lnTo>
                <a:lnTo>
                  <a:pt x="12642" y="48910"/>
                </a:lnTo>
                <a:lnTo>
                  <a:pt x="12474" y="49301"/>
                </a:lnTo>
                <a:lnTo>
                  <a:pt x="12400" y="49487"/>
                </a:lnTo>
                <a:lnTo>
                  <a:pt x="12362" y="49674"/>
                </a:lnTo>
                <a:lnTo>
                  <a:pt x="12344" y="49785"/>
                </a:lnTo>
                <a:lnTo>
                  <a:pt x="12362" y="49841"/>
                </a:lnTo>
                <a:lnTo>
                  <a:pt x="12418" y="49841"/>
                </a:lnTo>
                <a:lnTo>
                  <a:pt x="12437" y="49823"/>
                </a:lnTo>
                <a:lnTo>
                  <a:pt x="12511" y="49729"/>
                </a:lnTo>
                <a:lnTo>
                  <a:pt x="12660" y="49432"/>
                </a:lnTo>
                <a:lnTo>
                  <a:pt x="12902" y="48947"/>
                </a:lnTo>
                <a:lnTo>
                  <a:pt x="13033" y="49208"/>
                </a:lnTo>
                <a:lnTo>
                  <a:pt x="13219" y="49525"/>
                </a:lnTo>
                <a:lnTo>
                  <a:pt x="13331" y="49674"/>
                </a:lnTo>
                <a:lnTo>
                  <a:pt x="13442" y="49804"/>
                </a:lnTo>
                <a:lnTo>
                  <a:pt x="13573" y="49897"/>
                </a:lnTo>
                <a:lnTo>
                  <a:pt x="13703" y="49953"/>
                </a:lnTo>
                <a:lnTo>
                  <a:pt x="13777" y="49971"/>
                </a:lnTo>
                <a:lnTo>
                  <a:pt x="13833" y="49971"/>
                </a:lnTo>
                <a:lnTo>
                  <a:pt x="13870" y="49953"/>
                </a:lnTo>
                <a:lnTo>
                  <a:pt x="13870" y="49934"/>
                </a:lnTo>
                <a:lnTo>
                  <a:pt x="13870" y="49897"/>
                </a:lnTo>
                <a:lnTo>
                  <a:pt x="13852" y="49841"/>
                </a:lnTo>
                <a:lnTo>
                  <a:pt x="13777" y="49729"/>
                </a:lnTo>
                <a:lnTo>
                  <a:pt x="13554" y="49469"/>
                </a:lnTo>
                <a:lnTo>
                  <a:pt x="13405" y="49283"/>
                </a:lnTo>
                <a:lnTo>
                  <a:pt x="13331" y="49171"/>
                </a:lnTo>
                <a:lnTo>
                  <a:pt x="13275" y="49041"/>
                </a:lnTo>
                <a:lnTo>
                  <a:pt x="13126" y="48780"/>
                </a:lnTo>
                <a:lnTo>
                  <a:pt x="13051" y="48687"/>
                </a:lnTo>
                <a:lnTo>
                  <a:pt x="13014" y="48650"/>
                </a:lnTo>
                <a:lnTo>
                  <a:pt x="12958" y="48631"/>
                </a:lnTo>
                <a:close/>
                <a:moveTo>
                  <a:pt x="71810" y="48631"/>
                </a:moveTo>
                <a:lnTo>
                  <a:pt x="71754" y="48650"/>
                </a:lnTo>
                <a:lnTo>
                  <a:pt x="71717" y="48687"/>
                </a:lnTo>
                <a:lnTo>
                  <a:pt x="71680" y="48761"/>
                </a:lnTo>
                <a:lnTo>
                  <a:pt x="71642" y="48929"/>
                </a:lnTo>
                <a:lnTo>
                  <a:pt x="71624" y="49041"/>
                </a:lnTo>
                <a:lnTo>
                  <a:pt x="71549" y="49171"/>
                </a:lnTo>
                <a:lnTo>
                  <a:pt x="71456" y="49357"/>
                </a:lnTo>
                <a:lnTo>
                  <a:pt x="71363" y="49543"/>
                </a:lnTo>
                <a:lnTo>
                  <a:pt x="71344" y="49618"/>
                </a:lnTo>
                <a:lnTo>
                  <a:pt x="71344" y="49674"/>
                </a:lnTo>
                <a:lnTo>
                  <a:pt x="71382" y="49748"/>
                </a:lnTo>
                <a:lnTo>
                  <a:pt x="71400" y="49785"/>
                </a:lnTo>
                <a:lnTo>
                  <a:pt x="71493" y="49785"/>
                </a:lnTo>
                <a:lnTo>
                  <a:pt x="71531" y="49748"/>
                </a:lnTo>
                <a:lnTo>
                  <a:pt x="71568" y="49692"/>
                </a:lnTo>
                <a:lnTo>
                  <a:pt x="71661" y="49562"/>
                </a:lnTo>
                <a:lnTo>
                  <a:pt x="71754" y="49394"/>
                </a:lnTo>
                <a:lnTo>
                  <a:pt x="71828" y="49227"/>
                </a:lnTo>
                <a:lnTo>
                  <a:pt x="71903" y="49003"/>
                </a:lnTo>
                <a:lnTo>
                  <a:pt x="72052" y="49152"/>
                </a:lnTo>
                <a:lnTo>
                  <a:pt x="72182" y="49301"/>
                </a:lnTo>
                <a:lnTo>
                  <a:pt x="72313" y="49469"/>
                </a:lnTo>
                <a:lnTo>
                  <a:pt x="72424" y="49636"/>
                </a:lnTo>
                <a:lnTo>
                  <a:pt x="72480" y="49748"/>
                </a:lnTo>
                <a:lnTo>
                  <a:pt x="72573" y="49897"/>
                </a:lnTo>
                <a:lnTo>
                  <a:pt x="72629" y="49953"/>
                </a:lnTo>
                <a:lnTo>
                  <a:pt x="72666" y="49971"/>
                </a:lnTo>
                <a:lnTo>
                  <a:pt x="72685" y="49971"/>
                </a:lnTo>
                <a:lnTo>
                  <a:pt x="72704" y="49953"/>
                </a:lnTo>
                <a:lnTo>
                  <a:pt x="72741" y="49860"/>
                </a:lnTo>
                <a:lnTo>
                  <a:pt x="72741" y="49785"/>
                </a:lnTo>
                <a:lnTo>
                  <a:pt x="72741" y="49692"/>
                </a:lnTo>
                <a:lnTo>
                  <a:pt x="72722" y="49618"/>
                </a:lnTo>
                <a:lnTo>
                  <a:pt x="72685" y="49525"/>
                </a:lnTo>
                <a:lnTo>
                  <a:pt x="72573" y="49357"/>
                </a:lnTo>
                <a:lnTo>
                  <a:pt x="72443" y="49171"/>
                </a:lnTo>
                <a:lnTo>
                  <a:pt x="72294" y="49022"/>
                </a:lnTo>
                <a:lnTo>
                  <a:pt x="72145" y="48873"/>
                </a:lnTo>
                <a:lnTo>
                  <a:pt x="71866" y="48650"/>
                </a:lnTo>
                <a:lnTo>
                  <a:pt x="71810" y="48631"/>
                </a:lnTo>
                <a:close/>
                <a:moveTo>
                  <a:pt x="50045" y="48557"/>
                </a:moveTo>
                <a:lnTo>
                  <a:pt x="50008" y="48575"/>
                </a:lnTo>
                <a:lnTo>
                  <a:pt x="49934" y="48650"/>
                </a:lnTo>
                <a:lnTo>
                  <a:pt x="49859" y="48724"/>
                </a:lnTo>
                <a:lnTo>
                  <a:pt x="49710" y="48929"/>
                </a:lnTo>
                <a:lnTo>
                  <a:pt x="49617" y="49078"/>
                </a:lnTo>
                <a:lnTo>
                  <a:pt x="49301" y="49469"/>
                </a:lnTo>
                <a:lnTo>
                  <a:pt x="49133" y="49692"/>
                </a:lnTo>
                <a:lnTo>
                  <a:pt x="49077" y="49785"/>
                </a:lnTo>
                <a:lnTo>
                  <a:pt x="49077" y="49878"/>
                </a:lnTo>
                <a:lnTo>
                  <a:pt x="49096" y="49953"/>
                </a:lnTo>
                <a:lnTo>
                  <a:pt x="49114" y="49990"/>
                </a:lnTo>
                <a:lnTo>
                  <a:pt x="49189" y="49990"/>
                </a:lnTo>
                <a:lnTo>
                  <a:pt x="49245" y="49953"/>
                </a:lnTo>
                <a:lnTo>
                  <a:pt x="49375" y="49841"/>
                </a:lnTo>
                <a:lnTo>
                  <a:pt x="49468" y="49729"/>
                </a:lnTo>
                <a:lnTo>
                  <a:pt x="50064" y="48873"/>
                </a:lnTo>
                <a:lnTo>
                  <a:pt x="50474" y="49432"/>
                </a:lnTo>
                <a:lnTo>
                  <a:pt x="50585" y="49599"/>
                </a:lnTo>
                <a:lnTo>
                  <a:pt x="50716" y="49729"/>
                </a:lnTo>
                <a:lnTo>
                  <a:pt x="50790" y="49785"/>
                </a:lnTo>
                <a:lnTo>
                  <a:pt x="50846" y="49785"/>
                </a:lnTo>
                <a:lnTo>
                  <a:pt x="50865" y="49729"/>
                </a:lnTo>
                <a:lnTo>
                  <a:pt x="50846" y="49674"/>
                </a:lnTo>
                <a:lnTo>
                  <a:pt x="50790" y="49525"/>
                </a:lnTo>
                <a:lnTo>
                  <a:pt x="50697" y="49338"/>
                </a:lnTo>
                <a:lnTo>
                  <a:pt x="50585" y="49152"/>
                </a:lnTo>
                <a:lnTo>
                  <a:pt x="50325" y="48817"/>
                </a:lnTo>
                <a:lnTo>
                  <a:pt x="50138" y="48594"/>
                </a:lnTo>
                <a:lnTo>
                  <a:pt x="50120" y="48575"/>
                </a:lnTo>
                <a:lnTo>
                  <a:pt x="50083" y="48557"/>
                </a:lnTo>
                <a:close/>
                <a:moveTo>
                  <a:pt x="82925" y="48538"/>
                </a:moveTo>
                <a:lnTo>
                  <a:pt x="82869" y="48594"/>
                </a:lnTo>
                <a:lnTo>
                  <a:pt x="82832" y="48687"/>
                </a:lnTo>
                <a:lnTo>
                  <a:pt x="82757" y="48854"/>
                </a:lnTo>
                <a:lnTo>
                  <a:pt x="82720" y="48966"/>
                </a:lnTo>
                <a:lnTo>
                  <a:pt x="82497" y="49413"/>
                </a:lnTo>
                <a:lnTo>
                  <a:pt x="82404" y="49674"/>
                </a:lnTo>
                <a:lnTo>
                  <a:pt x="82366" y="49767"/>
                </a:lnTo>
                <a:lnTo>
                  <a:pt x="82366" y="49860"/>
                </a:lnTo>
                <a:lnTo>
                  <a:pt x="82385" y="49934"/>
                </a:lnTo>
                <a:lnTo>
                  <a:pt x="82422" y="49971"/>
                </a:lnTo>
                <a:lnTo>
                  <a:pt x="82441" y="49990"/>
                </a:lnTo>
                <a:lnTo>
                  <a:pt x="82478" y="49971"/>
                </a:lnTo>
                <a:lnTo>
                  <a:pt x="82552" y="49916"/>
                </a:lnTo>
                <a:lnTo>
                  <a:pt x="82627" y="49823"/>
                </a:lnTo>
                <a:lnTo>
                  <a:pt x="82683" y="49729"/>
                </a:lnTo>
                <a:lnTo>
                  <a:pt x="82739" y="49618"/>
                </a:lnTo>
                <a:lnTo>
                  <a:pt x="82832" y="49357"/>
                </a:lnTo>
                <a:lnTo>
                  <a:pt x="82999" y="48854"/>
                </a:lnTo>
                <a:lnTo>
                  <a:pt x="83148" y="49059"/>
                </a:lnTo>
                <a:lnTo>
                  <a:pt x="83409" y="49357"/>
                </a:lnTo>
                <a:lnTo>
                  <a:pt x="83558" y="49506"/>
                </a:lnTo>
                <a:lnTo>
                  <a:pt x="83670" y="49618"/>
                </a:lnTo>
                <a:lnTo>
                  <a:pt x="83763" y="49674"/>
                </a:lnTo>
                <a:lnTo>
                  <a:pt x="83800" y="49674"/>
                </a:lnTo>
                <a:lnTo>
                  <a:pt x="83819" y="49655"/>
                </a:lnTo>
                <a:lnTo>
                  <a:pt x="83819" y="49599"/>
                </a:lnTo>
                <a:lnTo>
                  <a:pt x="83800" y="49543"/>
                </a:lnTo>
                <a:lnTo>
                  <a:pt x="83744" y="49394"/>
                </a:lnTo>
                <a:lnTo>
                  <a:pt x="83632" y="49245"/>
                </a:lnTo>
                <a:lnTo>
                  <a:pt x="83502" y="49078"/>
                </a:lnTo>
                <a:lnTo>
                  <a:pt x="83223" y="48780"/>
                </a:lnTo>
                <a:lnTo>
                  <a:pt x="83037" y="48575"/>
                </a:lnTo>
                <a:lnTo>
                  <a:pt x="83018" y="48538"/>
                </a:lnTo>
                <a:close/>
                <a:moveTo>
                  <a:pt x="79574" y="48594"/>
                </a:moveTo>
                <a:lnTo>
                  <a:pt x="79536" y="48631"/>
                </a:lnTo>
                <a:lnTo>
                  <a:pt x="79350" y="48892"/>
                </a:lnTo>
                <a:lnTo>
                  <a:pt x="79034" y="49338"/>
                </a:lnTo>
                <a:lnTo>
                  <a:pt x="78754" y="49748"/>
                </a:lnTo>
                <a:lnTo>
                  <a:pt x="78680" y="49897"/>
                </a:lnTo>
                <a:lnTo>
                  <a:pt x="78661" y="49953"/>
                </a:lnTo>
                <a:lnTo>
                  <a:pt x="78661" y="49971"/>
                </a:lnTo>
                <a:lnTo>
                  <a:pt x="78717" y="50009"/>
                </a:lnTo>
                <a:lnTo>
                  <a:pt x="78773" y="50009"/>
                </a:lnTo>
                <a:lnTo>
                  <a:pt x="78829" y="49990"/>
                </a:lnTo>
                <a:lnTo>
                  <a:pt x="78903" y="49934"/>
                </a:lnTo>
                <a:lnTo>
                  <a:pt x="79052" y="49804"/>
                </a:lnTo>
                <a:lnTo>
                  <a:pt x="79220" y="49618"/>
                </a:lnTo>
                <a:lnTo>
                  <a:pt x="79350" y="49413"/>
                </a:lnTo>
                <a:lnTo>
                  <a:pt x="79481" y="49208"/>
                </a:lnTo>
                <a:lnTo>
                  <a:pt x="79648" y="48947"/>
                </a:lnTo>
                <a:lnTo>
                  <a:pt x="79871" y="49432"/>
                </a:lnTo>
                <a:lnTo>
                  <a:pt x="80039" y="49729"/>
                </a:lnTo>
                <a:lnTo>
                  <a:pt x="80095" y="49823"/>
                </a:lnTo>
                <a:lnTo>
                  <a:pt x="80132" y="49841"/>
                </a:lnTo>
                <a:lnTo>
                  <a:pt x="80151" y="49841"/>
                </a:lnTo>
                <a:lnTo>
                  <a:pt x="80188" y="49823"/>
                </a:lnTo>
                <a:lnTo>
                  <a:pt x="80207" y="49767"/>
                </a:lnTo>
                <a:lnTo>
                  <a:pt x="80188" y="49692"/>
                </a:lnTo>
                <a:lnTo>
                  <a:pt x="80169" y="49599"/>
                </a:lnTo>
                <a:lnTo>
                  <a:pt x="80095" y="49357"/>
                </a:lnTo>
                <a:lnTo>
                  <a:pt x="79983" y="49096"/>
                </a:lnTo>
                <a:lnTo>
                  <a:pt x="79853" y="48873"/>
                </a:lnTo>
                <a:lnTo>
                  <a:pt x="79723" y="48687"/>
                </a:lnTo>
                <a:lnTo>
                  <a:pt x="79667" y="48631"/>
                </a:lnTo>
                <a:lnTo>
                  <a:pt x="79611" y="48594"/>
                </a:lnTo>
                <a:close/>
                <a:moveTo>
                  <a:pt x="38968" y="48687"/>
                </a:moveTo>
                <a:lnTo>
                  <a:pt x="38875" y="48724"/>
                </a:lnTo>
                <a:lnTo>
                  <a:pt x="38781" y="48817"/>
                </a:lnTo>
                <a:lnTo>
                  <a:pt x="38688" y="48947"/>
                </a:lnTo>
                <a:lnTo>
                  <a:pt x="38465" y="49301"/>
                </a:lnTo>
                <a:lnTo>
                  <a:pt x="38241" y="49674"/>
                </a:lnTo>
                <a:lnTo>
                  <a:pt x="38186" y="49823"/>
                </a:lnTo>
                <a:lnTo>
                  <a:pt x="38167" y="49897"/>
                </a:lnTo>
                <a:lnTo>
                  <a:pt x="38167" y="49953"/>
                </a:lnTo>
                <a:lnTo>
                  <a:pt x="38186" y="49990"/>
                </a:lnTo>
                <a:lnTo>
                  <a:pt x="38223" y="50027"/>
                </a:lnTo>
                <a:lnTo>
                  <a:pt x="38279" y="50009"/>
                </a:lnTo>
                <a:lnTo>
                  <a:pt x="38372" y="49971"/>
                </a:lnTo>
                <a:lnTo>
                  <a:pt x="38428" y="49953"/>
                </a:lnTo>
                <a:lnTo>
                  <a:pt x="38465" y="49897"/>
                </a:lnTo>
                <a:lnTo>
                  <a:pt x="38539" y="49785"/>
                </a:lnTo>
                <a:lnTo>
                  <a:pt x="38595" y="49636"/>
                </a:lnTo>
                <a:lnTo>
                  <a:pt x="38670" y="49469"/>
                </a:lnTo>
                <a:lnTo>
                  <a:pt x="38726" y="49301"/>
                </a:lnTo>
                <a:lnTo>
                  <a:pt x="38781" y="49171"/>
                </a:lnTo>
                <a:lnTo>
                  <a:pt x="38875" y="49059"/>
                </a:lnTo>
                <a:lnTo>
                  <a:pt x="38912" y="49022"/>
                </a:lnTo>
                <a:lnTo>
                  <a:pt x="38968" y="49003"/>
                </a:lnTo>
                <a:lnTo>
                  <a:pt x="39023" y="49003"/>
                </a:lnTo>
                <a:lnTo>
                  <a:pt x="39061" y="49022"/>
                </a:lnTo>
                <a:lnTo>
                  <a:pt x="39117" y="49059"/>
                </a:lnTo>
                <a:lnTo>
                  <a:pt x="39172" y="49115"/>
                </a:lnTo>
                <a:lnTo>
                  <a:pt x="39265" y="49264"/>
                </a:lnTo>
                <a:lnTo>
                  <a:pt x="39359" y="49432"/>
                </a:lnTo>
                <a:lnTo>
                  <a:pt x="39433" y="49599"/>
                </a:lnTo>
                <a:lnTo>
                  <a:pt x="39508" y="49748"/>
                </a:lnTo>
                <a:lnTo>
                  <a:pt x="39582" y="49841"/>
                </a:lnTo>
                <a:lnTo>
                  <a:pt x="39619" y="49860"/>
                </a:lnTo>
                <a:lnTo>
                  <a:pt x="39656" y="49860"/>
                </a:lnTo>
                <a:lnTo>
                  <a:pt x="39675" y="49823"/>
                </a:lnTo>
                <a:lnTo>
                  <a:pt x="39675" y="49804"/>
                </a:lnTo>
                <a:lnTo>
                  <a:pt x="39675" y="49692"/>
                </a:lnTo>
                <a:lnTo>
                  <a:pt x="39638" y="49581"/>
                </a:lnTo>
                <a:lnTo>
                  <a:pt x="39582" y="49432"/>
                </a:lnTo>
                <a:lnTo>
                  <a:pt x="39452" y="49171"/>
                </a:lnTo>
                <a:lnTo>
                  <a:pt x="39377" y="49022"/>
                </a:lnTo>
                <a:lnTo>
                  <a:pt x="39303" y="48873"/>
                </a:lnTo>
                <a:lnTo>
                  <a:pt x="39228" y="48780"/>
                </a:lnTo>
                <a:lnTo>
                  <a:pt x="39154" y="48705"/>
                </a:lnTo>
                <a:lnTo>
                  <a:pt x="39061" y="48687"/>
                </a:lnTo>
                <a:close/>
                <a:moveTo>
                  <a:pt x="61030" y="48743"/>
                </a:moveTo>
                <a:lnTo>
                  <a:pt x="60974" y="48780"/>
                </a:lnTo>
                <a:lnTo>
                  <a:pt x="60918" y="48836"/>
                </a:lnTo>
                <a:lnTo>
                  <a:pt x="60788" y="49003"/>
                </a:lnTo>
                <a:lnTo>
                  <a:pt x="60658" y="49208"/>
                </a:lnTo>
                <a:lnTo>
                  <a:pt x="60546" y="49450"/>
                </a:lnTo>
                <a:lnTo>
                  <a:pt x="60471" y="49655"/>
                </a:lnTo>
                <a:lnTo>
                  <a:pt x="60416" y="49841"/>
                </a:lnTo>
                <a:lnTo>
                  <a:pt x="60416" y="49916"/>
                </a:lnTo>
                <a:lnTo>
                  <a:pt x="60434" y="49971"/>
                </a:lnTo>
                <a:lnTo>
                  <a:pt x="60471" y="50027"/>
                </a:lnTo>
                <a:lnTo>
                  <a:pt x="60509" y="50046"/>
                </a:lnTo>
                <a:lnTo>
                  <a:pt x="60546" y="50027"/>
                </a:lnTo>
                <a:lnTo>
                  <a:pt x="60602" y="49990"/>
                </a:lnTo>
                <a:lnTo>
                  <a:pt x="60695" y="49878"/>
                </a:lnTo>
                <a:lnTo>
                  <a:pt x="60788" y="49711"/>
                </a:lnTo>
                <a:lnTo>
                  <a:pt x="60956" y="49320"/>
                </a:lnTo>
                <a:lnTo>
                  <a:pt x="61067" y="49059"/>
                </a:lnTo>
                <a:lnTo>
                  <a:pt x="61123" y="49134"/>
                </a:lnTo>
                <a:lnTo>
                  <a:pt x="61179" y="49245"/>
                </a:lnTo>
                <a:lnTo>
                  <a:pt x="61291" y="49525"/>
                </a:lnTo>
                <a:lnTo>
                  <a:pt x="61365" y="49636"/>
                </a:lnTo>
                <a:lnTo>
                  <a:pt x="61421" y="49729"/>
                </a:lnTo>
                <a:lnTo>
                  <a:pt x="61458" y="49767"/>
                </a:lnTo>
                <a:lnTo>
                  <a:pt x="61514" y="49767"/>
                </a:lnTo>
                <a:lnTo>
                  <a:pt x="61551" y="49748"/>
                </a:lnTo>
                <a:lnTo>
                  <a:pt x="61570" y="49692"/>
                </a:lnTo>
                <a:lnTo>
                  <a:pt x="61589" y="49636"/>
                </a:lnTo>
                <a:lnTo>
                  <a:pt x="61589" y="49581"/>
                </a:lnTo>
                <a:lnTo>
                  <a:pt x="61589" y="49506"/>
                </a:lnTo>
                <a:lnTo>
                  <a:pt x="61533" y="49357"/>
                </a:lnTo>
                <a:lnTo>
                  <a:pt x="61458" y="49208"/>
                </a:lnTo>
                <a:lnTo>
                  <a:pt x="61365" y="49059"/>
                </a:lnTo>
                <a:lnTo>
                  <a:pt x="61272" y="48929"/>
                </a:lnTo>
                <a:lnTo>
                  <a:pt x="61123" y="48761"/>
                </a:lnTo>
                <a:lnTo>
                  <a:pt x="61086" y="48743"/>
                </a:lnTo>
                <a:close/>
                <a:moveTo>
                  <a:pt x="57269" y="48705"/>
                </a:moveTo>
                <a:lnTo>
                  <a:pt x="57213" y="48761"/>
                </a:lnTo>
                <a:lnTo>
                  <a:pt x="57176" y="48836"/>
                </a:lnTo>
                <a:lnTo>
                  <a:pt x="57102" y="49003"/>
                </a:lnTo>
                <a:lnTo>
                  <a:pt x="57064" y="49134"/>
                </a:lnTo>
                <a:lnTo>
                  <a:pt x="56953" y="49320"/>
                </a:lnTo>
                <a:lnTo>
                  <a:pt x="56822" y="49543"/>
                </a:lnTo>
                <a:lnTo>
                  <a:pt x="56692" y="49785"/>
                </a:lnTo>
                <a:lnTo>
                  <a:pt x="56655" y="49878"/>
                </a:lnTo>
                <a:lnTo>
                  <a:pt x="56636" y="49953"/>
                </a:lnTo>
                <a:lnTo>
                  <a:pt x="56655" y="50046"/>
                </a:lnTo>
                <a:lnTo>
                  <a:pt x="56692" y="50083"/>
                </a:lnTo>
                <a:lnTo>
                  <a:pt x="56729" y="50102"/>
                </a:lnTo>
                <a:lnTo>
                  <a:pt x="56785" y="50083"/>
                </a:lnTo>
                <a:lnTo>
                  <a:pt x="56841" y="50027"/>
                </a:lnTo>
                <a:lnTo>
                  <a:pt x="56897" y="49971"/>
                </a:lnTo>
                <a:lnTo>
                  <a:pt x="57009" y="49785"/>
                </a:lnTo>
                <a:lnTo>
                  <a:pt x="57139" y="49581"/>
                </a:lnTo>
                <a:lnTo>
                  <a:pt x="57232" y="49376"/>
                </a:lnTo>
                <a:lnTo>
                  <a:pt x="57362" y="49096"/>
                </a:lnTo>
                <a:lnTo>
                  <a:pt x="57679" y="49525"/>
                </a:lnTo>
                <a:lnTo>
                  <a:pt x="57772" y="49655"/>
                </a:lnTo>
                <a:lnTo>
                  <a:pt x="57865" y="49748"/>
                </a:lnTo>
                <a:lnTo>
                  <a:pt x="57939" y="49785"/>
                </a:lnTo>
                <a:lnTo>
                  <a:pt x="57958" y="49785"/>
                </a:lnTo>
                <a:lnTo>
                  <a:pt x="57995" y="49748"/>
                </a:lnTo>
                <a:lnTo>
                  <a:pt x="58014" y="49711"/>
                </a:lnTo>
                <a:lnTo>
                  <a:pt x="58014" y="49655"/>
                </a:lnTo>
                <a:lnTo>
                  <a:pt x="57977" y="49543"/>
                </a:lnTo>
                <a:lnTo>
                  <a:pt x="57884" y="49394"/>
                </a:lnTo>
                <a:lnTo>
                  <a:pt x="57790" y="49227"/>
                </a:lnTo>
                <a:lnTo>
                  <a:pt x="57548" y="48929"/>
                </a:lnTo>
                <a:lnTo>
                  <a:pt x="57399" y="48743"/>
                </a:lnTo>
                <a:lnTo>
                  <a:pt x="57362" y="48724"/>
                </a:lnTo>
                <a:lnTo>
                  <a:pt x="57325" y="48705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26025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342844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859662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DBCB5"/>
              </a:solidFill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EDE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3883398" y="784985"/>
            <a:ext cx="3864900" cy="720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 smtClean="0"/>
              <a:t>Babyhub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91118"/>
            <a:ext cx="2623220" cy="26232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94820" y="3147814"/>
            <a:ext cx="1985292" cy="504056"/>
          </a:xfrm>
          <a:prstGeom prst="rect">
            <a:avLst/>
          </a:prstGeom>
          <a:solidFill>
            <a:srgbClr val="F6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24" y="3480591"/>
            <a:ext cx="2993649" cy="67533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99927" y="1728192"/>
            <a:ext cx="2912746" cy="177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組長</a:t>
            </a:r>
            <a:r>
              <a:rPr lang="zh-TW" altLang="en-US" sz="2000" b="0" dirty="0">
                <a:solidFill>
                  <a:srgbClr val="F6DEDE"/>
                </a:solidFill>
                <a:latin typeface="Microsoft Yi Baiti" pitchFamily="66" charset="0"/>
                <a:ea typeface="微軟正黑體" panose="020B0604030504040204" pitchFamily="34" charset="-120"/>
                <a:cs typeface="Adobe Hebrew" pitchFamily="18" charset="-79"/>
              </a:rPr>
              <a:t>：</a:t>
            </a:r>
            <a:r>
              <a:rPr lang="en-US" altLang="zh-TW" sz="2000" dirty="0">
                <a:latin typeface="Microsoft Yi Baiti" pitchFamily="66" charset="0"/>
                <a:ea typeface="Microsoft Yi Baiti" pitchFamily="66" charset="0"/>
                <a:cs typeface="Adobe Hebrew" pitchFamily="18" charset="-79"/>
              </a:rPr>
              <a:t>10456015</a:t>
            </a:r>
            <a:r>
              <a:rPr lang="zh-TW" altLang="en-US" sz="2000" dirty="0">
                <a:latin typeface="Microsoft Yi Baiti" pitchFamily="66" charset="0"/>
                <a:ea typeface="Microsoft Yi Baiti" pitchFamily="66" charset="0"/>
                <a:cs typeface="Adobe Hebrew" pitchFamily="18" charset="-79"/>
              </a:rPr>
              <a:t> 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廖翊晴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 algn="l"/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組員</a:t>
            </a:r>
            <a:r>
              <a:rPr lang="zh-TW" altLang="en-US" sz="2000" b="0" dirty="0">
                <a:solidFill>
                  <a:srgbClr val="F6DEDE"/>
                </a:solidFill>
                <a:latin typeface="Microsoft Yi Baiti" pitchFamily="66" charset="0"/>
                <a:ea typeface="微軟正黑體" panose="020B0604030504040204" pitchFamily="34" charset="-120"/>
                <a:cs typeface="Adobe Hebrew" pitchFamily="18" charset="-79"/>
              </a:rPr>
              <a:t>：</a:t>
            </a:r>
            <a:r>
              <a:rPr lang="en-US" altLang="zh-TW" sz="2000" dirty="0">
                <a:latin typeface="Microsoft Yi Baiti" pitchFamily="66" charset="0"/>
                <a:ea typeface="Microsoft Yi Baiti" pitchFamily="66" charset="0"/>
                <a:cs typeface="Adobe Hebrew" pitchFamily="18" charset="-79"/>
              </a:rPr>
              <a:t>10456001 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沈冠廷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 algn="l"/>
            <a:r>
              <a:rPr lang="zh-TW" altLang="en-US" sz="2000" dirty="0">
                <a:latin typeface="Microsoft Yi Baiti" pitchFamily="66" charset="0"/>
                <a:ea typeface="Microsoft Yi Baiti" pitchFamily="66" charset="0"/>
                <a:cs typeface="Adobe Hebrew" pitchFamily="18" charset="-79"/>
              </a:rPr>
              <a:t>       </a:t>
            </a:r>
            <a:r>
              <a:rPr lang="en-US" altLang="zh-TW" sz="2000" dirty="0">
                <a:latin typeface="Microsoft Yi Baiti" pitchFamily="66" charset="0"/>
                <a:ea typeface="Microsoft Yi Baiti" pitchFamily="66" charset="0"/>
                <a:cs typeface="Adobe Hebrew" pitchFamily="18" charset="-79"/>
              </a:rPr>
              <a:t>10456003</a:t>
            </a:r>
            <a:r>
              <a:rPr lang="zh-TW" altLang="en-US" sz="2000" dirty="0">
                <a:latin typeface="Microsoft Yi Baiti" pitchFamily="66" charset="0"/>
                <a:ea typeface="Microsoft Yi Baiti" pitchFamily="66" charset="0"/>
                <a:cs typeface="Adobe Hebrew" pitchFamily="18" charset="-79"/>
              </a:rPr>
              <a:t> 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林萬豪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 algn="l"/>
            <a:r>
              <a:rPr lang="zh-TW" altLang="en-US" sz="2000" dirty="0">
                <a:latin typeface="Microsoft Yi Baiti" pitchFamily="66" charset="0"/>
                <a:ea typeface="Microsoft Yi Baiti" pitchFamily="66" charset="0"/>
                <a:cs typeface="Adobe Hebrew" pitchFamily="18" charset="-79"/>
              </a:rPr>
              <a:t>       </a:t>
            </a:r>
            <a:r>
              <a:rPr lang="en-US" altLang="zh-TW" sz="2000" dirty="0">
                <a:latin typeface="Microsoft Yi Baiti" pitchFamily="66" charset="0"/>
                <a:ea typeface="Microsoft Yi Baiti" pitchFamily="66" charset="0"/>
                <a:cs typeface="Adobe Hebrew" pitchFamily="18" charset="-79"/>
              </a:rPr>
              <a:t>10456052</a:t>
            </a:r>
            <a:r>
              <a:rPr lang="zh-TW" altLang="en-US" sz="2000" dirty="0">
                <a:latin typeface="Microsoft Yi Baiti" pitchFamily="66" charset="0"/>
                <a:ea typeface="Microsoft Yi Baiti" pitchFamily="66" charset="0"/>
                <a:cs typeface="Adobe Hebrew" pitchFamily="18" charset="-79"/>
              </a:rPr>
              <a:t> 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許佑綺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 algn="l"/>
            <a:endParaRPr lang="en-US" altLang="zh-TW" sz="2000" b="0" dirty="0">
              <a:latin typeface="Microsoft Yi Baiti" pitchFamily="66" charset="0"/>
              <a:ea typeface="微軟正黑體" panose="020B0604030504040204" pitchFamily="34" charset="-120"/>
              <a:cs typeface="Adobe Hebrew" pitchFamily="18" charset="-79"/>
            </a:endParaRPr>
          </a:p>
          <a:p>
            <a:pPr algn="l"/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指導</a:t>
            </a:r>
            <a:r>
              <a:rPr lang="zh-TW" altLang="en-US" sz="2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老師</a:t>
            </a:r>
            <a:r>
              <a:rPr lang="en-US" altLang="zh-TW" sz="2000" b="0" dirty="0" smtClean="0">
                <a:solidFill>
                  <a:srgbClr val="F6DED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1</a:t>
            </a:r>
            <a:r>
              <a:rPr lang="zh-TW" altLang="en-US" sz="2000" b="0" dirty="0">
                <a:solidFill>
                  <a:srgbClr val="F6DED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一</a:t>
            </a:r>
            <a:r>
              <a:rPr lang="zh-TW" altLang="en-US" sz="2000" b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林宏仁老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師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67152" y="1307544"/>
            <a:ext cx="13782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rgbClr val="7C7F91"/>
              </a:buClr>
              <a:buSzPts val="4800"/>
              <a:buFont typeface="Amatic SC"/>
              <a:buNone/>
              <a:defRPr sz="2000">
                <a:solidFill>
                  <a:srgbClr val="7C7F9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defRPr>
            </a:lvl1pPr>
            <a:lvl2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</a:defRPr>
            </a:lvl2pPr>
            <a:lvl3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</a:defRPr>
            </a:lvl3pPr>
            <a:lvl4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</a:defRPr>
            </a:lvl4pPr>
            <a:lvl5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</a:defRPr>
            </a:lvl5pPr>
            <a:lvl6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</a:defRPr>
            </a:lvl6pPr>
            <a:lvl7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</a:defRPr>
            </a:lvl7pPr>
            <a:lvl8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</a:defRPr>
            </a:lvl8pPr>
            <a:lvl9pPr algn="ctr">
              <a:buClr>
                <a:srgbClr val="7C7F91"/>
              </a:buClr>
              <a:buSzPts val="4800"/>
              <a:buFont typeface="Amatic SC"/>
              <a:buNone/>
              <a:defRPr sz="4800" b="1">
                <a:solidFill>
                  <a:srgbClr val="7C7F91"/>
                </a:solidFill>
                <a:latin typeface="Amatic SC"/>
                <a:ea typeface="Amatic SC"/>
                <a:cs typeface="Amatic SC"/>
              </a:defRPr>
            </a:lvl9pPr>
          </a:lstStyle>
          <a:p>
            <a:r>
              <a:rPr lang="zh-TW" altLang="en-US" sz="1600" dirty="0"/>
              <a:t>第</a:t>
            </a:r>
            <a:r>
              <a:rPr lang="en-US" altLang="zh-TW" sz="1600" dirty="0"/>
              <a:t>108509</a:t>
            </a:r>
            <a:r>
              <a:rPr lang="zh-TW" altLang="en-US" sz="1600" dirty="0"/>
              <a:t>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74;p14"/>
          <p:cNvSpPr txBox="1">
            <a:spLocks/>
          </p:cNvSpPr>
          <p:nvPr/>
        </p:nvSpPr>
        <p:spPr>
          <a:xfrm>
            <a:off x="0" y="1635646"/>
            <a:ext cx="9036496" cy="1159800"/>
          </a:xfrm>
          <a:prstGeom prst="rect">
            <a:avLst/>
          </a:prstGeom>
          <a:noFill/>
          <a:ln w="57150"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lang="zh-TW" altLang="en-US" dirty="0" smtClean="0">
              <a:ln w="28575">
                <a:solidFill>
                  <a:srgbClr val="F3C19B"/>
                </a:solidFill>
              </a:ln>
              <a:solidFill>
                <a:srgbClr val="F3C19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F3C19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功能簡介</a:t>
            </a:r>
            <a:endParaRPr lang="zh-TW" altLang="en-US" dirty="0">
              <a:solidFill>
                <a:srgbClr val="F3C19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Google Shape;324;p39"/>
          <p:cNvSpPr/>
          <p:nvPr/>
        </p:nvSpPr>
        <p:spPr>
          <a:xfrm>
            <a:off x="4229218" y="1272672"/>
            <a:ext cx="630814" cy="651006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3C19B"/>
          </a:solidFill>
          <a:ln>
            <a:solidFill>
              <a:srgbClr val="F3C19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ADDED4"/>
              </a:solidFill>
            </a:endParaRPr>
          </a:p>
        </p:txBody>
      </p:sp>
      <p:sp>
        <p:nvSpPr>
          <p:cNvPr id="6" name="Google Shape;75;p14"/>
          <p:cNvSpPr txBox="1">
            <a:spLocks/>
          </p:cNvSpPr>
          <p:nvPr/>
        </p:nvSpPr>
        <p:spPr>
          <a:xfrm>
            <a:off x="1215000" y="3144854"/>
            <a:ext cx="6714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 algn="ctr">
              <a:spcBef>
                <a:spcPts val="0"/>
              </a:spcBef>
              <a:buFont typeface="Muli Light"/>
              <a:buNone/>
            </a:pPr>
            <a:r>
              <a:rPr lang="zh-TW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rPr>
              <a:t>廖翊晴 報告</a:t>
            </a:r>
            <a:endParaRPr lang="zh-TW" altLang="en-US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  <a:sym typeface="Amatic SC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76" y="2744952"/>
            <a:ext cx="1901447" cy="426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;p13"/>
          <p:cNvSpPr txBox="1">
            <a:spLocks/>
          </p:cNvSpPr>
          <p:nvPr/>
        </p:nvSpPr>
        <p:spPr>
          <a:xfrm>
            <a:off x="395536" y="195486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zh-TW" altLang="en-US" sz="3200" dirty="0" smtClean="0">
                <a:solidFill>
                  <a:srgbClr val="F3C19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功能簡介</a:t>
            </a:r>
            <a:endParaRPr lang="zh-TW" altLang="en-US" sz="3200" dirty="0">
              <a:solidFill>
                <a:srgbClr val="F3C19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796136" y="339502"/>
            <a:ext cx="2448272" cy="504056"/>
            <a:chOff x="5796136" y="232242"/>
            <a:chExt cx="2448272" cy="504056"/>
          </a:xfrm>
        </p:grpSpPr>
        <p:sp>
          <p:nvSpPr>
            <p:cNvPr id="7" name="向下箭號 6"/>
            <p:cNvSpPr/>
            <p:nvPr/>
          </p:nvSpPr>
          <p:spPr>
            <a:xfrm>
              <a:off x="5796136" y="232242"/>
              <a:ext cx="356531" cy="504056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向下箭號 7"/>
            <p:cNvSpPr/>
            <p:nvPr/>
          </p:nvSpPr>
          <p:spPr>
            <a:xfrm>
              <a:off x="7023781" y="232242"/>
              <a:ext cx="356531" cy="504056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下箭號 8"/>
            <p:cNvSpPr/>
            <p:nvPr/>
          </p:nvSpPr>
          <p:spPr>
            <a:xfrm>
              <a:off x="7887877" y="232242"/>
              <a:ext cx="356531" cy="504056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4" name="文字方塊 113"/>
          <p:cNvSpPr txBox="1"/>
          <p:nvPr/>
        </p:nvSpPr>
        <p:spPr>
          <a:xfrm>
            <a:off x="8532440" y="4547904"/>
            <a:ext cx="290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7C7F91"/>
                </a:solidFill>
                <a:latin typeface="Aharoni" panose="02010803020104030203" pitchFamily="2" charset="-79"/>
                <a:ea typeface="Amatic SC"/>
                <a:cs typeface="Aharoni" panose="02010803020104030203" pitchFamily="2" charset="-79"/>
                <a:sym typeface="Amatic SC"/>
              </a:rPr>
              <a:t>9</a:t>
            </a:r>
            <a:endParaRPr lang="zh-TW" altLang="en-US" sz="2000" b="1" dirty="0">
              <a:solidFill>
                <a:srgbClr val="7C7F91"/>
              </a:solidFill>
              <a:latin typeface="Aharoni" panose="02010803020104030203" pitchFamily="2" charset="-79"/>
              <a:ea typeface="Amatic SC"/>
              <a:cs typeface="Aharoni" panose="02010803020104030203" pitchFamily="2" charset="-79"/>
              <a:sym typeface="Amatic SC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6900"/>
            <a:ext cx="7632848" cy="42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9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;p13"/>
          <p:cNvSpPr txBox="1">
            <a:spLocks/>
          </p:cNvSpPr>
          <p:nvPr/>
        </p:nvSpPr>
        <p:spPr>
          <a:xfrm>
            <a:off x="395536" y="195486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zh-TW" altLang="en-US" sz="3200" dirty="0" smtClean="0">
                <a:solidFill>
                  <a:srgbClr val="F3C19B"/>
                </a:solidFill>
                <a:latin typeface="微軟正黑體" pitchFamily="34" charset="-120"/>
                <a:ea typeface="微軟正黑體" pitchFamily="34" charset="-120"/>
              </a:rPr>
              <a:t>功能簡介</a:t>
            </a:r>
            <a:endParaRPr lang="zh-TW" altLang="en-US" sz="3200" dirty="0">
              <a:solidFill>
                <a:srgbClr val="F3C19B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8460432" y="4547904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7C7F91"/>
                </a:solidFill>
                <a:latin typeface="Aharoni" panose="02010803020104030203" pitchFamily="2" charset="-79"/>
                <a:ea typeface="Amatic SC"/>
                <a:cs typeface="Aharoni" panose="02010803020104030203" pitchFamily="2" charset="-79"/>
                <a:sym typeface="Amatic SC"/>
              </a:rPr>
              <a:t>10</a:t>
            </a:r>
            <a:endParaRPr lang="zh-TW" altLang="en-US" sz="2000" b="1" dirty="0">
              <a:solidFill>
                <a:srgbClr val="7C7F91"/>
              </a:solidFill>
              <a:latin typeface="Aharoni" panose="02010803020104030203" pitchFamily="2" charset="-79"/>
              <a:ea typeface="Amatic SC"/>
              <a:cs typeface="Aharoni" panose="02010803020104030203" pitchFamily="2" charset="-79"/>
              <a:sym typeface="Amatic SC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9" y="1233562"/>
            <a:ext cx="8498561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4;p14"/>
          <p:cNvSpPr txBox="1">
            <a:spLocks/>
          </p:cNvSpPr>
          <p:nvPr/>
        </p:nvSpPr>
        <p:spPr>
          <a:xfrm>
            <a:off x="0" y="1741806"/>
            <a:ext cx="9144000" cy="1159800"/>
          </a:xfrm>
          <a:prstGeom prst="rect">
            <a:avLst/>
          </a:prstGeom>
          <a:noFill/>
          <a:ln w="57150"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lang="zh-TW" altLang="en-US" dirty="0">
              <a:ln w="28575">
                <a:solidFill>
                  <a:srgbClr val="C0E78D"/>
                </a:solidFill>
              </a:ln>
              <a:solidFill>
                <a:srgbClr val="C9E4B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C9E4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</a:p>
        </p:txBody>
      </p:sp>
      <p:sp>
        <p:nvSpPr>
          <p:cNvPr id="8" name="Google Shape;337;p39"/>
          <p:cNvSpPr/>
          <p:nvPr/>
        </p:nvSpPr>
        <p:spPr>
          <a:xfrm>
            <a:off x="4283968" y="1415110"/>
            <a:ext cx="576064" cy="583326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C9E4B4"/>
          </a:solidFill>
          <a:ln>
            <a:solidFill>
              <a:srgbClr val="C9E4B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75;p14"/>
          <p:cNvSpPr txBox="1">
            <a:spLocks/>
          </p:cNvSpPr>
          <p:nvPr/>
        </p:nvSpPr>
        <p:spPr>
          <a:xfrm>
            <a:off x="1215000" y="3144854"/>
            <a:ext cx="6714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rPr>
              <a:t>林萬豪 報告</a:t>
            </a:r>
            <a:endParaRPr lang="zh-TW" altLang="en-US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  <a:sym typeface="Amatic SC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2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76" y="2744952"/>
            <a:ext cx="1901447" cy="426493"/>
          </a:xfrm>
          <a:prstGeom prst="rect">
            <a:avLst/>
          </a:prstGeom>
          <a:solidFill>
            <a:srgbClr val="C9E4B4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;p13"/>
          <p:cNvSpPr txBox="1">
            <a:spLocks/>
          </p:cNvSpPr>
          <p:nvPr/>
        </p:nvSpPr>
        <p:spPr>
          <a:xfrm>
            <a:off x="395536" y="195486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zh-TW" altLang="en-US" sz="3200" dirty="0">
                <a:solidFill>
                  <a:srgbClr val="C9E4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</a:p>
        </p:txBody>
      </p:sp>
      <p:grpSp>
        <p:nvGrpSpPr>
          <p:cNvPr id="21" name="群組 20"/>
          <p:cNvGrpSpPr/>
          <p:nvPr/>
        </p:nvGrpSpPr>
        <p:grpSpPr>
          <a:xfrm>
            <a:off x="1295190" y="1158733"/>
            <a:ext cx="1844832" cy="1428122"/>
            <a:chOff x="323528" y="994777"/>
            <a:chExt cx="1844832" cy="1428122"/>
          </a:xfrm>
        </p:grpSpPr>
        <p:sp>
          <p:nvSpPr>
            <p:cNvPr id="7" name="Google Shape;151;p23"/>
            <p:cNvSpPr/>
            <p:nvPr/>
          </p:nvSpPr>
          <p:spPr>
            <a:xfrm>
              <a:off x="531883" y="994777"/>
              <a:ext cx="1428122" cy="1428122"/>
            </a:xfrm>
            <a:prstGeom prst="ellipse">
              <a:avLst/>
            </a:prstGeom>
            <a:solidFill>
              <a:srgbClr val="F3C19B">
                <a:alpha val="9411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" name="Google Shape;75;p14"/>
            <p:cNvSpPr txBox="1">
              <a:spLocks/>
            </p:cNvSpPr>
            <p:nvPr/>
          </p:nvSpPr>
          <p:spPr>
            <a:xfrm>
              <a:off x="323528" y="1484384"/>
              <a:ext cx="1844832" cy="5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zh-TW" altLang="en-US" b="1" dirty="0" smtClean="0">
                  <a:solidFill>
                    <a:srgbClr val="828282"/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提</a:t>
              </a:r>
              <a:r>
                <a:rPr lang="zh-TW" altLang="en-US" b="1" dirty="0">
                  <a:solidFill>
                    <a:srgbClr val="828282"/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醒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3566307" y="1158733"/>
            <a:ext cx="1844832" cy="1428122"/>
            <a:chOff x="3879296" y="994777"/>
            <a:chExt cx="1844832" cy="1428122"/>
          </a:xfrm>
        </p:grpSpPr>
        <p:sp>
          <p:nvSpPr>
            <p:cNvPr id="9" name="Google Shape;147;p23"/>
            <p:cNvSpPr/>
            <p:nvPr/>
          </p:nvSpPr>
          <p:spPr>
            <a:xfrm>
              <a:off x="4079982" y="994777"/>
              <a:ext cx="1428122" cy="1428122"/>
            </a:xfrm>
            <a:prstGeom prst="ellipse">
              <a:avLst/>
            </a:prstGeom>
            <a:solidFill>
              <a:srgbClr val="AD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0" name="Google Shape;75;p14"/>
            <p:cNvSpPr txBox="1">
              <a:spLocks/>
            </p:cNvSpPr>
            <p:nvPr/>
          </p:nvSpPr>
          <p:spPr>
            <a:xfrm>
              <a:off x="3879296" y="1484384"/>
              <a:ext cx="1844832" cy="5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zh-TW" altLang="en-US" b="1" dirty="0">
                  <a:solidFill>
                    <a:srgbClr val="82828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知識傳達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2411760" y="3048284"/>
            <a:ext cx="1844832" cy="1428122"/>
            <a:chOff x="1367228" y="2786547"/>
            <a:chExt cx="1844832" cy="1428122"/>
          </a:xfrm>
        </p:grpSpPr>
        <p:sp>
          <p:nvSpPr>
            <p:cNvPr id="11" name="Google Shape;149;p23"/>
            <p:cNvSpPr/>
            <p:nvPr/>
          </p:nvSpPr>
          <p:spPr>
            <a:xfrm>
              <a:off x="1575583" y="2786547"/>
              <a:ext cx="1428122" cy="1428122"/>
            </a:xfrm>
            <a:prstGeom prst="ellipse">
              <a:avLst/>
            </a:prstGeom>
            <a:solidFill>
              <a:srgbClr val="B5D4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2" name="Google Shape;75;p14"/>
            <p:cNvSpPr txBox="1">
              <a:spLocks/>
            </p:cNvSpPr>
            <p:nvPr/>
          </p:nvSpPr>
          <p:spPr>
            <a:xfrm>
              <a:off x="1367228" y="3260500"/>
              <a:ext cx="1844832" cy="5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zh-TW" altLang="en-US" b="1" dirty="0">
                  <a:solidFill>
                    <a:srgbClr val="828282"/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交流</a:t>
              </a: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4682876" y="3048284"/>
            <a:ext cx="1844832" cy="1428122"/>
            <a:chOff x="4843319" y="2786547"/>
            <a:chExt cx="1844832" cy="1428122"/>
          </a:xfrm>
        </p:grpSpPr>
        <p:sp>
          <p:nvSpPr>
            <p:cNvPr id="13" name="Google Shape;145;p23"/>
            <p:cNvSpPr/>
            <p:nvPr/>
          </p:nvSpPr>
          <p:spPr>
            <a:xfrm>
              <a:off x="5051674" y="2786547"/>
              <a:ext cx="1428122" cy="1428122"/>
            </a:xfrm>
            <a:prstGeom prst="ellipse">
              <a:avLst/>
            </a:prstGeom>
            <a:solidFill>
              <a:srgbClr val="BD9985">
                <a:alpha val="6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4" name="Google Shape;75;p14"/>
            <p:cNvSpPr txBox="1">
              <a:spLocks/>
            </p:cNvSpPr>
            <p:nvPr/>
          </p:nvSpPr>
          <p:spPr>
            <a:xfrm>
              <a:off x="4843319" y="3260500"/>
              <a:ext cx="1844832" cy="5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zh-TW" altLang="en-US" b="1" dirty="0">
                  <a:solidFill>
                    <a:srgbClr val="82828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共享經濟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837424" y="1158733"/>
            <a:ext cx="1844832" cy="1428122"/>
            <a:chOff x="6873849" y="1052886"/>
            <a:chExt cx="1844832" cy="1428122"/>
          </a:xfrm>
        </p:grpSpPr>
        <p:sp>
          <p:nvSpPr>
            <p:cNvPr id="15" name="Google Shape;151;p23"/>
            <p:cNvSpPr/>
            <p:nvPr/>
          </p:nvSpPr>
          <p:spPr>
            <a:xfrm>
              <a:off x="7082204" y="1052886"/>
              <a:ext cx="1428122" cy="142812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9411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6" name="Google Shape;75;p14"/>
            <p:cNvSpPr txBox="1">
              <a:spLocks/>
            </p:cNvSpPr>
            <p:nvPr/>
          </p:nvSpPr>
          <p:spPr>
            <a:xfrm>
              <a:off x="6873849" y="1513439"/>
              <a:ext cx="1844832" cy="5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zh-TW" altLang="en-US" b="1" dirty="0" smtClean="0">
                  <a:solidFill>
                    <a:srgbClr val="828282"/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便利</a:t>
              </a:r>
              <a:r>
                <a:rPr lang="zh-TW" altLang="en-US" b="1" dirty="0">
                  <a:solidFill>
                    <a:srgbClr val="828282"/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性</a:t>
              </a: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8496218" y="4443958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7C7F91"/>
                </a:solidFill>
                <a:latin typeface="Aharoni" panose="02010803020104030203" pitchFamily="2" charset="-79"/>
                <a:ea typeface="Amatic SC"/>
                <a:cs typeface="Aharoni" panose="02010803020104030203" pitchFamily="2" charset="-79"/>
                <a:sym typeface="Amatic SC"/>
              </a:rPr>
              <a:t>14</a:t>
            </a:r>
            <a:endParaRPr lang="zh-TW" altLang="en-US" sz="2000" b="1" dirty="0">
              <a:solidFill>
                <a:srgbClr val="7C7F91"/>
              </a:solidFill>
              <a:latin typeface="Aharoni" panose="02010803020104030203" pitchFamily="2" charset="-79"/>
              <a:ea typeface="Amatic SC"/>
              <a:cs typeface="Aharoni" panose="02010803020104030203" pitchFamily="2" charset="-79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396440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5;p13"/>
          <p:cNvSpPr txBox="1">
            <a:spLocks/>
          </p:cNvSpPr>
          <p:nvPr/>
        </p:nvSpPr>
        <p:spPr>
          <a:xfrm>
            <a:off x="395536" y="195486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zh-TW" altLang="en-US" sz="3200" dirty="0">
                <a:solidFill>
                  <a:srgbClr val="C9E4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323528" y="994777"/>
            <a:ext cx="4131822" cy="1428122"/>
            <a:chOff x="323528" y="994777"/>
            <a:chExt cx="4131822" cy="1428122"/>
          </a:xfrm>
        </p:grpSpPr>
        <p:sp>
          <p:nvSpPr>
            <p:cNvPr id="6" name="Google Shape;151;p23"/>
            <p:cNvSpPr/>
            <p:nvPr/>
          </p:nvSpPr>
          <p:spPr>
            <a:xfrm>
              <a:off x="531883" y="994777"/>
              <a:ext cx="1428122" cy="1428122"/>
            </a:xfrm>
            <a:prstGeom prst="ellipse">
              <a:avLst/>
            </a:prstGeom>
            <a:solidFill>
              <a:srgbClr val="F3C19B">
                <a:alpha val="9411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8" name="Google Shape;75;p14"/>
            <p:cNvSpPr txBox="1">
              <a:spLocks/>
            </p:cNvSpPr>
            <p:nvPr/>
          </p:nvSpPr>
          <p:spPr>
            <a:xfrm>
              <a:off x="323528" y="1484384"/>
              <a:ext cx="1844832" cy="5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zh-TW" altLang="en-US" b="1" dirty="0" smtClean="0">
                  <a:solidFill>
                    <a:srgbClr val="828282"/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提</a:t>
              </a:r>
              <a:r>
                <a:rPr lang="zh-TW" altLang="en-US" b="1" dirty="0">
                  <a:solidFill>
                    <a:srgbClr val="828282"/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醒</a:t>
              </a:r>
            </a:p>
          </p:txBody>
        </p:sp>
        <p:sp>
          <p:nvSpPr>
            <p:cNvPr id="12" name="Google Shape;75;p14"/>
            <p:cNvSpPr txBox="1">
              <a:spLocks/>
            </p:cNvSpPr>
            <p:nvPr/>
          </p:nvSpPr>
          <p:spPr>
            <a:xfrm>
              <a:off x="2074717" y="1256681"/>
              <a:ext cx="2380633" cy="551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綁定</a:t>
              </a:r>
              <a:r>
                <a:rPr lang="en-US" altLang="zh-TW" sz="16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LINEBOT</a:t>
              </a:r>
              <a:r>
                <a:rPr lang="zh-TW" altLang="en-US" sz="16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後</a:t>
              </a:r>
              <a:endParaRPr lang="en-US" altLang="zh-TW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  <a:cs typeface="Adobe Hebrew" pitchFamily="18" charset="-79"/>
                <a:sym typeface="Amatic SC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會提醒媽媽們</a:t>
              </a:r>
              <a:endParaRPr lang="en-US" altLang="zh-TW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  <a:cs typeface="Adobe Hebrew" pitchFamily="18" charset="-79"/>
                <a:sym typeface="Amatic SC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疫苗施打及里程</a:t>
              </a: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碑</a:t>
              </a:r>
              <a:endParaRPr lang="en-US" altLang="zh-TW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  <a:cs typeface="Adobe Hebrew" pitchFamily="18" charset="-79"/>
                <a:sym typeface="Amatic SC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altLang="zh-TW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  <a:cs typeface="Adobe Hebrew" pitchFamily="18" charset="-79"/>
                <a:sym typeface="Amatic SC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3879296" y="994777"/>
            <a:ext cx="5445232" cy="1428122"/>
            <a:chOff x="3879296" y="994777"/>
            <a:chExt cx="5445232" cy="1428122"/>
          </a:xfrm>
        </p:grpSpPr>
        <p:sp>
          <p:nvSpPr>
            <p:cNvPr id="4" name="Google Shape;147;p23"/>
            <p:cNvSpPr/>
            <p:nvPr/>
          </p:nvSpPr>
          <p:spPr>
            <a:xfrm>
              <a:off x="4079982" y="994777"/>
              <a:ext cx="1428122" cy="1428122"/>
            </a:xfrm>
            <a:prstGeom prst="ellipse">
              <a:avLst/>
            </a:prstGeom>
            <a:solidFill>
              <a:srgbClr val="AD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9" name="Google Shape;75;p14"/>
            <p:cNvSpPr txBox="1">
              <a:spLocks/>
            </p:cNvSpPr>
            <p:nvPr/>
          </p:nvSpPr>
          <p:spPr>
            <a:xfrm>
              <a:off x="3879296" y="1484384"/>
              <a:ext cx="1844832" cy="5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zh-TW" altLang="en-US" b="1" dirty="0">
                  <a:solidFill>
                    <a:srgbClr val="82828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知識傳達</a:t>
              </a:r>
            </a:p>
          </p:txBody>
        </p:sp>
        <p:sp>
          <p:nvSpPr>
            <p:cNvPr id="13" name="Google Shape;75;p14"/>
            <p:cNvSpPr txBox="1">
              <a:spLocks/>
            </p:cNvSpPr>
            <p:nvPr/>
          </p:nvSpPr>
          <p:spPr>
            <a:xfrm>
              <a:off x="5616624" y="1372525"/>
              <a:ext cx="3707904" cy="551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改善媽媽手冊知識不足</a:t>
              </a:r>
              <a:endParaRPr lang="en-US" altLang="zh-TW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新資訊無法即時提供給父母的問題</a:t>
              </a: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367228" y="3231860"/>
            <a:ext cx="4140876" cy="1428122"/>
            <a:chOff x="1367228" y="2786547"/>
            <a:chExt cx="4140876" cy="1428122"/>
          </a:xfrm>
        </p:grpSpPr>
        <p:sp>
          <p:nvSpPr>
            <p:cNvPr id="5" name="Google Shape;149;p23"/>
            <p:cNvSpPr/>
            <p:nvPr/>
          </p:nvSpPr>
          <p:spPr>
            <a:xfrm>
              <a:off x="1575583" y="2786547"/>
              <a:ext cx="1428122" cy="1428122"/>
            </a:xfrm>
            <a:prstGeom prst="ellipse">
              <a:avLst/>
            </a:prstGeom>
            <a:solidFill>
              <a:srgbClr val="B5D4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0" name="Google Shape;75;p14"/>
            <p:cNvSpPr txBox="1">
              <a:spLocks/>
            </p:cNvSpPr>
            <p:nvPr/>
          </p:nvSpPr>
          <p:spPr>
            <a:xfrm>
              <a:off x="1367228" y="3288870"/>
              <a:ext cx="1844832" cy="5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zh-TW" altLang="en-US" b="1" dirty="0">
                  <a:solidFill>
                    <a:srgbClr val="828282"/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  <a:sym typeface="Amatic SC"/>
                </a:rPr>
                <a:t>交流</a:t>
              </a:r>
            </a:p>
          </p:txBody>
        </p:sp>
        <p:sp>
          <p:nvSpPr>
            <p:cNvPr id="14" name="Google Shape;75;p14"/>
            <p:cNvSpPr txBox="1">
              <a:spLocks/>
            </p:cNvSpPr>
            <p:nvPr/>
          </p:nvSpPr>
          <p:spPr>
            <a:xfrm>
              <a:off x="3130117" y="3075806"/>
              <a:ext cx="2377987" cy="551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提供討論區</a:t>
              </a:r>
              <a:endParaRPr lang="en-US" altLang="zh-TW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讓媽媽們可以分享</a:t>
              </a:r>
              <a:endParaRPr lang="en-US" altLang="zh-TW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趣事或問題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4843319" y="3231860"/>
            <a:ext cx="4265185" cy="1428122"/>
            <a:chOff x="4843319" y="2786547"/>
            <a:chExt cx="4265185" cy="1428122"/>
          </a:xfrm>
        </p:grpSpPr>
        <p:sp>
          <p:nvSpPr>
            <p:cNvPr id="3" name="Google Shape;145;p23"/>
            <p:cNvSpPr/>
            <p:nvPr/>
          </p:nvSpPr>
          <p:spPr>
            <a:xfrm>
              <a:off x="5051674" y="2786547"/>
              <a:ext cx="1428122" cy="1428122"/>
            </a:xfrm>
            <a:prstGeom prst="ellipse">
              <a:avLst/>
            </a:prstGeom>
            <a:solidFill>
              <a:srgbClr val="BD9985">
                <a:alpha val="6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1" name="Google Shape;75;p14"/>
            <p:cNvSpPr txBox="1">
              <a:spLocks/>
            </p:cNvSpPr>
            <p:nvPr/>
          </p:nvSpPr>
          <p:spPr>
            <a:xfrm>
              <a:off x="4843319" y="3291830"/>
              <a:ext cx="1844832" cy="5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zh-TW" altLang="en-US" b="1" dirty="0">
                  <a:solidFill>
                    <a:srgbClr val="82828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共享經濟</a:t>
              </a:r>
            </a:p>
          </p:txBody>
        </p:sp>
        <p:sp>
          <p:nvSpPr>
            <p:cNvPr id="15" name="Google Shape;75;p14"/>
            <p:cNvSpPr txBox="1">
              <a:spLocks/>
            </p:cNvSpPr>
            <p:nvPr/>
          </p:nvSpPr>
          <p:spPr>
            <a:xfrm>
              <a:off x="6537737" y="3244733"/>
              <a:ext cx="2570767" cy="551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C3A3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C7F91"/>
                </a:buClr>
                <a:buSzPts val="2000"/>
                <a:buFont typeface="Muli Light"/>
                <a:buChar char="‐"/>
                <a:defRPr sz="2000" b="0" i="0" u="none" strike="noStrike" cap="none">
                  <a:solidFill>
                    <a:srgbClr val="7C7F91"/>
                  </a:solidFill>
                  <a:latin typeface="Muli Light"/>
                  <a:ea typeface="Muli Light"/>
                  <a:cs typeface="Muli Light"/>
                  <a:sym typeface="Muli Light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媽媽們能分享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Hebrew" pitchFamily="18" charset="-79"/>
                  <a:sym typeface="Amatic SC"/>
                </a:rPr>
                <a:t>自己用不到的嬰兒用品</a:t>
              </a: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8496218" y="4443958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7C7F91"/>
                </a:solidFill>
                <a:latin typeface="Aharoni" panose="02010803020104030203" pitchFamily="2" charset="-79"/>
                <a:ea typeface="Amatic SC"/>
                <a:cs typeface="Aharoni" panose="02010803020104030203" pitchFamily="2" charset="-79"/>
                <a:sym typeface="Amatic SC"/>
              </a:rPr>
              <a:t>15</a:t>
            </a:r>
            <a:endParaRPr lang="zh-TW" altLang="en-US" sz="2000" b="1" dirty="0">
              <a:solidFill>
                <a:srgbClr val="7C7F91"/>
              </a:solidFill>
              <a:latin typeface="Aharoni" panose="02010803020104030203" pitchFamily="2" charset="-79"/>
              <a:ea typeface="Amatic SC"/>
              <a:cs typeface="Aharoni" panose="02010803020104030203" pitchFamily="2" charset="-79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71047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6451002" y="1707654"/>
            <a:ext cx="2016224" cy="2808312"/>
            <a:chOff x="2411760" y="1131590"/>
            <a:chExt cx="2155753" cy="3048778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290" y="1419622"/>
              <a:ext cx="1872208" cy="2520280"/>
            </a:xfrm>
            <a:prstGeom prst="rect">
              <a:avLst/>
            </a:prstGeom>
          </p:spPr>
        </p:pic>
        <p:sp>
          <p:nvSpPr>
            <p:cNvPr id="12" name="Google Shape;272;p33"/>
            <p:cNvSpPr/>
            <p:nvPr/>
          </p:nvSpPr>
          <p:spPr>
            <a:xfrm>
              <a:off x="2411760" y="1131590"/>
              <a:ext cx="2155753" cy="3048778"/>
            </a:xfrm>
            <a:custGeom>
              <a:avLst/>
              <a:gdLst/>
              <a:ahLst/>
              <a:cxnLst/>
              <a:rect l="l" t="t" r="r" b="b"/>
              <a:pathLst>
                <a:path w="60958" h="86210" extrusionOk="0">
                  <a:moveTo>
                    <a:pt x="28985" y="3938"/>
                  </a:moveTo>
                  <a:lnTo>
                    <a:pt x="29189" y="4006"/>
                  </a:lnTo>
                  <a:lnTo>
                    <a:pt x="29189" y="4141"/>
                  </a:lnTo>
                  <a:lnTo>
                    <a:pt x="29189" y="4277"/>
                  </a:lnTo>
                  <a:lnTo>
                    <a:pt x="28985" y="4345"/>
                  </a:lnTo>
                  <a:lnTo>
                    <a:pt x="28850" y="4277"/>
                  </a:lnTo>
                  <a:lnTo>
                    <a:pt x="28782" y="4141"/>
                  </a:lnTo>
                  <a:lnTo>
                    <a:pt x="28850" y="4006"/>
                  </a:lnTo>
                  <a:lnTo>
                    <a:pt x="28985" y="3938"/>
                  </a:lnTo>
                  <a:close/>
                  <a:moveTo>
                    <a:pt x="30479" y="3734"/>
                  </a:moveTo>
                  <a:lnTo>
                    <a:pt x="30615" y="3802"/>
                  </a:lnTo>
                  <a:lnTo>
                    <a:pt x="30750" y="3870"/>
                  </a:lnTo>
                  <a:lnTo>
                    <a:pt x="30818" y="4006"/>
                  </a:lnTo>
                  <a:lnTo>
                    <a:pt x="30818" y="4141"/>
                  </a:lnTo>
                  <a:lnTo>
                    <a:pt x="30818" y="4277"/>
                  </a:lnTo>
                  <a:lnTo>
                    <a:pt x="30750" y="4345"/>
                  </a:lnTo>
                  <a:lnTo>
                    <a:pt x="30615" y="4481"/>
                  </a:lnTo>
                  <a:lnTo>
                    <a:pt x="30343" y="4481"/>
                  </a:lnTo>
                  <a:lnTo>
                    <a:pt x="30207" y="4345"/>
                  </a:lnTo>
                  <a:lnTo>
                    <a:pt x="30139" y="4277"/>
                  </a:lnTo>
                  <a:lnTo>
                    <a:pt x="30139" y="4141"/>
                  </a:lnTo>
                  <a:lnTo>
                    <a:pt x="30139" y="4006"/>
                  </a:lnTo>
                  <a:lnTo>
                    <a:pt x="30207" y="3870"/>
                  </a:lnTo>
                  <a:lnTo>
                    <a:pt x="30343" y="3802"/>
                  </a:lnTo>
                  <a:lnTo>
                    <a:pt x="30479" y="3734"/>
                  </a:lnTo>
                  <a:close/>
                  <a:moveTo>
                    <a:pt x="56885" y="7943"/>
                  </a:moveTo>
                  <a:lnTo>
                    <a:pt x="56885" y="78132"/>
                  </a:lnTo>
                  <a:lnTo>
                    <a:pt x="56817" y="78200"/>
                  </a:lnTo>
                  <a:lnTo>
                    <a:pt x="4209" y="78200"/>
                  </a:lnTo>
                  <a:lnTo>
                    <a:pt x="4141" y="78132"/>
                  </a:lnTo>
                  <a:lnTo>
                    <a:pt x="4141" y="7943"/>
                  </a:lnTo>
                  <a:close/>
                  <a:moveTo>
                    <a:pt x="30479" y="80440"/>
                  </a:moveTo>
                  <a:lnTo>
                    <a:pt x="30071" y="80508"/>
                  </a:lnTo>
                  <a:lnTo>
                    <a:pt x="29732" y="80576"/>
                  </a:lnTo>
                  <a:lnTo>
                    <a:pt x="29461" y="80779"/>
                  </a:lnTo>
                  <a:lnTo>
                    <a:pt x="29189" y="80983"/>
                  </a:lnTo>
                  <a:lnTo>
                    <a:pt x="28917" y="81255"/>
                  </a:lnTo>
                  <a:lnTo>
                    <a:pt x="28782" y="81594"/>
                  </a:lnTo>
                  <a:lnTo>
                    <a:pt x="28646" y="81933"/>
                  </a:lnTo>
                  <a:lnTo>
                    <a:pt x="28646" y="82273"/>
                  </a:lnTo>
                  <a:lnTo>
                    <a:pt x="28646" y="82341"/>
                  </a:lnTo>
                  <a:lnTo>
                    <a:pt x="28646" y="82680"/>
                  </a:lnTo>
                  <a:lnTo>
                    <a:pt x="28782" y="83020"/>
                  </a:lnTo>
                  <a:lnTo>
                    <a:pt x="28985" y="83291"/>
                  </a:lnTo>
                  <a:lnTo>
                    <a:pt x="29189" y="83563"/>
                  </a:lnTo>
                  <a:lnTo>
                    <a:pt x="29461" y="83834"/>
                  </a:lnTo>
                  <a:lnTo>
                    <a:pt x="29800" y="83970"/>
                  </a:lnTo>
                  <a:lnTo>
                    <a:pt x="30139" y="84106"/>
                  </a:lnTo>
                  <a:lnTo>
                    <a:pt x="30818" y="84106"/>
                  </a:lnTo>
                  <a:lnTo>
                    <a:pt x="31158" y="83970"/>
                  </a:lnTo>
                  <a:lnTo>
                    <a:pt x="31497" y="83766"/>
                  </a:lnTo>
                  <a:lnTo>
                    <a:pt x="31768" y="83563"/>
                  </a:lnTo>
                  <a:lnTo>
                    <a:pt x="31972" y="83291"/>
                  </a:lnTo>
                  <a:lnTo>
                    <a:pt x="32176" y="83020"/>
                  </a:lnTo>
                  <a:lnTo>
                    <a:pt x="32244" y="82612"/>
                  </a:lnTo>
                  <a:lnTo>
                    <a:pt x="32312" y="82273"/>
                  </a:lnTo>
                  <a:lnTo>
                    <a:pt x="32244" y="81933"/>
                  </a:lnTo>
                  <a:lnTo>
                    <a:pt x="32176" y="81594"/>
                  </a:lnTo>
                  <a:lnTo>
                    <a:pt x="31972" y="81255"/>
                  </a:lnTo>
                  <a:lnTo>
                    <a:pt x="31768" y="80983"/>
                  </a:lnTo>
                  <a:lnTo>
                    <a:pt x="31497" y="80779"/>
                  </a:lnTo>
                  <a:lnTo>
                    <a:pt x="31158" y="80576"/>
                  </a:lnTo>
                  <a:lnTo>
                    <a:pt x="30818" y="80508"/>
                  </a:lnTo>
                  <a:lnTo>
                    <a:pt x="30479" y="80440"/>
                  </a:lnTo>
                  <a:close/>
                  <a:moveTo>
                    <a:pt x="30886" y="80304"/>
                  </a:moveTo>
                  <a:lnTo>
                    <a:pt x="31225" y="80440"/>
                  </a:lnTo>
                  <a:lnTo>
                    <a:pt x="31565" y="80644"/>
                  </a:lnTo>
                  <a:lnTo>
                    <a:pt x="31904" y="80847"/>
                  </a:lnTo>
                  <a:lnTo>
                    <a:pt x="32108" y="81187"/>
                  </a:lnTo>
                  <a:lnTo>
                    <a:pt x="32312" y="81526"/>
                  </a:lnTo>
                  <a:lnTo>
                    <a:pt x="32447" y="81866"/>
                  </a:lnTo>
                  <a:lnTo>
                    <a:pt x="32447" y="82273"/>
                  </a:lnTo>
                  <a:lnTo>
                    <a:pt x="32447" y="82680"/>
                  </a:lnTo>
                  <a:lnTo>
                    <a:pt x="32312" y="83020"/>
                  </a:lnTo>
                  <a:lnTo>
                    <a:pt x="32108" y="83359"/>
                  </a:lnTo>
                  <a:lnTo>
                    <a:pt x="31904" y="83698"/>
                  </a:lnTo>
                  <a:lnTo>
                    <a:pt x="31565" y="83902"/>
                  </a:lnTo>
                  <a:lnTo>
                    <a:pt x="31225" y="84106"/>
                  </a:lnTo>
                  <a:lnTo>
                    <a:pt x="30886" y="84241"/>
                  </a:lnTo>
                  <a:lnTo>
                    <a:pt x="30479" y="84309"/>
                  </a:lnTo>
                  <a:lnTo>
                    <a:pt x="30071" y="84241"/>
                  </a:lnTo>
                  <a:lnTo>
                    <a:pt x="29732" y="84106"/>
                  </a:lnTo>
                  <a:lnTo>
                    <a:pt x="29393" y="83970"/>
                  </a:lnTo>
                  <a:lnTo>
                    <a:pt x="29053" y="83698"/>
                  </a:lnTo>
                  <a:lnTo>
                    <a:pt x="28850" y="83427"/>
                  </a:lnTo>
                  <a:lnTo>
                    <a:pt x="28646" y="83087"/>
                  </a:lnTo>
                  <a:lnTo>
                    <a:pt x="28510" y="82748"/>
                  </a:lnTo>
                  <a:lnTo>
                    <a:pt x="28442" y="82341"/>
                  </a:lnTo>
                  <a:lnTo>
                    <a:pt x="28442" y="82273"/>
                  </a:lnTo>
                  <a:lnTo>
                    <a:pt x="28510" y="81866"/>
                  </a:lnTo>
                  <a:lnTo>
                    <a:pt x="28646" y="81526"/>
                  </a:lnTo>
                  <a:lnTo>
                    <a:pt x="28782" y="81187"/>
                  </a:lnTo>
                  <a:lnTo>
                    <a:pt x="29053" y="80847"/>
                  </a:lnTo>
                  <a:lnTo>
                    <a:pt x="29325" y="80644"/>
                  </a:lnTo>
                  <a:lnTo>
                    <a:pt x="29664" y="80440"/>
                  </a:lnTo>
                  <a:lnTo>
                    <a:pt x="30071" y="80304"/>
                  </a:lnTo>
                  <a:close/>
                  <a:moveTo>
                    <a:pt x="3530" y="815"/>
                  </a:moveTo>
                  <a:lnTo>
                    <a:pt x="2987" y="883"/>
                  </a:lnTo>
                  <a:lnTo>
                    <a:pt x="2512" y="1019"/>
                  </a:lnTo>
                  <a:lnTo>
                    <a:pt x="2036" y="1290"/>
                  </a:lnTo>
                  <a:lnTo>
                    <a:pt x="1629" y="1630"/>
                  </a:lnTo>
                  <a:lnTo>
                    <a:pt x="1290" y="2037"/>
                  </a:lnTo>
                  <a:lnTo>
                    <a:pt x="1086" y="2512"/>
                  </a:lnTo>
                  <a:lnTo>
                    <a:pt x="950" y="2987"/>
                  </a:lnTo>
                  <a:lnTo>
                    <a:pt x="882" y="3530"/>
                  </a:lnTo>
                  <a:lnTo>
                    <a:pt x="882" y="82612"/>
                  </a:lnTo>
                  <a:lnTo>
                    <a:pt x="950" y="83155"/>
                  </a:lnTo>
                  <a:lnTo>
                    <a:pt x="1086" y="83698"/>
                  </a:lnTo>
                  <a:lnTo>
                    <a:pt x="1358" y="84174"/>
                  </a:lnTo>
                  <a:lnTo>
                    <a:pt x="1765" y="84581"/>
                  </a:lnTo>
                  <a:lnTo>
                    <a:pt x="2172" y="84852"/>
                  </a:lnTo>
                  <a:lnTo>
                    <a:pt x="2715" y="85124"/>
                  </a:lnTo>
                  <a:lnTo>
                    <a:pt x="3258" y="85260"/>
                  </a:lnTo>
                  <a:lnTo>
                    <a:pt x="3869" y="85328"/>
                  </a:lnTo>
                  <a:lnTo>
                    <a:pt x="57156" y="85328"/>
                  </a:lnTo>
                  <a:lnTo>
                    <a:pt x="57767" y="85260"/>
                  </a:lnTo>
                  <a:lnTo>
                    <a:pt x="58310" y="85124"/>
                  </a:lnTo>
                  <a:lnTo>
                    <a:pt x="58785" y="84852"/>
                  </a:lnTo>
                  <a:lnTo>
                    <a:pt x="59260" y="84513"/>
                  </a:lnTo>
                  <a:lnTo>
                    <a:pt x="59600" y="84106"/>
                  </a:lnTo>
                  <a:lnTo>
                    <a:pt x="59871" y="83631"/>
                  </a:lnTo>
                  <a:lnTo>
                    <a:pt x="60075" y="83087"/>
                  </a:lnTo>
                  <a:lnTo>
                    <a:pt x="60143" y="82477"/>
                  </a:lnTo>
                  <a:lnTo>
                    <a:pt x="60143" y="3530"/>
                  </a:lnTo>
                  <a:lnTo>
                    <a:pt x="60075" y="2987"/>
                  </a:lnTo>
                  <a:lnTo>
                    <a:pt x="59939" y="2512"/>
                  </a:lnTo>
                  <a:lnTo>
                    <a:pt x="59668" y="2037"/>
                  </a:lnTo>
                  <a:lnTo>
                    <a:pt x="59328" y="1630"/>
                  </a:lnTo>
                  <a:lnTo>
                    <a:pt x="58921" y="1290"/>
                  </a:lnTo>
                  <a:lnTo>
                    <a:pt x="58446" y="1019"/>
                  </a:lnTo>
                  <a:lnTo>
                    <a:pt x="57903" y="883"/>
                  </a:lnTo>
                  <a:lnTo>
                    <a:pt x="57360" y="815"/>
                  </a:lnTo>
                  <a:close/>
                  <a:moveTo>
                    <a:pt x="57971" y="679"/>
                  </a:moveTo>
                  <a:lnTo>
                    <a:pt x="58514" y="883"/>
                  </a:lnTo>
                  <a:lnTo>
                    <a:pt x="58989" y="1155"/>
                  </a:lnTo>
                  <a:lnTo>
                    <a:pt x="59464" y="1494"/>
                  </a:lnTo>
                  <a:lnTo>
                    <a:pt x="59804" y="1901"/>
                  </a:lnTo>
                  <a:lnTo>
                    <a:pt x="60075" y="2444"/>
                  </a:lnTo>
                  <a:lnTo>
                    <a:pt x="60211" y="2987"/>
                  </a:lnTo>
                  <a:lnTo>
                    <a:pt x="60279" y="3530"/>
                  </a:lnTo>
                  <a:lnTo>
                    <a:pt x="60279" y="82477"/>
                  </a:lnTo>
                  <a:lnTo>
                    <a:pt x="60211" y="83087"/>
                  </a:lnTo>
                  <a:lnTo>
                    <a:pt x="60075" y="83698"/>
                  </a:lnTo>
                  <a:lnTo>
                    <a:pt x="59736" y="84174"/>
                  </a:lnTo>
                  <a:lnTo>
                    <a:pt x="59396" y="84649"/>
                  </a:lnTo>
                  <a:lnTo>
                    <a:pt x="58921" y="84988"/>
                  </a:lnTo>
                  <a:lnTo>
                    <a:pt x="58378" y="85260"/>
                  </a:lnTo>
                  <a:lnTo>
                    <a:pt x="57767" y="85463"/>
                  </a:lnTo>
                  <a:lnTo>
                    <a:pt x="57156" y="85531"/>
                  </a:lnTo>
                  <a:lnTo>
                    <a:pt x="3869" y="85531"/>
                  </a:lnTo>
                  <a:lnTo>
                    <a:pt x="3190" y="85463"/>
                  </a:lnTo>
                  <a:lnTo>
                    <a:pt x="2647" y="85260"/>
                  </a:lnTo>
                  <a:lnTo>
                    <a:pt x="2104" y="84988"/>
                  </a:lnTo>
                  <a:lnTo>
                    <a:pt x="1629" y="84649"/>
                  </a:lnTo>
                  <a:lnTo>
                    <a:pt x="1222" y="84241"/>
                  </a:lnTo>
                  <a:lnTo>
                    <a:pt x="950" y="83766"/>
                  </a:lnTo>
                  <a:lnTo>
                    <a:pt x="747" y="83223"/>
                  </a:lnTo>
                  <a:lnTo>
                    <a:pt x="679" y="82612"/>
                  </a:lnTo>
                  <a:lnTo>
                    <a:pt x="679" y="3530"/>
                  </a:lnTo>
                  <a:lnTo>
                    <a:pt x="747" y="2987"/>
                  </a:lnTo>
                  <a:lnTo>
                    <a:pt x="950" y="2444"/>
                  </a:lnTo>
                  <a:lnTo>
                    <a:pt x="1154" y="1901"/>
                  </a:lnTo>
                  <a:lnTo>
                    <a:pt x="1561" y="1494"/>
                  </a:lnTo>
                  <a:lnTo>
                    <a:pt x="1969" y="1155"/>
                  </a:lnTo>
                  <a:lnTo>
                    <a:pt x="2444" y="883"/>
                  </a:lnTo>
                  <a:lnTo>
                    <a:pt x="2987" y="679"/>
                  </a:lnTo>
                  <a:close/>
                  <a:moveTo>
                    <a:pt x="3530" y="1"/>
                  </a:moveTo>
                  <a:lnTo>
                    <a:pt x="2851" y="68"/>
                  </a:lnTo>
                  <a:lnTo>
                    <a:pt x="2172" y="204"/>
                  </a:lnTo>
                  <a:lnTo>
                    <a:pt x="1561" y="544"/>
                  </a:lnTo>
                  <a:lnTo>
                    <a:pt x="1018" y="1019"/>
                  </a:lnTo>
                  <a:lnTo>
                    <a:pt x="611" y="1562"/>
                  </a:lnTo>
                  <a:lnTo>
                    <a:pt x="272" y="2173"/>
                  </a:lnTo>
                  <a:lnTo>
                    <a:pt x="68" y="2852"/>
                  </a:lnTo>
                  <a:lnTo>
                    <a:pt x="0" y="3530"/>
                  </a:lnTo>
                  <a:lnTo>
                    <a:pt x="0" y="82612"/>
                  </a:lnTo>
                  <a:lnTo>
                    <a:pt x="68" y="83359"/>
                  </a:lnTo>
                  <a:lnTo>
                    <a:pt x="339" y="84038"/>
                  </a:lnTo>
                  <a:lnTo>
                    <a:pt x="679" y="84649"/>
                  </a:lnTo>
                  <a:lnTo>
                    <a:pt x="1154" y="85124"/>
                  </a:lnTo>
                  <a:lnTo>
                    <a:pt x="1697" y="85599"/>
                  </a:lnTo>
                  <a:lnTo>
                    <a:pt x="2376" y="85938"/>
                  </a:lnTo>
                  <a:lnTo>
                    <a:pt x="3055" y="86142"/>
                  </a:lnTo>
                  <a:lnTo>
                    <a:pt x="3869" y="86210"/>
                  </a:lnTo>
                  <a:lnTo>
                    <a:pt x="57156" y="86210"/>
                  </a:lnTo>
                  <a:lnTo>
                    <a:pt x="57903" y="86142"/>
                  </a:lnTo>
                  <a:lnTo>
                    <a:pt x="58582" y="85938"/>
                  </a:lnTo>
                  <a:lnTo>
                    <a:pt x="59260" y="85599"/>
                  </a:lnTo>
                  <a:lnTo>
                    <a:pt x="59804" y="85124"/>
                  </a:lnTo>
                  <a:lnTo>
                    <a:pt x="60347" y="84581"/>
                  </a:lnTo>
                  <a:lnTo>
                    <a:pt x="60686" y="83970"/>
                  </a:lnTo>
                  <a:lnTo>
                    <a:pt x="60890" y="83223"/>
                  </a:lnTo>
                  <a:lnTo>
                    <a:pt x="60957" y="82477"/>
                  </a:lnTo>
                  <a:lnTo>
                    <a:pt x="60957" y="3530"/>
                  </a:lnTo>
                  <a:lnTo>
                    <a:pt x="60890" y="2852"/>
                  </a:lnTo>
                  <a:lnTo>
                    <a:pt x="60686" y="2173"/>
                  </a:lnTo>
                  <a:lnTo>
                    <a:pt x="60347" y="1562"/>
                  </a:lnTo>
                  <a:lnTo>
                    <a:pt x="59939" y="1019"/>
                  </a:lnTo>
                  <a:lnTo>
                    <a:pt x="59396" y="544"/>
                  </a:lnTo>
                  <a:lnTo>
                    <a:pt x="58785" y="204"/>
                  </a:lnTo>
                  <a:lnTo>
                    <a:pt x="58106" y="68"/>
                  </a:lnTo>
                  <a:lnTo>
                    <a:pt x="5736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B7CAE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887554" y="2037048"/>
            <a:ext cx="1196008" cy="2478917"/>
            <a:chOff x="916961" y="1320732"/>
            <a:chExt cx="1278775" cy="2691178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288" y="1702348"/>
              <a:ext cx="1080120" cy="2049792"/>
            </a:xfrm>
            <a:prstGeom prst="rect">
              <a:avLst/>
            </a:prstGeom>
          </p:spPr>
        </p:pic>
        <p:sp>
          <p:nvSpPr>
            <p:cNvPr id="9" name="Google Shape;264;p32"/>
            <p:cNvSpPr/>
            <p:nvPr/>
          </p:nvSpPr>
          <p:spPr>
            <a:xfrm>
              <a:off x="916961" y="1320732"/>
              <a:ext cx="1278775" cy="2691178"/>
            </a:xfrm>
            <a:custGeom>
              <a:avLst/>
              <a:gdLst/>
              <a:ahLst/>
              <a:cxnLst/>
              <a:rect l="l" t="t" r="r" b="b"/>
              <a:pathLst>
                <a:path w="25999" h="54713" extrusionOk="0">
                  <a:moveTo>
                    <a:pt x="12966" y="2173"/>
                  </a:moveTo>
                  <a:lnTo>
                    <a:pt x="13169" y="2240"/>
                  </a:lnTo>
                  <a:lnTo>
                    <a:pt x="13373" y="2308"/>
                  </a:lnTo>
                  <a:lnTo>
                    <a:pt x="13441" y="2512"/>
                  </a:lnTo>
                  <a:lnTo>
                    <a:pt x="13509" y="2716"/>
                  </a:lnTo>
                  <a:lnTo>
                    <a:pt x="13441" y="2919"/>
                  </a:lnTo>
                  <a:lnTo>
                    <a:pt x="13373" y="3123"/>
                  </a:lnTo>
                  <a:lnTo>
                    <a:pt x="13169" y="3191"/>
                  </a:lnTo>
                  <a:lnTo>
                    <a:pt x="12966" y="3259"/>
                  </a:lnTo>
                  <a:lnTo>
                    <a:pt x="12762" y="3191"/>
                  </a:lnTo>
                  <a:lnTo>
                    <a:pt x="12626" y="3123"/>
                  </a:lnTo>
                  <a:lnTo>
                    <a:pt x="12491" y="2919"/>
                  </a:lnTo>
                  <a:lnTo>
                    <a:pt x="12423" y="2716"/>
                  </a:lnTo>
                  <a:lnTo>
                    <a:pt x="12491" y="2512"/>
                  </a:lnTo>
                  <a:lnTo>
                    <a:pt x="12626" y="2308"/>
                  </a:lnTo>
                  <a:lnTo>
                    <a:pt x="12762" y="2240"/>
                  </a:lnTo>
                  <a:lnTo>
                    <a:pt x="12966" y="2173"/>
                  </a:lnTo>
                  <a:close/>
                  <a:moveTo>
                    <a:pt x="14934" y="4480"/>
                  </a:moveTo>
                  <a:lnTo>
                    <a:pt x="15002" y="4548"/>
                  </a:lnTo>
                  <a:lnTo>
                    <a:pt x="15070" y="4684"/>
                  </a:lnTo>
                  <a:lnTo>
                    <a:pt x="15138" y="4752"/>
                  </a:lnTo>
                  <a:lnTo>
                    <a:pt x="15070" y="4888"/>
                  </a:lnTo>
                  <a:lnTo>
                    <a:pt x="15002" y="5024"/>
                  </a:lnTo>
                  <a:lnTo>
                    <a:pt x="14934" y="5024"/>
                  </a:lnTo>
                  <a:lnTo>
                    <a:pt x="14799" y="5091"/>
                  </a:lnTo>
                  <a:lnTo>
                    <a:pt x="11065" y="5091"/>
                  </a:lnTo>
                  <a:lnTo>
                    <a:pt x="10929" y="5024"/>
                  </a:lnTo>
                  <a:lnTo>
                    <a:pt x="10861" y="5024"/>
                  </a:lnTo>
                  <a:lnTo>
                    <a:pt x="10794" y="4888"/>
                  </a:lnTo>
                  <a:lnTo>
                    <a:pt x="10726" y="4752"/>
                  </a:lnTo>
                  <a:lnTo>
                    <a:pt x="10794" y="4684"/>
                  </a:lnTo>
                  <a:lnTo>
                    <a:pt x="10861" y="4548"/>
                  </a:lnTo>
                  <a:lnTo>
                    <a:pt x="10929" y="4480"/>
                  </a:lnTo>
                  <a:close/>
                  <a:moveTo>
                    <a:pt x="23963" y="7807"/>
                  </a:moveTo>
                  <a:lnTo>
                    <a:pt x="23963" y="7875"/>
                  </a:lnTo>
                  <a:lnTo>
                    <a:pt x="23963" y="46771"/>
                  </a:lnTo>
                  <a:lnTo>
                    <a:pt x="23963" y="46838"/>
                  </a:lnTo>
                  <a:lnTo>
                    <a:pt x="1969" y="46838"/>
                  </a:lnTo>
                  <a:lnTo>
                    <a:pt x="1969" y="46771"/>
                  </a:lnTo>
                  <a:lnTo>
                    <a:pt x="1969" y="7875"/>
                  </a:lnTo>
                  <a:lnTo>
                    <a:pt x="1969" y="7807"/>
                  </a:lnTo>
                  <a:close/>
                  <a:moveTo>
                    <a:pt x="12558" y="48536"/>
                  </a:moveTo>
                  <a:lnTo>
                    <a:pt x="12151" y="48671"/>
                  </a:lnTo>
                  <a:lnTo>
                    <a:pt x="11812" y="48875"/>
                  </a:lnTo>
                  <a:lnTo>
                    <a:pt x="11472" y="49146"/>
                  </a:lnTo>
                  <a:lnTo>
                    <a:pt x="11269" y="49418"/>
                  </a:lnTo>
                  <a:lnTo>
                    <a:pt x="11065" y="49825"/>
                  </a:lnTo>
                  <a:lnTo>
                    <a:pt x="10929" y="50165"/>
                  </a:lnTo>
                  <a:lnTo>
                    <a:pt x="10861" y="50640"/>
                  </a:lnTo>
                  <a:lnTo>
                    <a:pt x="10929" y="51047"/>
                  </a:lnTo>
                  <a:lnTo>
                    <a:pt x="11065" y="51454"/>
                  </a:lnTo>
                  <a:lnTo>
                    <a:pt x="11269" y="51794"/>
                  </a:lnTo>
                  <a:lnTo>
                    <a:pt x="11472" y="52065"/>
                  </a:lnTo>
                  <a:lnTo>
                    <a:pt x="11812" y="52337"/>
                  </a:lnTo>
                  <a:lnTo>
                    <a:pt x="12151" y="52541"/>
                  </a:lnTo>
                  <a:lnTo>
                    <a:pt x="12558" y="52676"/>
                  </a:lnTo>
                  <a:lnTo>
                    <a:pt x="12966" y="52744"/>
                  </a:lnTo>
                  <a:lnTo>
                    <a:pt x="13373" y="52676"/>
                  </a:lnTo>
                  <a:lnTo>
                    <a:pt x="13780" y="52541"/>
                  </a:lnTo>
                  <a:lnTo>
                    <a:pt x="14120" y="52337"/>
                  </a:lnTo>
                  <a:lnTo>
                    <a:pt x="14459" y="52065"/>
                  </a:lnTo>
                  <a:lnTo>
                    <a:pt x="14731" y="51794"/>
                  </a:lnTo>
                  <a:lnTo>
                    <a:pt x="14934" y="51454"/>
                  </a:lnTo>
                  <a:lnTo>
                    <a:pt x="15002" y="51047"/>
                  </a:lnTo>
                  <a:lnTo>
                    <a:pt x="15070" y="50640"/>
                  </a:lnTo>
                  <a:lnTo>
                    <a:pt x="15002" y="50165"/>
                  </a:lnTo>
                  <a:lnTo>
                    <a:pt x="14934" y="49825"/>
                  </a:lnTo>
                  <a:lnTo>
                    <a:pt x="14731" y="49418"/>
                  </a:lnTo>
                  <a:lnTo>
                    <a:pt x="14459" y="49146"/>
                  </a:lnTo>
                  <a:lnTo>
                    <a:pt x="14120" y="48875"/>
                  </a:lnTo>
                  <a:lnTo>
                    <a:pt x="13780" y="48671"/>
                  </a:lnTo>
                  <a:lnTo>
                    <a:pt x="13373" y="48536"/>
                  </a:lnTo>
                  <a:close/>
                  <a:moveTo>
                    <a:pt x="12966" y="48332"/>
                  </a:moveTo>
                  <a:lnTo>
                    <a:pt x="13441" y="48400"/>
                  </a:lnTo>
                  <a:lnTo>
                    <a:pt x="13848" y="48536"/>
                  </a:lnTo>
                  <a:lnTo>
                    <a:pt x="14256" y="48739"/>
                  </a:lnTo>
                  <a:lnTo>
                    <a:pt x="14595" y="49011"/>
                  </a:lnTo>
                  <a:lnTo>
                    <a:pt x="14866" y="49350"/>
                  </a:lnTo>
                  <a:lnTo>
                    <a:pt x="15070" y="49757"/>
                  </a:lnTo>
                  <a:lnTo>
                    <a:pt x="15206" y="50165"/>
                  </a:lnTo>
                  <a:lnTo>
                    <a:pt x="15274" y="50640"/>
                  </a:lnTo>
                  <a:lnTo>
                    <a:pt x="15206" y="51047"/>
                  </a:lnTo>
                  <a:lnTo>
                    <a:pt x="15070" y="51522"/>
                  </a:lnTo>
                  <a:lnTo>
                    <a:pt x="14866" y="51862"/>
                  </a:lnTo>
                  <a:lnTo>
                    <a:pt x="14595" y="52201"/>
                  </a:lnTo>
                  <a:lnTo>
                    <a:pt x="14256" y="52473"/>
                  </a:lnTo>
                  <a:lnTo>
                    <a:pt x="13848" y="52676"/>
                  </a:lnTo>
                  <a:lnTo>
                    <a:pt x="13441" y="52812"/>
                  </a:lnTo>
                  <a:lnTo>
                    <a:pt x="12966" y="52880"/>
                  </a:lnTo>
                  <a:lnTo>
                    <a:pt x="12558" y="52812"/>
                  </a:lnTo>
                  <a:lnTo>
                    <a:pt x="12083" y="52676"/>
                  </a:lnTo>
                  <a:lnTo>
                    <a:pt x="11744" y="52473"/>
                  </a:lnTo>
                  <a:lnTo>
                    <a:pt x="11404" y="52201"/>
                  </a:lnTo>
                  <a:lnTo>
                    <a:pt x="11133" y="51862"/>
                  </a:lnTo>
                  <a:lnTo>
                    <a:pt x="10929" y="51522"/>
                  </a:lnTo>
                  <a:lnTo>
                    <a:pt x="10794" y="51047"/>
                  </a:lnTo>
                  <a:lnTo>
                    <a:pt x="10726" y="50640"/>
                  </a:lnTo>
                  <a:lnTo>
                    <a:pt x="10794" y="50165"/>
                  </a:lnTo>
                  <a:lnTo>
                    <a:pt x="10929" y="49757"/>
                  </a:lnTo>
                  <a:lnTo>
                    <a:pt x="11133" y="49350"/>
                  </a:lnTo>
                  <a:lnTo>
                    <a:pt x="11404" y="49011"/>
                  </a:lnTo>
                  <a:lnTo>
                    <a:pt x="11744" y="48739"/>
                  </a:lnTo>
                  <a:lnTo>
                    <a:pt x="12083" y="48536"/>
                  </a:lnTo>
                  <a:lnTo>
                    <a:pt x="12558" y="48400"/>
                  </a:lnTo>
                  <a:lnTo>
                    <a:pt x="12966" y="48332"/>
                  </a:lnTo>
                  <a:close/>
                  <a:moveTo>
                    <a:pt x="3938" y="679"/>
                  </a:moveTo>
                  <a:lnTo>
                    <a:pt x="3259" y="747"/>
                  </a:lnTo>
                  <a:lnTo>
                    <a:pt x="2648" y="951"/>
                  </a:lnTo>
                  <a:lnTo>
                    <a:pt x="2105" y="1222"/>
                  </a:lnTo>
                  <a:lnTo>
                    <a:pt x="1630" y="1629"/>
                  </a:lnTo>
                  <a:lnTo>
                    <a:pt x="1290" y="2105"/>
                  </a:lnTo>
                  <a:lnTo>
                    <a:pt x="951" y="2648"/>
                  </a:lnTo>
                  <a:lnTo>
                    <a:pt x="747" y="3259"/>
                  </a:lnTo>
                  <a:lnTo>
                    <a:pt x="747" y="3870"/>
                  </a:lnTo>
                  <a:lnTo>
                    <a:pt x="747" y="50776"/>
                  </a:lnTo>
                  <a:lnTo>
                    <a:pt x="747" y="51387"/>
                  </a:lnTo>
                  <a:lnTo>
                    <a:pt x="951" y="51997"/>
                  </a:lnTo>
                  <a:lnTo>
                    <a:pt x="1290" y="52541"/>
                  </a:lnTo>
                  <a:lnTo>
                    <a:pt x="1630" y="53016"/>
                  </a:lnTo>
                  <a:lnTo>
                    <a:pt x="2105" y="53423"/>
                  </a:lnTo>
                  <a:lnTo>
                    <a:pt x="2648" y="53695"/>
                  </a:lnTo>
                  <a:lnTo>
                    <a:pt x="3259" y="53898"/>
                  </a:lnTo>
                  <a:lnTo>
                    <a:pt x="3938" y="53966"/>
                  </a:lnTo>
                  <a:lnTo>
                    <a:pt x="22062" y="53966"/>
                  </a:lnTo>
                  <a:lnTo>
                    <a:pt x="22741" y="53898"/>
                  </a:lnTo>
                  <a:lnTo>
                    <a:pt x="23352" y="53695"/>
                  </a:lnTo>
                  <a:lnTo>
                    <a:pt x="23895" y="53423"/>
                  </a:lnTo>
                  <a:lnTo>
                    <a:pt x="24370" y="53016"/>
                  </a:lnTo>
                  <a:lnTo>
                    <a:pt x="24709" y="52541"/>
                  </a:lnTo>
                  <a:lnTo>
                    <a:pt x="25049" y="51997"/>
                  </a:lnTo>
                  <a:lnTo>
                    <a:pt x="25252" y="51387"/>
                  </a:lnTo>
                  <a:lnTo>
                    <a:pt x="25320" y="50776"/>
                  </a:lnTo>
                  <a:lnTo>
                    <a:pt x="25320" y="3870"/>
                  </a:lnTo>
                  <a:lnTo>
                    <a:pt x="25252" y="3259"/>
                  </a:lnTo>
                  <a:lnTo>
                    <a:pt x="25049" y="2648"/>
                  </a:lnTo>
                  <a:lnTo>
                    <a:pt x="24709" y="2105"/>
                  </a:lnTo>
                  <a:lnTo>
                    <a:pt x="24370" y="1629"/>
                  </a:lnTo>
                  <a:lnTo>
                    <a:pt x="23895" y="1222"/>
                  </a:lnTo>
                  <a:lnTo>
                    <a:pt x="23352" y="951"/>
                  </a:lnTo>
                  <a:lnTo>
                    <a:pt x="22741" y="747"/>
                  </a:lnTo>
                  <a:lnTo>
                    <a:pt x="22062" y="679"/>
                  </a:lnTo>
                  <a:close/>
                  <a:moveTo>
                    <a:pt x="22062" y="543"/>
                  </a:moveTo>
                  <a:lnTo>
                    <a:pt x="22741" y="611"/>
                  </a:lnTo>
                  <a:lnTo>
                    <a:pt x="23419" y="815"/>
                  </a:lnTo>
                  <a:lnTo>
                    <a:pt x="23963" y="1086"/>
                  </a:lnTo>
                  <a:lnTo>
                    <a:pt x="24438" y="1494"/>
                  </a:lnTo>
                  <a:lnTo>
                    <a:pt x="24845" y="2037"/>
                  </a:lnTo>
                  <a:lnTo>
                    <a:pt x="25184" y="2580"/>
                  </a:lnTo>
                  <a:lnTo>
                    <a:pt x="25388" y="3191"/>
                  </a:lnTo>
                  <a:lnTo>
                    <a:pt x="25456" y="3870"/>
                  </a:lnTo>
                  <a:lnTo>
                    <a:pt x="25456" y="50776"/>
                  </a:lnTo>
                  <a:lnTo>
                    <a:pt x="25388" y="51454"/>
                  </a:lnTo>
                  <a:lnTo>
                    <a:pt x="25184" y="52065"/>
                  </a:lnTo>
                  <a:lnTo>
                    <a:pt x="24845" y="52676"/>
                  </a:lnTo>
                  <a:lnTo>
                    <a:pt x="24438" y="53151"/>
                  </a:lnTo>
                  <a:lnTo>
                    <a:pt x="23963" y="53559"/>
                  </a:lnTo>
                  <a:lnTo>
                    <a:pt x="23419" y="53898"/>
                  </a:lnTo>
                  <a:lnTo>
                    <a:pt x="22741" y="54102"/>
                  </a:lnTo>
                  <a:lnTo>
                    <a:pt x="22062" y="54170"/>
                  </a:lnTo>
                  <a:lnTo>
                    <a:pt x="3938" y="54170"/>
                  </a:lnTo>
                  <a:lnTo>
                    <a:pt x="3259" y="54102"/>
                  </a:lnTo>
                  <a:lnTo>
                    <a:pt x="2580" y="53898"/>
                  </a:lnTo>
                  <a:lnTo>
                    <a:pt x="2037" y="53559"/>
                  </a:lnTo>
                  <a:lnTo>
                    <a:pt x="1562" y="53151"/>
                  </a:lnTo>
                  <a:lnTo>
                    <a:pt x="1154" y="52676"/>
                  </a:lnTo>
                  <a:lnTo>
                    <a:pt x="815" y="52065"/>
                  </a:lnTo>
                  <a:lnTo>
                    <a:pt x="611" y="51454"/>
                  </a:lnTo>
                  <a:lnTo>
                    <a:pt x="543" y="50776"/>
                  </a:lnTo>
                  <a:lnTo>
                    <a:pt x="543" y="3870"/>
                  </a:lnTo>
                  <a:lnTo>
                    <a:pt x="611" y="3191"/>
                  </a:lnTo>
                  <a:lnTo>
                    <a:pt x="815" y="2580"/>
                  </a:lnTo>
                  <a:lnTo>
                    <a:pt x="1154" y="2037"/>
                  </a:lnTo>
                  <a:lnTo>
                    <a:pt x="1562" y="1494"/>
                  </a:lnTo>
                  <a:lnTo>
                    <a:pt x="2037" y="1086"/>
                  </a:lnTo>
                  <a:lnTo>
                    <a:pt x="2580" y="815"/>
                  </a:lnTo>
                  <a:lnTo>
                    <a:pt x="3259" y="611"/>
                  </a:lnTo>
                  <a:lnTo>
                    <a:pt x="3938" y="543"/>
                  </a:lnTo>
                  <a:close/>
                  <a:moveTo>
                    <a:pt x="3938" y="0"/>
                  </a:moveTo>
                  <a:lnTo>
                    <a:pt x="3123" y="68"/>
                  </a:lnTo>
                  <a:lnTo>
                    <a:pt x="2444" y="272"/>
                  </a:lnTo>
                  <a:lnTo>
                    <a:pt x="1765" y="611"/>
                  </a:lnTo>
                  <a:lnTo>
                    <a:pt x="1154" y="1154"/>
                  </a:lnTo>
                  <a:lnTo>
                    <a:pt x="679" y="1697"/>
                  </a:lnTo>
                  <a:lnTo>
                    <a:pt x="272" y="2376"/>
                  </a:lnTo>
                  <a:lnTo>
                    <a:pt x="68" y="3123"/>
                  </a:lnTo>
                  <a:lnTo>
                    <a:pt x="0" y="3870"/>
                  </a:lnTo>
                  <a:lnTo>
                    <a:pt x="0" y="50776"/>
                  </a:lnTo>
                  <a:lnTo>
                    <a:pt x="68" y="51522"/>
                  </a:lnTo>
                  <a:lnTo>
                    <a:pt x="272" y="52269"/>
                  </a:lnTo>
                  <a:lnTo>
                    <a:pt x="679" y="52948"/>
                  </a:lnTo>
                  <a:lnTo>
                    <a:pt x="1154" y="53559"/>
                  </a:lnTo>
                  <a:lnTo>
                    <a:pt x="1765" y="54034"/>
                  </a:lnTo>
                  <a:lnTo>
                    <a:pt x="2444" y="54373"/>
                  </a:lnTo>
                  <a:lnTo>
                    <a:pt x="3123" y="54645"/>
                  </a:lnTo>
                  <a:lnTo>
                    <a:pt x="3938" y="54713"/>
                  </a:lnTo>
                  <a:lnTo>
                    <a:pt x="22062" y="54713"/>
                  </a:lnTo>
                  <a:lnTo>
                    <a:pt x="22876" y="54645"/>
                  </a:lnTo>
                  <a:lnTo>
                    <a:pt x="23555" y="54373"/>
                  </a:lnTo>
                  <a:lnTo>
                    <a:pt x="24234" y="54034"/>
                  </a:lnTo>
                  <a:lnTo>
                    <a:pt x="24845" y="53559"/>
                  </a:lnTo>
                  <a:lnTo>
                    <a:pt x="25320" y="52948"/>
                  </a:lnTo>
                  <a:lnTo>
                    <a:pt x="25727" y="52269"/>
                  </a:lnTo>
                  <a:lnTo>
                    <a:pt x="25931" y="51522"/>
                  </a:lnTo>
                  <a:lnTo>
                    <a:pt x="25999" y="50776"/>
                  </a:lnTo>
                  <a:lnTo>
                    <a:pt x="25999" y="3870"/>
                  </a:lnTo>
                  <a:lnTo>
                    <a:pt x="25931" y="3123"/>
                  </a:lnTo>
                  <a:lnTo>
                    <a:pt x="25727" y="2376"/>
                  </a:lnTo>
                  <a:lnTo>
                    <a:pt x="25320" y="1697"/>
                  </a:lnTo>
                  <a:lnTo>
                    <a:pt x="24845" y="1154"/>
                  </a:lnTo>
                  <a:lnTo>
                    <a:pt x="24234" y="611"/>
                  </a:lnTo>
                  <a:lnTo>
                    <a:pt x="23555" y="272"/>
                  </a:lnTo>
                  <a:lnTo>
                    <a:pt x="22876" y="68"/>
                  </a:lnTo>
                  <a:lnTo>
                    <a:pt x="2206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B7CAE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733165" y="2327124"/>
            <a:ext cx="3619251" cy="2188841"/>
            <a:chOff x="4932040" y="1779662"/>
            <a:chExt cx="3869715" cy="2376264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260" y="1923678"/>
              <a:ext cx="3570700" cy="1807079"/>
            </a:xfrm>
            <a:prstGeom prst="rect">
              <a:avLst/>
            </a:prstGeom>
          </p:spPr>
        </p:pic>
        <p:sp>
          <p:nvSpPr>
            <p:cNvPr id="13" name="Google Shape;280;p34"/>
            <p:cNvSpPr/>
            <p:nvPr/>
          </p:nvSpPr>
          <p:spPr>
            <a:xfrm>
              <a:off x="4932040" y="1779662"/>
              <a:ext cx="3869715" cy="2376264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B7CAE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65;p13"/>
          <p:cNvSpPr txBox="1">
            <a:spLocks/>
          </p:cNvSpPr>
          <p:nvPr/>
        </p:nvSpPr>
        <p:spPr>
          <a:xfrm>
            <a:off x="395536" y="195486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zh-TW" altLang="en-US" sz="3200" dirty="0">
                <a:solidFill>
                  <a:srgbClr val="C0E78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8496218" y="4443958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7C7F91"/>
                </a:solidFill>
                <a:latin typeface="Aharoni" panose="02010803020104030203" pitchFamily="2" charset="-79"/>
                <a:ea typeface="Amatic SC"/>
                <a:cs typeface="Aharoni" panose="02010803020104030203" pitchFamily="2" charset="-79"/>
                <a:sym typeface="Amatic SC"/>
              </a:rPr>
              <a:t>16</a:t>
            </a:r>
            <a:endParaRPr lang="zh-TW" altLang="en-US" sz="2000" b="1" dirty="0">
              <a:solidFill>
                <a:srgbClr val="7C7F91"/>
              </a:solidFill>
              <a:latin typeface="Aharoni" panose="02010803020104030203" pitchFamily="2" charset="-79"/>
              <a:ea typeface="Amatic SC"/>
              <a:cs typeface="Aharoni" panose="02010803020104030203" pitchFamily="2" charset="-79"/>
              <a:sym typeface="Amatic SC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602408" y="830906"/>
            <a:ext cx="3880763" cy="1428122"/>
            <a:chOff x="2059389" y="2062601"/>
            <a:chExt cx="3880763" cy="1428122"/>
          </a:xfrm>
        </p:grpSpPr>
        <p:sp>
          <p:nvSpPr>
            <p:cNvPr id="23" name="矩形 22"/>
            <p:cNvSpPr/>
            <p:nvPr/>
          </p:nvSpPr>
          <p:spPr>
            <a:xfrm>
              <a:off x="3770802" y="2427733"/>
              <a:ext cx="2169350" cy="697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rgbClr val="F0C3A3"/>
                </a:buClr>
                <a:buSzPts val="2000"/>
                <a:buFont typeface="Muli Light"/>
                <a:buNone/>
              </a:pP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</a:rPr>
                <a:t>提供網頁及LineBOT</a:t>
              </a:r>
            </a:p>
            <a:p>
              <a:pPr>
                <a:buClr>
                  <a:srgbClr val="F0C3A3"/>
                </a:buClr>
                <a:buSzPts val="2000"/>
                <a:buFont typeface="Muli Light"/>
                <a:buNone/>
              </a:pPr>
              <a:r>
                <a:rPr lang="zh-TW" altLang="en-US" sz="16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</a:rPr>
                <a:t>可</a:t>
              </a:r>
              <a:r>
                <a:rPr lang="zh-TW" alt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Adobe Hebrew" pitchFamily="18" charset="-79"/>
                </a:rPr>
                <a:t>隨時輸入寶寶狀況</a:t>
              </a:r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2059389" y="2062601"/>
              <a:ext cx="1844832" cy="1428122"/>
              <a:chOff x="2059389" y="2062601"/>
              <a:chExt cx="1844832" cy="1428122"/>
            </a:xfrm>
          </p:grpSpPr>
          <p:sp>
            <p:nvSpPr>
              <p:cNvPr id="25" name="Google Shape;151;p23"/>
              <p:cNvSpPr/>
              <p:nvPr/>
            </p:nvSpPr>
            <p:spPr>
              <a:xfrm>
                <a:off x="2267744" y="2062601"/>
                <a:ext cx="1428122" cy="142812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94118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  <a:latin typeface="Muli Light"/>
                  <a:ea typeface="Muli Light"/>
                  <a:cs typeface="Muli Light"/>
                  <a:sym typeface="Muli Light"/>
                </a:endParaRPr>
              </a:p>
            </p:txBody>
          </p:sp>
          <p:sp>
            <p:nvSpPr>
              <p:cNvPr id="26" name="Google Shape;75;p14"/>
              <p:cNvSpPr txBox="1">
                <a:spLocks/>
              </p:cNvSpPr>
              <p:nvPr/>
            </p:nvSpPr>
            <p:spPr>
              <a:xfrm>
                <a:off x="2059389" y="2568790"/>
                <a:ext cx="1844832" cy="507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0C3A3"/>
                  </a:buClr>
                  <a:buSzPts val="2000"/>
                  <a:buFont typeface="Muli Light"/>
                  <a:buChar char="‐"/>
                  <a:defRPr sz="2000" b="0" i="0" u="none" strike="noStrike" cap="none">
                    <a:solidFill>
                      <a:srgbClr val="7C7F91"/>
                    </a:solidFill>
                    <a:latin typeface="Muli Light"/>
                    <a:ea typeface="Muli Light"/>
                    <a:cs typeface="Muli Light"/>
                    <a:sym typeface="Muli Light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0C3A3"/>
                  </a:buClr>
                  <a:buSzPts val="2000"/>
                  <a:buFont typeface="Muli Light"/>
                  <a:buChar char="‐"/>
                  <a:defRPr sz="2000" b="0" i="0" u="none" strike="noStrike" cap="none">
                    <a:solidFill>
                      <a:srgbClr val="7C7F91"/>
                    </a:solidFill>
                    <a:latin typeface="Muli Light"/>
                    <a:ea typeface="Muli Light"/>
                    <a:cs typeface="Muli Light"/>
                    <a:sym typeface="Muli Light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0C3A3"/>
                  </a:buClr>
                  <a:buSzPts val="2000"/>
                  <a:buFont typeface="Muli Light"/>
                  <a:buChar char="‐"/>
                  <a:defRPr sz="2000" b="0" i="0" u="none" strike="noStrike" cap="none">
                    <a:solidFill>
                      <a:srgbClr val="7C7F91"/>
                    </a:solidFill>
                    <a:latin typeface="Muli Light"/>
                    <a:ea typeface="Muli Light"/>
                    <a:cs typeface="Muli Light"/>
                    <a:sym typeface="Muli Light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C7F91"/>
                  </a:buClr>
                  <a:buSzPts val="2000"/>
                  <a:buFont typeface="Muli Light"/>
                  <a:buChar char="‐"/>
                  <a:defRPr sz="2000" b="0" i="0" u="none" strike="noStrike" cap="none">
                    <a:solidFill>
                      <a:srgbClr val="7C7F91"/>
                    </a:solidFill>
                    <a:latin typeface="Muli Light"/>
                    <a:ea typeface="Muli Light"/>
                    <a:cs typeface="Muli Light"/>
                    <a:sym typeface="Muli Light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C7F91"/>
                  </a:buClr>
                  <a:buSzPts val="2000"/>
                  <a:buFont typeface="Muli Light"/>
                  <a:buChar char="‐"/>
                  <a:defRPr sz="2000" b="0" i="0" u="none" strike="noStrike" cap="none">
                    <a:solidFill>
                      <a:srgbClr val="7C7F91"/>
                    </a:solidFill>
                    <a:latin typeface="Muli Light"/>
                    <a:ea typeface="Muli Light"/>
                    <a:cs typeface="Muli Light"/>
                    <a:sym typeface="Muli Light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C7F91"/>
                  </a:buClr>
                  <a:buSzPts val="2000"/>
                  <a:buFont typeface="Muli Light"/>
                  <a:buChar char="‐"/>
                  <a:defRPr sz="2000" b="0" i="0" u="none" strike="noStrike" cap="none">
                    <a:solidFill>
                      <a:srgbClr val="7C7F91"/>
                    </a:solidFill>
                    <a:latin typeface="Muli Light"/>
                    <a:ea typeface="Muli Light"/>
                    <a:cs typeface="Muli Light"/>
                    <a:sym typeface="Muli Light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C7F91"/>
                  </a:buClr>
                  <a:buSzPts val="2000"/>
                  <a:buFont typeface="Muli Light"/>
                  <a:buChar char="‐"/>
                  <a:defRPr sz="2000" b="0" i="0" u="none" strike="noStrike" cap="none">
                    <a:solidFill>
                      <a:srgbClr val="7C7F91"/>
                    </a:solidFill>
                    <a:latin typeface="Muli Light"/>
                    <a:ea typeface="Muli Light"/>
                    <a:cs typeface="Muli Light"/>
                    <a:sym typeface="Muli Light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C7F91"/>
                  </a:buClr>
                  <a:buSzPts val="2000"/>
                  <a:buFont typeface="Muli Light"/>
                  <a:buChar char="‐"/>
                  <a:defRPr sz="2000" b="0" i="0" u="none" strike="noStrike" cap="none">
                    <a:solidFill>
                      <a:srgbClr val="7C7F91"/>
                    </a:solidFill>
                    <a:latin typeface="Muli Light"/>
                    <a:ea typeface="Muli Light"/>
                    <a:cs typeface="Muli Light"/>
                    <a:sym typeface="Muli Light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C7F91"/>
                  </a:buClr>
                  <a:buSzPts val="2000"/>
                  <a:buFont typeface="Muli Light"/>
                  <a:buChar char="‐"/>
                  <a:defRPr sz="2000" b="0" i="0" u="none" strike="noStrike" cap="none">
                    <a:solidFill>
                      <a:srgbClr val="7C7F91"/>
                    </a:solidFill>
                    <a:latin typeface="Muli Light"/>
                    <a:ea typeface="Muli Light"/>
                    <a:cs typeface="Muli Light"/>
                    <a:sym typeface="Muli Light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zh-TW" altLang="en-US" b="1" dirty="0" smtClean="0">
                    <a:solidFill>
                      <a:srgbClr val="828282"/>
                    </a:solidFill>
                    <a:latin typeface="微軟正黑體" pitchFamily="34" charset="-120"/>
                    <a:ea typeface="微軟正黑體" pitchFamily="34" charset="-120"/>
                    <a:cs typeface="Adobe Hebrew" pitchFamily="18" charset="-79"/>
                    <a:sym typeface="Amatic SC"/>
                  </a:rPr>
                  <a:t>便利</a:t>
                </a:r>
                <a:r>
                  <a:rPr lang="zh-TW" altLang="en-US" b="1" dirty="0">
                    <a:solidFill>
                      <a:srgbClr val="828282"/>
                    </a:solidFill>
                    <a:latin typeface="微軟正黑體" pitchFamily="34" charset="-120"/>
                    <a:ea typeface="微軟正黑體" pitchFamily="34" charset="-120"/>
                    <a:cs typeface="Adobe Hebrew" pitchFamily="18" charset="-79"/>
                    <a:sym typeface="Amatic SC"/>
                  </a:rPr>
                  <a:t>性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14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14"/>
          <p:cNvSpPr txBox="1">
            <a:spLocks/>
          </p:cNvSpPr>
          <p:nvPr/>
        </p:nvSpPr>
        <p:spPr>
          <a:xfrm>
            <a:off x="0" y="1741806"/>
            <a:ext cx="9144000" cy="1159800"/>
          </a:xfrm>
          <a:prstGeom prst="rect">
            <a:avLst/>
          </a:prstGeom>
          <a:noFill/>
          <a:ln w="57150"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lang="zh-TW" altLang="en-US" dirty="0">
              <a:ln w="28575">
                <a:solidFill>
                  <a:srgbClr val="B2CCEC"/>
                </a:solidFill>
              </a:ln>
              <a:solidFill>
                <a:srgbClr val="B7CAE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B7CAE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結論及未來展望</a:t>
            </a:r>
          </a:p>
        </p:txBody>
      </p:sp>
      <p:sp>
        <p:nvSpPr>
          <p:cNvPr id="11" name="Google Shape;355;p39"/>
          <p:cNvSpPr/>
          <p:nvPr/>
        </p:nvSpPr>
        <p:spPr>
          <a:xfrm>
            <a:off x="4211960" y="1275606"/>
            <a:ext cx="665330" cy="651776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F96CF">
              <a:alpha val="69020"/>
            </a:srgbClr>
          </a:solidFill>
          <a:ln>
            <a:solidFill>
              <a:srgbClr val="B7CAE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B7CAE7"/>
              </a:solidFill>
            </a:endParaRPr>
          </a:p>
        </p:txBody>
      </p:sp>
      <p:sp>
        <p:nvSpPr>
          <p:cNvPr id="5" name="Google Shape;75;p14"/>
          <p:cNvSpPr txBox="1">
            <a:spLocks/>
          </p:cNvSpPr>
          <p:nvPr/>
        </p:nvSpPr>
        <p:spPr>
          <a:xfrm>
            <a:off x="1215000" y="3144854"/>
            <a:ext cx="6714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 algn="ctr">
              <a:spcBef>
                <a:spcPts val="0"/>
              </a:spcBef>
              <a:buFont typeface="Muli Light"/>
              <a:buNone/>
            </a:pPr>
            <a:r>
              <a:rPr lang="zh-TW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rPr>
              <a:t>林萬</a:t>
            </a:r>
            <a:r>
              <a:rPr lang="zh-TW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rPr>
              <a:t>豪</a:t>
            </a:r>
            <a:r>
              <a:rPr lang="zh-TW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rPr>
              <a:t> 報告</a:t>
            </a:r>
            <a:endParaRPr lang="zh-TW" altLang="en-US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  <a:sym typeface="Amatic SC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76" y="2744952"/>
            <a:ext cx="1901447" cy="426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13"/>
          <p:cNvSpPr txBox="1">
            <a:spLocks/>
          </p:cNvSpPr>
          <p:nvPr/>
        </p:nvSpPr>
        <p:spPr>
          <a:xfrm>
            <a:off x="395536" y="195486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zh-TW" altLang="en-US" sz="3200" dirty="0">
                <a:solidFill>
                  <a:srgbClr val="B7CAE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結論及未來展望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347614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2">
                  <a:lumMod val="60000"/>
                  <a:lumOff val="4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行事曆檢視日記及成長記錄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SzPts val="2000"/>
            </a:pPr>
            <a:endParaRPr lang="en-US" altLang="zh-TW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 marL="342900" indent="-342900">
              <a:buClr>
                <a:schemeClr val="bg2">
                  <a:lumMod val="60000"/>
                  <a:lumOff val="40000"/>
                </a:schemeClr>
              </a:buClr>
              <a:buSzPts val="2000"/>
              <a:buFont typeface="Arial" panose="020B0604020202020204" pitchFamily="34" charset="0"/>
              <a:buChar char="•"/>
            </a:pP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 marL="342900" indent="-342900">
              <a:buClr>
                <a:schemeClr val="bg2">
                  <a:lumMod val="60000"/>
                  <a:lumOff val="4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匯出新生兒或媽媽</a:t>
            </a:r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常見問題的</a:t>
            </a: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報表給醫院做為參考</a:t>
            </a:r>
          </a:p>
          <a:p>
            <a:pPr marL="342900" indent="-342900">
              <a:buClr>
                <a:schemeClr val="bg2">
                  <a:lumMod val="60000"/>
                  <a:lumOff val="40000"/>
                </a:schemeClr>
              </a:buClr>
              <a:buSzPts val="2000"/>
              <a:buFont typeface="Arial" panose="020B0604020202020204" pitchFamily="34" charset="0"/>
              <a:buChar char="•"/>
            </a:pP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 marL="342900" indent="-342900">
              <a:buClr>
                <a:schemeClr val="bg2">
                  <a:lumMod val="60000"/>
                  <a:lumOff val="40000"/>
                </a:schemeClr>
              </a:buClr>
              <a:buSzPts val="2000"/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與醫院合作，能將我們所蒐集到</a:t>
            </a:r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的成長</a:t>
            </a: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紀</a:t>
            </a:r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錄</a:t>
            </a: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統計過後供醫生參考用，醫生也能提供更專業或新的知識給系統使用。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54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3793">
            <a:off x="4383876" y="971533"/>
            <a:ext cx="921107" cy="93694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164288" y="3363838"/>
            <a:ext cx="1419622" cy="1419622"/>
            <a:chOff x="6660232" y="1088413"/>
            <a:chExt cx="1563638" cy="156363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89844" l="8887" r="90234">
                          <a14:foregroundMark x1="88965" y1="55469" x2="88965" y2="55469"/>
                          <a14:foregroundMark x1="90332" y1="43066" x2="90332" y2="43066"/>
                          <a14:foregroundMark x1="89551" y1="69141" x2="89551" y2="69141"/>
                          <a14:foregroundMark x1="8887" y1="81445" x2="8887" y2="81445"/>
                          <a14:backgroundMark x1="32422" y1="19629" x2="32422" y2="19629"/>
                          <a14:backgroundMark x1="39746" y1="21289" x2="39746" y2="21289"/>
                          <a14:backgroundMark x1="38672" y1="18945" x2="38672" y2="18945"/>
                          <a14:backgroundMark x1="37695" y1="20508" x2="37695" y2="20508"/>
                          <a14:backgroundMark x1="34570" y1="23438" x2="34570" y2="234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0232" y="1088413"/>
              <a:ext cx="1563638" cy="1563638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3FDED"/>
                </a:clrFrom>
                <a:clrTo>
                  <a:srgbClr val="F3FDED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5137" b="27148" l="23828" r="42285"/>
                      </a14:imgEffect>
                      <a14:imgEffect>
                        <a14:artisticFilmGrain/>
                      </a14:imgEffect>
                      <a14:imgEffect>
                        <a14:colorTemperature colorTemp="53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90" t="13817" r="55384" b="72366"/>
            <a:stretch/>
          </p:blipFill>
          <p:spPr>
            <a:xfrm>
              <a:off x="6984000" y="1312087"/>
              <a:ext cx="359999" cy="216026"/>
            </a:xfrm>
            <a:prstGeom prst="rect">
              <a:avLst/>
            </a:prstGeom>
          </p:spPr>
        </p:pic>
      </p:grpSp>
      <p:sp>
        <p:nvSpPr>
          <p:cNvPr id="8" name="文字方塊 7"/>
          <p:cNvSpPr txBox="1"/>
          <p:nvPr/>
        </p:nvSpPr>
        <p:spPr>
          <a:xfrm>
            <a:off x="8568226" y="4547904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7C7F91"/>
                </a:solidFill>
                <a:latin typeface="Aharoni" panose="02010803020104030203" pitchFamily="2" charset="-79"/>
                <a:ea typeface="Amatic SC"/>
                <a:cs typeface="Aharoni" panose="02010803020104030203" pitchFamily="2" charset="-79"/>
                <a:sym typeface="Amatic SC"/>
              </a:rPr>
              <a:t>20</a:t>
            </a:r>
            <a:endParaRPr lang="zh-TW" altLang="en-US" sz="2000" b="1" dirty="0">
              <a:solidFill>
                <a:srgbClr val="7C7F91"/>
              </a:solidFill>
              <a:latin typeface="Aharoni" panose="02010803020104030203" pitchFamily="2" charset="-79"/>
              <a:ea typeface="Amatic SC"/>
              <a:cs typeface="Aharoni" panose="02010803020104030203" pitchFamily="2" charset="-79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92034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58000"/>
          </a:schemeClr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ctrTitle" idx="4294967295"/>
          </p:nvPr>
        </p:nvSpPr>
        <p:spPr>
          <a:xfrm>
            <a:off x="4572000" y="2149362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altLang="zh-TW" sz="8000" dirty="0">
                <a:solidFill>
                  <a:srgbClr val="F6DEDE"/>
                </a:solidFill>
              </a:rPr>
              <a:t>Thanks</a:t>
            </a:r>
            <a:r>
              <a:rPr lang="en" altLang="zh-TW" sz="8000" dirty="0">
                <a:solidFill>
                  <a:srgbClr val="F6DEDE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" altLang="zh-TW" sz="8000" dirty="0">
                <a:solidFill>
                  <a:srgbClr val="F6DEDE"/>
                </a:solidFill>
                <a:sym typeface="Muli Light"/>
              </a:rPr>
              <a:t>❤</a:t>
            </a:r>
            <a:endParaRPr sz="8000" dirty="0">
              <a:solidFill>
                <a:srgbClr val="F6DEDE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 rot="2029310">
            <a:off x="1835854" y="808124"/>
            <a:ext cx="2077874" cy="210553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 rot="395342">
            <a:off x="671225" y="2795056"/>
            <a:ext cx="1214875" cy="1183440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 rot="1409619">
            <a:off x="1992324" y="3630141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0"/>
            <a:ext cx="9151573" cy="5143500"/>
            <a:chOff x="0" y="0"/>
            <a:chExt cx="9151573" cy="5143500"/>
          </a:xfrm>
        </p:grpSpPr>
        <p:sp>
          <p:nvSpPr>
            <p:cNvPr id="20" name="矩形 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" y="0"/>
              <a:ext cx="9144000" cy="5143500"/>
            </a:xfrm>
            <a:prstGeom prst="rect">
              <a:avLst/>
            </a:prstGeom>
          </p:spPr>
        </p:pic>
      </p:grpSp>
      <p:sp>
        <p:nvSpPr>
          <p:cNvPr id="4" name="Google Shape;143;p23"/>
          <p:cNvSpPr txBox="1">
            <a:spLocks/>
          </p:cNvSpPr>
          <p:nvPr/>
        </p:nvSpPr>
        <p:spPr>
          <a:xfrm>
            <a:off x="0" y="370031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zh-TW" altLang="en-US" sz="4000" dirty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80968" y="1635646"/>
            <a:ext cx="1728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 smtClean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matic SC"/>
                <a:sym typeface="Amatic SC"/>
              </a:rPr>
              <a:t>動</a:t>
            </a:r>
            <a:r>
              <a:rPr lang="zh-TW" altLang="en-US" sz="2600" b="1" dirty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matic SC"/>
                <a:sym typeface="Amatic SC"/>
              </a:rPr>
              <a:t>機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180968" y="2309945"/>
            <a:ext cx="18869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 smtClean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matic SC"/>
                <a:sym typeface="Amatic SC"/>
              </a:rPr>
              <a:t>系統架構</a:t>
            </a:r>
            <a:r>
              <a:rPr lang="zh-TW" altLang="en-US" sz="2600" b="1" dirty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matic SC"/>
                <a:sym typeface="Amatic SC"/>
              </a:rPr>
              <a:t>圖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180968" y="3022477"/>
            <a:ext cx="2463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 smtClean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matic SC"/>
                <a:sym typeface="Amatic SC"/>
              </a:rPr>
              <a:t>商業模式分析</a:t>
            </a:r>
            <a:endParaRPr lang="zh-TW" altLang="en-US" sz="2600" b="1" dirty="0">
              <a:solidFill>
                <a:srgbClr val="6E96D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matic SC"/>
              <a:sym typeface="Amatic SC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49321" y="1635646"/>
            <a:ext cx="20882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600" b="1">
                <a:solidFill>
                  <a:srgbClr val="609CCE"/>
                </a:solidFill>
                <a:latin typeface="Amatic SC"/>
                <a:ea typeface="超研澤中隸" pitchFamily="49" charset="-120"/>
                <a:cs typeface="Amatic SC"/>
              </a:defRPr>
            </a:lvl1pPr>
          </a:lstStyle>
          <a:p>
            <a:r>
              <a:rPr lang="zh-TW" altLang="en-US" dirty="0" smtClean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matic SC"/>
              </a:rPr>
              <a:t>功能</a:t>
            </a:r>
            <a:r>
              <a:rPr lang="zh-TW" altLang="en-US" dirty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matic SC"/>
              </a:rPr>
              <a:t>簡介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349321" y="2309945"/>
            <a:ext cx="2861626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600" b="1">
                <a:solidFill>
                  <a:srgbClr val="609CCE"/>
                </a:solidFill>
                <a:latin typeface="Amatic SC"/>
                <a:ea typeface="超研澤中隸" pitchFamily="49" charset="-120"/>
                <a:cs typeface="Amatic SC"/>
              </a:defRPr>
            </a:lvl1pPr>
          </a:lstStyle>
          <a:p>
            <a:r>
              <a:rPr lang="zh-TW" altLang="en-US" dirty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matic SC"/>
              </a:rPr>
              <a:t>系統特色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349321" y="3022477"/>
            <a:ext cx="27510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600" b="1">
                <a:solidFill>
                  <a:srgbClr val="609CCE"/>
                </a:solidFill>
                <a:latin typeface="Amatic SC"/>
                <a:ea typeface="超研澤中隸" pitchFamily="49" charset="-120"/>
                <a:cs typeface="Amatic SC"/>
              </a:defRPr>
            </a:lvl1pPr>
          </a:lstStyle>
          <a:p>
            <a:r>
              <a:rPr lang="zh-TW" altLang="en-US" dirty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matic SC"/>
              </a:rPr>
              <a:t>結論及</a:t>
            </a:r>
            <a:r>
              <a:rPr lang="zh-TW" altLang="en-US" dirty="0" smtClean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matic SC"/>
              </a:rPr>
              <a:t>未來展</a:t>
            </a:r>
            <a:r>
              <a:rPr lang="zh-TW" altLang="en-US" dirty="0">
                <a:solidFill>
                  <a:srgbClr val="6E96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matic SC"/>
              </a:rPr>
              <a:t>望</a:t>
            </a:r>
          </a:p>
        </p:txBody>
      </p:sp>
      <p:sp>
        <p:nvSpPr>
          <p:cNvPr id="16" name="Google Shape;355;p39"/>
          <p:cNvSpPr/>
          <p:nvPr/>
        </p:nvSpPr>
        <p:spPr>
          <a:xfrm>
            <a:off x="4886949" y="3108644"/>
            <a:ext cx="340020" cy="320108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4578C3"/>
          </a:solidFill>
          <a:ln>
            <a:solidFill>
              <a:srgbClr val="6E96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739AD1"/>
              </a:solidFill>
            </a:endParaRPr>
          </a:p>
        </p:txBody>
      </p:sp>
      <p:sp>
        <p:nvSpPr>
          <p:cNvPr id="23" name="Google Shape;348;p39"/>
          <p:cNvSpPr/>
          <p:nvPr/>
        </p:nvSpPr>
        <p:spPr>
          <a:xfrm>
            <a:off x="1725511" y="1719676"/>
            <a:ext cx="322972" cy="324383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4578C3"/>
          </a:solidFill>
          <a:ln>
            <a:solidFill>
              <a:srgbClr val="6E96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739AD1"/>
              </a:solidFill>
            </a:endParaRPr>
          </a:p>
        </p:txBody>
      </p:sp>
      <p:sp>
        <p:nvSpPr>
          <p:cNvPr id="24" name="Google Shape;347;p39"/>
          <p:cNvSpPr/>
          <p:nvPr/>
        </p:nvSpPr>
        <p:spPr>
          <a:xfrm flipH="1">
            <a:off x="1700011" y="2383165"/>
            <a:ext cx="373973" cy="346002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4578C3"/>
          </a:solidFill>
          <a:ln>
            <a:solidFill>
              <a:srgbClr val="6E96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739AD1"/>
              </a:solidFill>
            </a:endParaRPr>
          </a:p>
        </p:txBody>
      </p:sp>
      <p:sp>
        <p:nvSpPr>
          <p:cNvPr id="25" name="Google Shape;337;p39"/>
          <p:cNvSpPr/>
          <p:nvPr/>
        </p:nvSpPr>
        <p:spPr>
          <a:xfrm>
            <a:off x="4889126" y="2386218"/>
            <a:ext cx="335666" cy="339897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4578C3"/>
          </a:solidFill>
          <a:ln>
            <a:solidFill>
              <a:srgbClr val="6E96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739AD1"/>
              </a:solidFill>
            </a:endParaRPr>
          </a:p>
        </p:txBody>
      </p:sp>
      <p:sp>
        <p:nvSpPr>
          <p:cNvPr id="26" name="Google Shape;324;p39"/>
          <p:cNvSpPr/>
          <p:nvPr/>
        </p:nvSpPr>
        <p:spPr>
          <a:xfrm>
            <a:off x="4891706" y="1669840"/>
            <a:ext cx="330507" cy="42405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4578C3"/>
          </a:solidFill>
          <a:ln>
            <a:solidFill>
              <a:srgbClr val="6E96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739AD1"/>
              </a:solidFill>
            </a:endParaRPr>
          </a:p>
        </p:txBody>
      </p:sp>
      <p:sp>
        <p:nvSpPr>
          <p:cNvPr id="27" name="Google Shape;339;p39"/>
          <p:cNvSpPr/>
          <p:nvPr/>
        </p:nvSpPr>
        <p:spPr>
          <a:xfrm flipH="1">
            <a:off x="1724766" y="3119905"/>
            <a:ext cx="324463" cy="297586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4578C3"/>
          </a:solidFill>
          <a:ln>
            <a:solidFill>
              <a:srgbClr val="6E96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39A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1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74;p14"/>
          <p:cNvSpPr txBox="1">
            <a:spLocks/>
          </p:cNvSpPr>
          <p:nvPr/>
        </p:nvSpPr>
        <p:spPr>
          <a:xfrm>
            <a:off x="0" y="1635646"/>
            <a:ext cx="9144000" cy="1159800"/>
          </a:xfrm>
          <a:prstGeom prst="rect">
            <a:avLst/>
          </a:prstGeom>
          <a:noFill/>
          <a:ln w="57150"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lang="zh-TW" altLang="en-US" dirty="0">
              <a:ln w="28575">
                <a:solidFill>
                  <a:srgbClr val="CBCBD3"/>
                </a:solidFill>
              </a:ln>
              <a:solidFill>
                <a:srgbClr val="C7C7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C7C7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</a:p>
        </p:txBody>
      </p:sp>
      <p:sp>
        <p:nvSpPr>
          <p:cNvPr id="18" name="Google Shape;348;p39"/>
          <p:cNvSpPr/>
          <p:nvPr/>
        </p:nvSpPr>
        <p:spPr>
          <a:xfrm>
            <a:off x="4157208" y="1177925"/>
            <a:ext cx="774832" cy="720082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solidFill>
              <a:srgbClr val="CBC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CBCBD3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76" y="2744952"/>
            <a:ext cx="1901447" cy="426493"/>
          </a:xfrm>
          <a:prstGeom prst="rect">
            <a:avLst/>
          </a:prstGeom>
        </p:spPr>
      </p:pic>
      <p:sp>
        <p:nvSpPr>
          <p:cNvPr id="10" name="Google Shape;75;p14"/>
          <p:cNvSpPr txBox="1">
            <a:spLocks/>
          </p:cNvSpPr>
          <p:nvPr/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rPr>
              <a:t>許佑綺 報告</a:t>
            </a: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  <a:sym typeface="Amatic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;p13"/>
          <p:cNvSpPr txBox="1">
            <a:spLocks/>
          </p:cNvSpPr>
          <p:nvPr/>
        </p:nvSpPr>
        <p:spPr>
          <a:xfrm>
            <a:off x="395536" y="195486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zh-TW" altLang="en-US" sz="3200" dirty="0">
                <a:solidFill>
                  <a:srgbClr val="CBCBD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19084" y="1109432"/>
            <a:ext cx="7913356" cy="33176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Arial"/>
              <a:buChar char="•"/>
            </a:pPr>
            <a:r>
              <a:rPr lang="zh-TW" altLang="zh-TW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媽媽手冊</a:t>
            </a:r>
            <a:r>
              <a:rPr lang="zh-TW" altLang="zh-TW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知識</a:t>
            </a:r>
            <a:r>
              <a:rPr lang="zh-TW" alt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無法即時更新</a:t>
            </a:r>
            <a:endParaRPr lang="en-US" altLang="zh-TW" sz="28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最新</a:t>
            </a:r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疾病沒辦法馬</a:t>
            </a: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上</a:t>
            </a:r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更新</a:t>
            </a:r>
            <a:endParaRPr lang="en-US" altLang="zh-TW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討論版可讓</a:t>
            </a:r>
            <a:r>
              <a:rPr lang="zh-TW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媽媽們互相分享及回饋自身的經驗或問題</a:t>
            </a:r>
            <a:endParaRPr lang="en-US" altLang="zh-TW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endParaRPr lang="en-US" altLang="zh-TW" sz="2000" dirty="0" smtClean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endParaRPr lang="zh-TW" altLang="zh-TW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zh-TW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媽媽手冊嚴重缺</a:t>
            </a:r>
            <a:r>
              <a:rPr lang="zh-TW" altLang="en-US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貨</a:t>
            </a:r>
            <a:endParaRPr lang="en-US" altLang="zh-TW" sz="28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很多孕婦只能使用影本，我們的</a:t>
            </a:r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網站提供</a:t>
            </a: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了簡易的紀錄功能</a:t>
            </a:r>
            <a:endParaRPr lang="en-US" altLang="zh-TW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7062179" y="929323"/>
            <a:ext cx="1354395" cy="1354395"/>
            <a:chOff x="7062179" y="807418"/>
            <a:chExt cx="1354395" cy="135439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0000">
              <a:off x="7062179" y="807418"/>
              <a:ext cx="1354395" cy="1354395"/>
            </a:xfrm>
            <a:prstGeom prst="rect">
              <a:avLst/>
            </a:prstGeom>
          </p:spPr>
        </p:pic>
        <p:sp>
          <p:nvSpPr>
            <p:cNvPr id="3" name="乘號 2"/>
            <p:cNvSpPr/>
            <p:nvPr/>
          </p:nvSpPr>
          <p:spPr>
            <a:xfrm rot="1138643">
              <a:off x="7097197" y="947603"/>
              <a:ext cx="1299832" cy="1043034"/>
            </a:xfrm>
            <a:custGeom>
              <a:avLst/>
              <a:gdLst>
                <a:gd name="connsiteX0" fmla="*/ 451012 w 2410068"/>
                <a:gd name="connsiteY0" fmla="*/ 604924 h 1810019"/>
                <a:gd name="connsiteX1" fmla="*/ 706665 w 2410068"/>
                <a:gd name="connsiteY1" fmla="*/ 264518 h 1810019"/>
                <a:gd name="connsiteX2" fmla="*/ 1205034 w 2410068"/>
                <a:gd name="connsiteY2" fmla="*/ 638806 h 1810019"/>
                <a:gd name="connsiteX3" fmla="*/ 1703403 w 2410068"/>
                <a:gd name="connsiteY3" fmla="*/ 264518 h 1810019"/>
                <a:gd name="connsiteX4" fmla="*/ 1959056 w 2410068"/>
                <a:gd name="connsiteY4" fmla="*/ 604924 h 1810019"/>
                <a:gd name="connsiteX5" fmla="*/ 1559488 w 2410068"/>
                <a:gd name="connsiteY5" fmla="*/ 905010 h 1810019"/>
                <a:gd name="connsiteX6" fmla="*/ 1959056 w 2410068"/>
                <a:gd name="connsiteY6" fmla="*/ 1205095 h 1810019"/>
                <a:gd name="connsiteX7" fmla="*/ 1703403 w 2410068"/>
                <a:gd name="connsiteY7" fmla="*/ 1545501 h 1810019"/>
                <a:gd name="connsiteX8" fmla="*/ 1205034 w 2410068"/>
                <a:gd name="connsiteY8" fmla="*/ 1171213 h 1810019"/>
                <a:gd name="connsiteX9" fmla="*/ 706665 w 2410068"/>
                <a:gd name="connsiteY9" fmla="*/ 1545501 h 1810019"/>
                <a:gd name="connsiteX10" fmla="*/ 451012 w 2410068"/>
                <a:gd name="connsiteY10" fmla="*/ 1205095 h 1810019"/>
                <a:gd name="connsiteX11" fmla="*/ 850580 w 2410068"/>
                <a:gd name="connsiteY11" fmla="*/ 905010 h 1810019"/>
                <a:gd name="connsiteX12" fmla="*/ 451012 w 2410068"/>
                <a:gd name="connsiteY12" fmla="*/ 604924 h 1810019"/>
                <a:gd name="connsiteX0" fmla="*/ 0 w 1508044"/>
                <a:gd name="connsiteY0" fmla="*/ 340406 h 1280983"/>
                <a:gd name="connsiteX1" fmla="*/ 255653 w 1508044"/>
                <a:gd name="connsiteY1" fmla="*/ 0 h 1280983"/>
                <a:gd name="connsiteX2" fmla="*/ 776130 w 1508044"/>
                <a:gd name="connsiteY2" fmla="*/ 588280 h 1280983"/>
                <a:gd name="connsiteX3" fmla="*/ 1252391 w 1508044"/>
                <a:gd name="connsiteY3" fmla="*/ 0 h 1280983"/>
                <a:gd name="connsiteX4" fmla="*/ 1508044 w 1508044"/>
                <a:gd name="connsiteY4" fmla="*/ 340406 h 1280983"/>
                <a:gd name="connsiteX5" fmla="*/ 1108476 w 1508044"/>
                <a:gd name="connsiteY5" fmla="*/ 640492 h 1280983"/>
                <a:gd name="connsiteX6" fmla="*/ 1508044 w 1508044"/>
                <a:gd name="connsiteY6" fmla="*/ 940577 h 1280983"/>
                <a:gd name="connsiteX7" fmla="*/ 1252391 w 1508044"/>
                <a:gd name="connsiteY7" fmla="*/ 1280983 h 1280983"/>
                <a:gd name="connsiteX8" fmla="*/ 754022 w 1508044"/>
                <a:gd name="connsiteY8" fmla="*/ 906695 h 1280983"/>
                <a:gd name="connsiteX9" fmla="*/ 255653 w 1508044"/>
                <a:gd name="connsiteY9" fmla="*/ 1280983 h 1280983"/>
                <a:gd name="connsiteX10" fmla="*/ 0 w 1508044"/>
                <a:gd name="connsiteY10" fmla="*/ 940577 h 1280983"/>
                <a:gd name="connsiteX11" fmla="*/ 399568 w 1508044"/>
                <a:gd name="connsiteY11" fmla="*/ 640492 h 1280983"/>
                <a:gd name="connsiteX12" fmla="*/ 0 w 1508044"/>
                <a:gd name="connsiteY12" fmla="*/ 340406 h 1280983"/>
                <a:gd name="connsiteX0" fmla="*/ 0 w 1508044"/>
                <a:gd name="connsiteY0" fmla="*/ 340406 h 1280983"/>
                <a:gd name="connsiteX1" fmla="*/ 255653 w 1508044"/>
                <a:gd name="connsiteY1" fmla="*/ 0 h 1280983"/>
                <a:gd name="connsiteX2" fmla="*/ 776130 w 1508044"/>
                <a:gd name="connsiteY2" fmla="*/ 588280 h 1280983"/>
                <a:gd name="connsiteX3" fmla="*/ 1252391 w 1508044"/>
                <a:gd name="connsiteY3" fmla="*/ 0 h 1280983"/>
                <a:gd name="connsiteX4" fmla="*/ 1508044 w 1508044"/>
                <a:gd name="connsiteY4" fmla="*/ 340406 h 1280983"/>
                <a:gd name="connsiteX5" fmla="*/ 1108476 w 1508044"/>
                <a:gd name="connsiteY5" fmla="*/ 640492 h 1280983"/>
                <a:gd name="connsiteX6" fmla="*/ 1508044 w 1508044"/>
                <a:gd name="connsiteY6" fmla="*/ 940577 h 1280983"/>
                <a:gd name="connsiteX7" fmla="*/ 1252391 w 1508044"/>
                <a:gd name="connsiteY7" fmla="*/ 1280983 h 1280983"/>
                <a:gd name="connsiteX8" fmla="*/ 799100 w 1508044"/>
                <a:gd name="connsiteY8" fmla="*/ 718842 h 1280983"/>
                <a:gd name="connsiteX9" fmla="*/ 255653 w 1508044"/>
                <a:gd name="connsiteY9" fmla="*/ 1280983 h 1280983"/>
                <a:gd name="connsiteX10" fmla="*/ 0 w 1508044"/>
                <a:gd name="connsiteY10" fmla="*/ 940577 h 1280983"/>
                <a:gd name="connsiteX11" fmla="*/ 399568 w 1508044"/>
                <a:gd name="connsiteY11" fmla="*/ 640492 h 1280983"/>
                <a:gd name="connsiteX12" fmla="*/ 0 w 1508044"/>
                <a:gd name="connsiteY12" fmla="*/ 340406 h 1280983"/>
                <a:gd name="connsiteX0" fmla="*/ 0 w 1508044"/>
                <a:gd name="connsiteY0" fmla="*/ 340406 h 1280983"/>
                <a:gd name="connsiteX1" fmla="*/ 255653 w 1508044"/>
                <a:gd name="connsiteY1" fmla="*/ 0 h 1280983"/>
                <a:gd name="connsiteX2" fmla="*/ 776130 w 1508044"/>
                <a:gd name="connsiteY2" fmla="*/ 588280 h 1280983"/>
                <a:gd name="connsiteX3" fmla="*/ 1252391 w 1508044"/>
                <a:gd name="connsiteY3" fmla="*/ 0 h 1280983"/>
                <a:gd name="connsiteX4" fmla="*/ 1508044 w 1508044"/>
                <a:gd name="connsiteY4" fmla="*/ 340406 h 1280983"/>
                <a:gd name="connsiteX5" fmla="*/ 1108476 w 1508044"/>
                <a:gd name="connsiteY5" fmla="*/ 640492 h 1280983"/>
                <a:gd name="connsiteX6" fmla="*/ 1508044 w 1508044"/>
                <a:gd name="connsiteY6" fmla="*/ 940577 h 1280983"/>
                <a:gd name="connsiteX7" fmla="*/ 1252391 w 1508044"/>
                <a:gd name="connsiteY7" fmla="*/ 1280983 h 1280983"/>
                <a:gd name="connsiteX8" fmla="*/ 799100 w 1508044"/>
                <a:gd name="connsiteY8" fmla="*/ 718842 h 1280983"/>
                <a:gd name="connsiteX9" fmla="*/ 255653 w 1508044"/>
                <a:gd name="connsiteY9" fmla="*/ 1280983 h 1280983"/>
                <a:gd name="connsiteX10" fmla="*/ 38791 w 1508044"/>
                <a:gd name="connsiteY10" fmla="*/ 1007816 h 1280983"/>
                <a:gd name="connsiteX11" fmla="*/ 399568 w 1508044"/>
                <a:gd name="connsiteY11" fmla="*/ 640492 h 1280983"/>
                <a:gd name="connsiteX12" fmla="*/ 0 w 1508044"/>
                <a:gd name="connsiteY12" fmla="*/ 340406 h 1280983"/>
                <a:gd name="connsiteX0" fmla="*/ 0 w 1508044"/>
                <a:gd name="connsiteY0" fmla="*/ 340406 h 1280983"/>
                <a:gd name="connsiteX1" fmla="*/ 255653 w 1508044"/>
                <a:gd name="connsiteY1" fmla="*/ 0 h 1280983"/>
                <a:gd name="connsiteX2" fmla="*/ 776130 w 1508044"/>
                <a:gd name="connsiteY2" fmla="*/ 588280 h 1280983"/>
                <a:gd name="connsiteX3" fmla="*/ 1252391 w 1508044"/>
                <a:gd name="connsiteY3" fmla="*/ 0 h 1280983"/>
                <a:gd name="connsiteX4" fmla="*/ 1508044 w 1508044"/>
                <a:gd name="connsiteY4" fmla="*/ 340406 h 1280983"/>
                <a:gd name="connsiteX5" fmla="*/ 1108476 w 1508044"/>
                <a:gd name="connsiteY5" fmla="*/ 640492 h 1280983"/>
                <a:gd name="connsiteX6" fmla="*/ 1508044 w 1508044"/>
                <a:gd name="connsiteY6" fmla="*/ 940577 h 1280983"/>
                <a:gd name="connsiteX7" fmla="*/ 1252391 w 1508044"/>
                <a:gd name="connsiteY7" fmla="*/ 1280983 h 1280983"/>
                <a:gd name="connsiteX8" fmla="*/ 799100 w 1508044"/>
                <a:gd name="connsiteY8" fmla="*/ 718842 h 1280983"/>
                <a:gd name="connsiteX9" fmla="*/ 208103 w 1508044"/>
                <a:gd name="connsiteY9" fmla="*/ 1207801 h 1280983"/>
                <a:gd name="connsiteX10" fmla="*/ 38791 w 1508044"/>
                <a:gd name="connsiteY10" fmla="*/ 1007816 h 1280983"/>
                <a:gd name="connsiteX11" fmla="*/ 399568 w 1508044"/>
                <a:gd name="connsiteY11" fmla="*/ 640492 h 1280983"/>
                <a:gd name="connsiteX12" fmla="*/ 0 w 1508044"/>
                <a:gd name="connsiteY12" fmla="*/ 340406 h 1280983"/>
                <a:gd name="connsiteX0" fmla="*/ 0 w 1508044"/>
                <a:gd name="connsiteY0" fmla="*/ 340406 h 1280983"/>
                <a:gd name="connsiteX1" fmla="*/ 255653 w 1508044"/>
                <a:gd name="connsiteY1" fmla="*/ 0 h 1280983"/>
                <a:gd name="connsiteX2" fmla="*/ 776130 w 1508044"/>
                <a:gd name="connsiteY2" fmla="*/ 588280 h 1280983"/>
                <a:gd name="connsiteX3" fmla="*/ 1252391 w 1508044"/>
                <a:gd name="connsiteY3" fmla="*/ 0 h 1280983"/>
                <a:gd name="connsiteX4" fmla="*/ 1508044 w 1508044"/>
                <a:gd name="connsiteY4" fmla="*/ 340406 h 1280983"/>
                <a:gd name="connsiteX5" fmla="*/ 1108476 w 1508044"/>
                <a:gd name="connsiteY5" fmla="*/ 640492 h 1280983"/>
                <a:gd name="connsiteX6" fmla="*/ 1508044 w 1508044"/>
                <a:gd name="connsiteY6" fmla="*/ 940577 h 1280983"/>
                <a:gd name="connsiteX7" fmla="*/ 1252391 w 1508044"/>
                <a:gd name="connsiteY7" fmla="*/ 1280983 h 1280983"/>
                <a:gd name="connsiteX8" fmla="*/ 799100 w 1508044"/>
                <a:gd name="connsiteY8" fmla="*/ 718842 h 1280983"/>
                <a:gd name="connsiteX9" fmla="*/ 208103 w 1508044"/>
                <a:gd name="connsiteY9" fmla="*/ 1207801 h 1280983"/>
                <a:gd name="connsiteX10" fmla="*/ 38791 w 1508044"/>
                <a:gd name="connsiteY10" fmla="*/ 1007816 h 1280983"/>
                <a:gd name="connsiteX11" fmla="*/ 604122 w 1508044"/>
                <a:gd name="connsiteY11" fmla="*/ 682064 h 1280983"/>
                <a:gd name="connsiteX12" fmla="*/ 0 w 1508044"/>
                <a:gd name="connsiteY12" fmla="*/ 340406 h 1280983"/>
                <a:gd name="connsiteX0" fmla="*/ 0 w 1508044"/>
                <a:gd name="connsiteY0" fmla="*/ 340406 h 1280983"/>
                <a:gd name="connsiteX1" fmla="*/ 255653 w 1508044"/>
                <a:gd name="connsiteY1" fmla="*/ 0 h 1280983"/>
                <a:gd name="connsiteX2" fmla="*/ 776130 w 1508044"/>
                <a:gd name="connsiteY2" fmla="*/ 588280 h 1280983"/>
                <a:gd name="connsiteX3" fmla="*/ 1252391 w 1508044"/>
                <a:gd name="connsiteY3" fmla="*/ 0 h 1280983"/>
                <a:gd name="connsiteX4" fmla="*/ 1508044 w 1508044"/>
                <a:gd name="connsiteY4" fmla="*/ 340406 h 1280983"/>
                <a:gd name="connsiteX5" fmla="*/ 1108476 w 1508044"/>
                <a:gd name="connsiteY5" fmla="*/ 640492 h 1280983"/>
                <a:gd name="connsiteX6" fmla="*/ 1508044 w 1508044"/>
                <a:gd name="connsiteY6" fmla="*/ 940577 h 1280983"/>
                <a:gd name="connsiteX7" fmla="*/ 1252391 w 1508044"/>
                <a:gd name="connsiteY7" fmla="*/ 1280983 h 1280983"/>
                <a:gd name="connsiteX8" fmla="*/ 799100 w 1508044"/>
                <a:gd name="connsiteY8" fmla="*/ 718842 h 1280983"/>
                <a:gd name="connsiteX9" fmla="*/ 208103 w 1508044"/>
                <a:gd name="connsiteY9" fmla="*/ 1207801 h 1280983"/>
                <a:gd name="connsiteX10" fmla="*/ 111673 w 1508044"/>
                <a:gd name="connsiteY10" fmla="*/ 1070047 h 1280983"/>
                <a:gd name="connsiteX11" fmla="*/ 604122 w 1508044"/>
                <a:gd name="connsiteY11" fmla="*/ 682064 h 1280983"/>
                <a:gd name="connsiteX12" fmla="*/ 0 w 1508044"/>
                <a:gd name="connsiteY12" fmla="*/ 340406 h 1280983"/>
                <a:gd name="connsiteX0" fmla="*/ 0 w 1508044"/>
                <a:gd name="connsiteY0" fmla="*/ 340406 h 1280983"/>
                <a:gd name="connsiteX1" fmla="*/ 255653 w 1508044"/>
                <a:gd name="connsiteY1" fmla="*/ 0 h 1280983"/>
                <a:gd name="connsiteX2" fmla="*/ 776130 w 1508044"/>
                <a:gd name="connsiteY2" fmla="*/ 588280 h 1280983"/>
                <a:gd name="connsiteX3" fmla="*/ 1252391 w 1508044"/>
                <a:gd name="connsiteY3" fmla="*/ 0 h 1280983"/>
                <a:gd name="connsiteX4" fmla="*/ 1508044 w 1508044"/>
                <a:gd name="connsiteY4" fmla="*/ 340406 h 1280983"/>
                <a:gd name="connsiteX5" fmla="*/ 878407 w 1508044"/>
                <a:gd name="connsiteY5" fmla="*/ 661412 h 1280983"/>
                <a:gd name="connsiteX6" fmla="*/ 1508044 w 1508044"/>
                <a:gd name="connsiteY6" fmla="*/ 940577 h 1280983"/>
                <a:gd name="connsiteX7" fmla="*/ 1252391 w 1508044"/>
                <a:gd name="connsiteY7" fmla="*/ 1280983 h 1280983"/>
                <a:gd name="connsiteX8" fmla="*/ 799100 w 1508044"/>
                <a:gd name="connsiteY8" fmla="*/ 718842 h 1280983"/>
                <a:gd name="connsiteX9" fmla="*/ 208103 w 1508044"/>
                <a:gd name="connsiteY9" fmla="*/ 1207801 h 1280983"/>
                <a:gd name="connsiteX10" fmla="*/ 111673 w 1508044"/>
                <a:gd name="connsiteY10" fmla="*/ 1070047 h 1280983"/>
                <a:gd name="connsiteX11" fmla="*/ 604122 w 1508044"/>
                <a:gd name="connsiteY11" fmla="*/ 682064 h 1280983"/>
                <a:gd name="connsiteX12" fmla="*/ 0 w 1508044"/>
                <a:gd name="connsiteY12" fmla="*/ 340406 h 1280983"/>
                <a:gd name="connsiteX0" fmla="*/ 0 w 1508044"/>
                <a:gd name="connsiteY0" fmla="*/ 340406 h 1280983"/>
                <a:gd name="connsiteX1" fmla="*/ 255653 w 1508044"/>
                <a:gd name="connsiteY1" fmla="*/ 0 h 1280983"/>
                <a:gd name="connsiteX2" fmla="*/ 776130 w 1508044"/>
                <a:gd name="connsiteY2" fmla="*/ 588280 h 1280983"/>
                <a:gd name="connsiteX3" fmla="*/ 1252391 w 1508044"/>
                <a:gd name="connsiteY3" fmla="*/ 0 h 1280983"/>
                <a:gd name="connsiteX4" fmla="*/ 1508044 w 1508044"/>
                <a:gd name="connsiteY4" fmla="*/ 340406 h 1280983"/>
                <a:gd name="connsiteX5" fmla="*/ 878407 w 1508044"/>
                <a:gd name="connsiteY5" fmla="*/ 661412 h 1280983"/>
                <a:gd name="connsiteX6" fmla="*/ 1508044 w 1508044"/>
                <a:gd name="connsiteY6" fmla="*/ 940577 h 1280983"/>
                <a:gd name="connsiteX7" fmla="*/ 1252391 w 1508044"/>
                <a:gd name="connsiteY7" fmla="*/ 1280983 h 1280983"/>
                <a:gd name="connsiteX8" fmla="*/ 799100 w 1508044"/>
                <a:gd name="connsiteY8" fmla="*/ 718842 h 1280983"/>
                <a:gd name="connsiteX9" fmla="*/ 208103 w 1508044"/>
                <a:gd name="connsiteY9" fmla="*/ 1207801 h 1280983"/>
                <a:gd name="connsiteX10" fmla="*/ 111673 w 1508044"/>
                <a:gd name="connsiteY10" fmla="*/ 1070047 h 1280983"/>
                <a:gd name="connsiteX11" fmla="*/ 694757 w 1508044"/>
                <a:gd name="connsiteY11" fmla="*/ 639705 h 1280983"/>
                <a:gd name="connsiteX12" fmla="*/ 0 w 1508044"/>
                <a:gd name="connsiteY12" fmla="*/ 340406 h 1280983"/>
                <a:gd name="connsiteX0" fmla="*/ 0 w 1508044"/>
                <a:gd name="connsiteY0" fmla="*/ 340406 h 1207801"/>
                <a:gd name="connsiteX1" fmla="*/ 255653 w 1508044"/>
                <a:gd name="connsiteY1" fmla="*/ 0 h 1207801"/>
                <a:gd name="connsiteX2" fmla="*/ 776130 w 1508044"/>
                <a:gd name="connsiteY2" fmla="*/ 588280 h 1207801"/>
                <a:gd name="connsiteX3" fmla="*/ 1252391 w 1508044"/>
                <a:gd name="connsiteY3" fmla="*/ 0 h 1207801"/>
                <a:gd name="connsiteX4" fmla="*/ 1508044 w 1508044"/>
                <a:gd name="connsiteY4" fmla="*/ 340406 h 1207801"/>
                <a:gd name="connsiteX5" fmla="*/ 878407 w 1508044"/>
                <a:gd name="connsiteY5" fmla="*/ 661412 h 1207801"/>
                <a:gd name="connsiteX6" fmla="*/ 1508044 w 1508044"/>
                <a:gd name="connsiteY6" fmla="*/ 940577 h 1207801"/>
                <a:gd name="connsiteX7" fmla="*/ 1317303 w 1508044"/>
                <a:gd name="connsiteY7" fmla="*/ 1137791 h 1207801"/>
                <a:gd name="connsiteX8" fmla="*/ 799100 w 1508044"/>
                <a:gd name="connsiteY8" fmla="*/ 718842 h 1207801"/>
                <a:gd name="connsiteX9" fmla="*/ 208103 w 1508044"/>
                <a:gd name="connsiteY9" fmla="*/ 1207801 h 1207801"/>
                <a:gd name="connsiteX10" fmla="*/ 111673 w 1508044"/>
                <a:gd name="connsiteY10" fmla="*/ 1070047 h 1207801"/>
                <a:gd name="connsiteX11" fmla="*/ 694757 w 1508044"/>
                <a:gd name="connsiteY11" fmla="*/ 639705 h 1207801"/>
                <a:gd name="connsiteX12" fmla="*/ 0 w 1508044"/>
                <a:gd name="connsiteY12" fmla="*/ 340406 h 1207801"/>
                <a:gd name="connsiteX0" fmla="*/ 0 w 1508044"/>
                <a:gd name="connsiteY0" fmla="*/ 340406 h 1207801"/>
                <a:gd name="connsiteX1" fmla="*/ 255653 w 1508044"/>
                <a:gd name="connsiteY1" fmla="*/ 0 h 1207801"/>
                <a:gd name="connsiteX2" fmla="*/ 776130 w 1508044"/>
                <a:gd name="connsiteY2" fmla="*/ 588280 h 1207801"/>
                <a:gd name="connsiteX3" fmla="*/ 1252391 w 1508044"/>
                <a:gd name="connsiteY3" fmla="*/ 0 h 1207801"/>
                <a:gd name="connsiteX4" fmla="*/ 1508044 w 1508044"/>
                <a:gd name="connsiteY4" fmla="*/ 340406 h 1207801"/>
                <a:gd name="connsiteX5" fmla="*/ 878407 w 1508044"/>
                <a:gd name="connsiteY5" fmla="*/ 661412 h 1207801"/>
                <a:gd name="connsiteX6" fmla="*/ 1393960 w 1508044"/>
                <a:gd name="connsiteY6" fmla="*/ 1051436 h 1207801"/>
                <a:gd name="connsiteX7" fmla="*/ 1317303 w 1508044"/>
                <a:gd name="connsiteY7" fmla="*/ 1137791 h 1207801"/>
                <a:gd name="connsiteX8" fmla="*/ 799100 w 1508044"/>
                <a:gd name="connsiteY8" fmla="*/ 718842 h 1207801"/>
                <a:gd name="connsiteX9" fmla="*/ 208103 w 1508044"/>
                <a:gd name="connsiteY9" fmla="*/ 1207801 h 1207801"/>
                <a:gd name="connsiteX10" fmla="*/ 111673 w 1508044"/>
                <a:gd name="connsiteY10" fmla="*/ 1070047 h 1207801"/>
                <a:gd name="connsiteX11" fmla="*/ 694757 w 1508044"/>
                <a:gd name="connsiteY11" fmla="*/ 639705 h 1207801"/>
                <a:gd name="connsiteX12" fmla="*/ 0 w 1508044"/>
                <a:gd name="connsiteY12" fmla="*/ 340406 h 1207801"/>
                <a:gd name="connsiteX0" fmla="*/ 0 w 1508044"/>
                <a:gd name="connsiteY0" fmla="*/ 340406 h 1207801"/>
                <a:gd name="connsiteX1" fmla="*/ 255653 w 1508044"/>
                <a:gd name="connsiteY1" fmla="*/ 0 h 1207801"/>
                <a:gd name="connsiteX2" fmla="*/ 776130 w 1508044"/>
                <a:gd name="connsiteY2" fmla="*/ 588280 h 1207801"/>
                <a:gd name="connsiteX3" fmla="*/ 1252391 w 1508044"/>
                <a:gd name="connsiteY3" fmla="*/ 0 h 1207801"/>
                <a:gd name="connsiteX4" fmla="*/ 1508044 w 1508044"/>
                <a:gd name="connsiteY4" fmla="*/ 340406 h 1207801"/>
                <a:gd name="connsiteX5" fmla="*/ 907054 w 1508044"/>
                <a:gd name="connsiteY5" fmla="*/ 647083 h 1207801"/>
                <a:gd name="connsiteX6" fmla="*/ 1393960 w 1508044"/>
                <a:gd name="connsiteY6" fmla="*/ 1051436 h 1207801"/>
                <a:gd name="connsiteX7" fmla="*/ 1317303 w 1508044"/>
                <a:gd name="connsiteY7" fmla="*/ 1137791 h 1207801"/>
                <a:gd name="connsiteX8" fmla="*/ 799100 w 1508044"/>
                <a:gd name="connsiteY8" fmla="*/ 718842 h 1207801"/>
                <a:gd name="connsiteX9" fmla="*/ 208103 w 1508044"/>
                <a:gd name="connsiteY9" fmla="*/ 1207801 h 1207801"/>
                <a:gd name="connsiteX10" fmla="*/ 111673 w 1508044"/>
                <a:gd name="connsiteY10" fmla="*/ 1070047 h 1207801"/>
                <a:gd name="connsiteX11" fmla="*/ 694757 w 1508044"/>
                <a:gd name="connsiteY11" fmla="*/ 639705 h 1207801"/>
                <a:gd name="connsiteX12" fmla="*/ 0 w 1508044"/>
                <a:gd name="connsiteY12" fmla="*/ 340406 h 1207801"/>
                <a:gd name="connsiteX0" fmla="*/ 0 w 1508044"/>
                <a:gd name="connsiteY0" fmla="*/ 340406 h 1207801"/>
                <a:gd name="connsiteX1" fmla="*/ 255653 w 1508044"/>
                <a:gd name="connsiteY1" fmla="*/ 0 h 1207801"/>
                <a:gd name="connsiteX2" fmla="*/ 776130 w 1508044"/>
                <a:gd name="connsiteY2" fmla="*/ 588280 h 1207801"/>
                <a:gd name="connsiteX3" fmla="*/ 1252391 w 1508044"/>
                <a:gd name="connsiteY3" fmla="*/ 0 h 1207801"/>
                <a:gd name="connsiteX4" fmla="*/ 1508044 w 1508044"/>
                <a:gd name="connsiteY4" fmla="*/ 340406 h 1207801"/>
                <a:gd name="connsiteX5" fmla="*/ 907054 w 1508044"/>
                <a:gd name="connsiteY5" fmla="*/ 647083 h 1207801"/>
                <a:gd name="connsiteX6" fmla="*/ 1410534 w 1508044"/>
                <a:gd name="connsiteY6" fmla="*/ 1034546 h 1207801"/>
                <a:gd name="connsiteX7" fmla="*/ 1317303 w 1508044"/>
                <a:gd name="connsiteY7" fmla="*/ 1137791 h 1207801"/>
                <a:gd name="connsiteX8" fmla="*/ 799100 w 1508044"/>
                <a:gd name="connsiteY8" fmla="*/ 718842 h 1207801"/>
                <a:gd name="connsiteX9" fmla="*/ 208103 w 1508044"/>
                <a:gd name="connsiteY9" fmla="*/ 1207801 h 1207801"/>
                <a:gd name="connsiteX10" fmla="*/ 111673 w 1508044"/>
                <a:gd name="connsiteY10" fmla="*/ 1070047 h 1207801"/>
                <a:gd name="connsiteX11" fmla="*/ 694757 w 1508044"/>
                <a:gd name="connsiteY11" fmla="*/ 639705 h 1207801"/>
                <a:gd name="connsiteX12" fmla="*/ 0 w 1508044"/>
                <a:gd name="connsiteY12" fmla="*/ 340406 h 1207801"/>
                <a:gd name="connsiteX0" fmla="*/ 0 w 1508044"/>
                <a:gd name="connsiteY0" fmla="*/ 340406 h 1207801"/>
                <a:gd name="connsiteX1" fmla="*/ 255653 w 1508044"/>
                <a:gd name="connsiteY1" fmla="*/ 0 h 1207801"/>
                <a:gd name="connsiteX2" fmla="*/ 776130 w 1508044"/>
                <a:gd name="connsiteY2" fmla="*/ 588280 h 1207801"/>
                <a:gd name="connsiteX3" fmla="*/ 1252391 w 1508044"/>
                <a:gd name="connsiteY3" fmla="*/ 0 h 1207801"/>
                <a:gd name="connsiteX4" fmla="*/ 1508044 w 1508044"/>
                <a:gd name="connsiteY4" fmla="*/ 340406 h 1207801"/>
                <a:gd name="connsiteX5" fmla="*/ 907054 w 1508044"/>
                <a:gd name="connsiteY5" fmla="*/ 647083 h 1207801"/>
                <a:gd name="connsiteX6" fmla="*/ 1410534 w 1508044"/>
                <a:gd name="connsiteY6" fmla="*/ 1034546 h 1207801"/>
                <a:gd name="connsiteX7" fmla="*/ 1317303 w 1508044"/>
                <a:gd name="connsiteY7" fmla="*/ 1137791 h 1207801"/>
                <a:gd name="connsiteX8" fmla="*/ 799100 w 1508044"/>
                <a:gd name="connsiteY8" fmla="*/ 718842 h 1207801"/>
                <a:gd name="connsiteX9" fmla="*/ 208103 w 1508044"/>
                <a:gd name="connsiteY9" fmla="*/ 1207801 h 1207801"/>
                <a:gd name="connsiteX10" fmla="*/ 122687 w 1508044"/>
                <a:gd name="connsiteY10" fmla="*/ 1102072 h 1207801"/>
                <a:gd name="connsiteX11" fmla="*/ 694757 w 1508044"/>
                <a:gd name="connsiteY11" fmla="*/ 639705 h 1207801"/>
                <a:gd name="connsiteX12" fmla="*/ 0 w 1508044"/>
                <a:gd name="connsiteY12" fmla="*/ 340406 h 1207801"/>
                <a:gd name="connsiteX0" fmla="*/ 0 w 1508044"/>
                <a:gd name="connsiteY0" fmla="*/ 340406 h 1207801"/>
                <a:gd name="connsiteX1" fmla="*/ 255653 w 1508044"/>
                <a:gd name="connsiteY1" fmla="*/ 0 h 1207801"/>
                <a:gd name="connsiteX2" fmla="*/ 776130 w 1508044"/>
                <a:gd name="connsiteY2" fmla="*/ 588280 h 1207801"/>
                <a:gd name="connsiteX3" fmla="*/ 1252391 w 1508044"/>
                <a:gd name="connsiteY3" fmla="*/ 0 h 1207801"/>
                <a:gd name="connsiteX4" fmla="*/ 1508044 w 1508044"/>
                <a:gd name="connsiteY4" fmla="*/ 340406 h 1207801"/>
                <a:gd name="connsiteX5" fmla="*/ 907054 w 1508044"/>
                <a:gd name="connsiteY5" fmla="*/ 647083 h 1207801"/>
                <a:gd name="connsiteX6" fmla="*/ 1410534 w 1508044"/>
                <a:gd name="connsiteY6" fmla="*/ 1034546 h 1207801"/>
                <a:gd name="connsiteX7" fmla="*/ 1317303 w 1508044"/>
                <a:gd name="connsiteY7" fmla="*/ 1137791 h 1207801"/>
                <a:gd name="connsiteX8" fmla="*/ 799100 w 1508044"/>
                <a:gd name="connsiteY8" fmla="*/ 718842 h 1207801"/>
                <a:gd name="connsiteX9" fmla="*/ 208103 w 1508044"/>
                <a:gd name="connsiteY9" fmla="*/ 1207801 h 1207801"/>
                <a:gd name="connsiteX10" fmla="*/ 122687 w 1508044"/>
                <a:gd name="connsiteY10" fmla="*/ 1102072 h 1207801"/>
                <a:gd name="connsiteX11" fmla="*/ 694757 w 1508044"/>
                <a:gd name="connsiteY11" fmla="*/ 639705 h 1207801"/>
                <a:gd name="connsiteX12" fmla="*/ 0 w 1508044"/>
                <a:gd name="connsiteY12" fmla="*/ 340406 h 1207801"/>
                <a:gd name="connsiteX0" fmla="*/ 0 w 1508044"/>
                <a:gd name="connsiteY0" fmla="*/ 340406 h 1189786"/>
                <a:gd name="connsiteX1" fmla="*/ 255653 w 1508044"/>
                <a:gd name="connsiteY1" fmla="*/ 0 h 1189786"/>
                <a:gd name="connsiteX2" fmla="*/ 776130 w 1508044"/>
                <a:gd name="connsiteY2" fmla="*/ 588280 h 1189786"/>
                <a:gd name="connsiteX3" fmla="*/ 1252391 w 1508044"/>
                <a:gd name="connsiteY3" fmla="*/ 0 h 1189786"/>
                <a:gd name="connsiteX4" fmla="*/ 1508044 w 1508044"/>
                <a:gd name="connsiteY4" fmla="*/ 340406 h 1189786"/>
                <a:gd name="connsiteX5" fmla="*/ 907054 w 1508044"/>
                <a:gd name="connsiteY5" fmla="*/ 647083 h 1189786"/>
                <a:gd name="connsiteX6" fmla="*/ 1410534 w 1508044"/>
                <a:gd name="connsiteY6" fmla="*/ 1034546 h 1189786"/>
                <a:gd name="connsiteX7" fmla="*/ 1317303 w 1508044"/>
                <a:gd name="connsiteY7" fmla="*/ 1137791 h 1189786"/>
                <a:gd name="connsiteX8" fmla="*/ 799100 w 1508044"/>
                <a:gd name="connsiteY8" fmla="*/ 718842 h 1189786"/>
                <a:gd name="connsiteX9" fmla="*/ 201908 w 1508044"/>
                <a:gd name="connsiteY9" fmla="*/ 1189786 h 1189786"/>
                <a:gd name="connsiteX10" fmla="*/ 122687 w 1508044"/>
                <a:gd name="connsiteY10" fmla="*/ 1102072 h 1189786"/>
                <a:gd name="connsiteX11" fmla="*/ 694757 w 1508044"/>
                <a:gd name="connsiteY11" fmla="*/ 639705 h 1189786"/>
                <a:gd name="connsiteX12" fmla="*/ 0 w 1508044"/>
                <a:gd name="connsiteY12" fmla="*/ 340406 h 1189786"/>
                <a:gd name="connsiteX0" fmla="*/ 0 w 1507355"/>
                <a:gd name="connsiteY0" fmla="*/ 340406 h 1189786"/>
                <a:gd name="connsiteX1" fmla="*/ 255653 w 1507355"/>
                <a:gd name="connsiteY1" fmla="*/ 0 h 1189786"/>
                <a:gd name="connsiteX2" fmla="*/ 776130 w 1507355"/>
                <a:gd name="connsiteY2" fmla="*/ 588280 h 1189786"/>
                <a:gd name="connsiteX3" fmla="*/ 1252391 w 1507355"/>
                <a:gd name="connsiteY3" fmla="*/ 0 h 1189786"/>
                <a:gd name="connsiteX4" fmla="*/ 1507355 w 1507355"/>
                <a:gd name="connsiteY4" fmla="*/ 338404 h 1189786"/>
                <a:gd name="connsiteX5" fmla="*/ 907054 w 1507355"/>
                <a:gd name="connsiteY5" fmla="*/ 647083 h 1189786"/>
                <a:gd name="connsiteX6" fmla="*/ 1410534 w 1507355"/>
                <a:gd name="connsiteY6" fmla="*/ 1034546 h 1189786"/>
                <a:gd name="connsiteX7" fmla="*/ 1317303 w 1507355"/>
                <a:gd name="connsiteY7" fmla="*/ 1137791 h 1189786"/>
                <a:gd name="connsiteX8" fmla="*/ 799100 w 1507355"/>
                <a:gd name="connsiteY8" fmla="*/ 718842 h 1189786"/>
                <a:gd name="connsiteX9" fmla="*/ 201908 w 1507355"/>
                <a:gd name="connsiteY9" fmla="*/ 1189786 h 1189786"/>
                <a:gd name="connsiteX10" fmla="*/ 122687 w 1507355"/>
                <a:gd name="connsiteY10" fmla="*/ 1102072 h 1189786"/>
                <a:gd name="connsiteX11" fmla="*/ 694757 w 1507355"/>
                <a:gd name="connsiteY11" fmla="*/ 639705 h 1189786"/>
                <a:gd name="connsiteX12" fmla="*/ 0 w 1507355"/>
                <a:gd name="connsiteY12" fmla="*/ 340406 h 1189786"/>
                <a:gd name="connsiteX0" fmla="*/ 0 w 1458429"/>
                <a:gd name="connsiteY0" fmla="*/ 340406 h 1189786"/>
                <a:gd name="connsiteX1" fmla="*/ 255653 w 1458429"/>
                <a:gd name="connsiteY1" fmla="*/ 0 h 1189786"/>
                <a:gd name="connsiteX2" fmla="*/ 776130 w 1458429"/>
                <a:gd name="connsiteY2" fmla="*/ 588280 h 1189786"/>
                <a:gd name="connsiteX3" fmla="*/ 1252391 w 1458429"/>
                <a:gd name="connsiteY3" fmla="*/ 0 h 1189786"/>
                <a:gd name="connsiteX4" fmla="*/ 1458429 w 1458429"/>
                <a:gd name="connsiteY4" fmla="*/ 261219 h 1189786"/>
                <a:gd name="connsiteX5" fmla="*/ 907054 w 1458429"/>
                <a:gd name="connsiteY5" fmla="*/ 647083 h 1189786"/>
                <a:gd name="connsiteX6" fmla="*/ 1410534 w 1458429"/>
                <a:gd name="connsiteY6" fmla="*/ 1034546 h 1189786"/>
                <a:gd name="connsiteX7" fmla="*/ 1317303 w 1458429"/>
                <a:gd name="connsiteY7" fmla="*/ 1137791 h 1189786"/>
                <a:gd name="connsiteX8" fmla="*/ 799100 w 1458429"/>
                <a:gd name="connsiteY8" fmla="*/ 718842 h 1189786"/>
                <a:gd name="connsiteX9" fmla="*/ 201908 w 1458429"/>
                <a:gd name="connsiteY9" fmla="*/ 1189786 h 1189786"/>
                <a:gd name="connsiteX10" fmla="*/ 122687 w 1458429"/>
                <a:gd name="connsiteY10" fmla="*/ 1102072 h 1189786"/>
                <a:gd name="connsiteX11" fmla="*/ 694757 w 1458429"/>
                <a:gd name="connsiteY11" fmla="*/ 639705 h 1189786"/>
                <a:gd name="connsiteX12" fmla="*/ 0 w 1458429"/>
                <a:gd name="connsiteY12" fmla="*/ 340406 h 1189786"/>
                <a:gd name="connsiteX0" fmla="*/ 0 w 1436784"/>
                <a:gd name="connsiteY0" fmla="*/ 340406 h 1189786"/>
                <a:gd name="connsiteX1" fmla="*/ 255653 w 1436784"/>
                <a:gd name="connsiteY1" fmla="*/ 0 h 1189786"/>
                <a:gd name="connsiteX2" fmla="*/ 776130 w 1436784"/>
                <a:gd name="connsiteY2" fmla="*/ 588280 h 1189786"/>
                <a:gd name="connsiteX3" fmla="*/ 1252391 w 1436784"/>
                <a:gd name="connsiteY3" fmla="*/ 0 h 1189786"/>
                <a:gd name="connsiteX4" fmla="*/ 1436784 w 1436784"/>
                <a:gd name="connsiteY4" fmla="*/ 237326 h 1189786"/>
                <a:gd name="connsiteX5" fmla="*/ 907054 w 1436784"/>
                <a:gd name="connsiteY5" fmla="*/ 647083 h 1189786"/>
                <a:gd name="connsiteX6" fmla="*/ 1410534 w 1436784"/>
                <a:gd name="connsiteY6" fmla="*/ 1034546 h 1189786"/>
                <a:gd name="connsiteX7" fmla="*/ 1317303 w 1436784"/>
                <a:gd name="connsiteY7" fmla="*/ 1137791 h 1189786"/>
                <a:gd name="connsiteX8" fmla="*/ 799100 w 1436784"/>
                <a:gd name="connsiteY8" fmla="*/ 718842 h 1189786"/>
                <a:gd name="connsiteX9" fmla="*/ 201908 w 1436784"/>
                <a:gd name="connsiteY9" fmla="*/ 1189786 h 1189786"/>
                <a:gd name="connsiteX10" fmla="*/ 122687 w 1436784"/>
                <a:gd name="connsiteY10" fmla="*/ 1102072 h 1189786"/>
                <a:gd name="connsiteX11" fmla="*/ 694757 w 1436784"/>
                <a:gd name="connsiteY11" fmla="*/ 639705 h 1189786"/>
                <a:gd name="connsiteX12" fmla="*/ 0 w 1436784"/>
                <a:gd name="connsiteY12" fmla="*/ 340406 h 1189786"/>
                <a:gd name="connsiteX0" fmla="*/ 0 w 1436784"/>
                <a:gd name="connsiteY0" fmla="*/ 340406 h 1189786"/>
                <a:gd name="connsiteX1" fmla="*/ 255653 w 1436784"/>
                <a:gd name="connsiteY1" fmla="*/ 0 h 1189786"/>
                <a:gd name="connsiteX2" fmla="*/ 776130 w 1436784"/>
                <a:gd name="connsiteY2" fmla="*/ 588280 h 1189786"/>
                <a:gd name="connsiteX3" fmla="*/ 1364319 w 1436784"/>
                <a:gd name="connsiteY3" fmla="*/ 156244 h 1189786"/>
                <a:gd name="connsiteX4" fmla="*/ 1436784 w 1436784"/>
                <a:gd name="connsiteY4" fmla="*/ 237326 h 1189786"/>
                <a:gd name="connsiteX5" fmla="*/ 907054 w 1436784"/>
                <a:gd name="connsiteY5" fmla="*/ 647083 h 1189786"/>
                <a:gd name="connsiteX6" fmla="*/ 1410534 w 1436784"/>
                <a:gd name="connsiteY6" fmla="*/ 1034546 h 1189786"/>
                <a:gd name="connsiteX7" fmla="*/ 1317303 w 1436784"/>
                <a:gd name="connsiteY7" fmla="*/ 1137791 h 1189786"/>
                <a:gd name="connsiteX8" fmla="*/ 799100 w 1436784"/>
                <a:gd name="connsiteY8" fmla="*/ 718842 h 1189786"/>
                <a:gd name="connsiteX9" fmla="*/ 201908 w 1436784"/>
                <a:gd name="connsiteY9" fmla="*/ 1189786 h 1189786"/>
                <a:gd name="connsiteX10" fmla="*/ 122687 w 1436784"/>
                <a:gd name="connsiteY10" fmla="*/ 1102072 h 1189786"/>
                <a:gd name="connsiteX11" fmla="*/ 694757 w 1436784"/>
                <a:gd name="connsiteY11" fmla="*/ 639705 h 1189786"/>
                <a:gd name="connsiteX12" fmla="*/ 0 w 1436784"/>
                <a:gd name="connsiteY12" fmla="*/ 340406 h 1189786"/>
                <a:gd name="connsiteX0" fmla="*/ 0 w 1353159"/>
                <a:gd name="connsiteY0" fmla="*/ 264643 h 1189786"/>
                <a:gd name="connsiteX1" fmla="*/ 172028 w 1353159"/>
                <a:gd name="connsiteY1" fmla="*/ 0 h 1189786"/>
                <a:gd name="connsiteX2" fmla="*/ 692505 w 1353159"/>
                <a:gd name="connsiteY2" fmla="*/ 588280 h 1189786"/>
                <a:gd name="connsiteX3" fmla="*/ 1280694 w 1353159"/>
                <a:gd name="connsiteY3" fmla="*/ 156244 h 1189786"/>
                <a:gd name="connsiteX4" fmla="*/ 1353159 w 1353159"/>
                <a:gd name="connsiteY4" fmla="*/ 237326 h 1189786"/>
                <a:gd name="connsiteX5" fmla="*/ 823429 w 1353159"/>
                <a:gd name="connsiteY5" fmla="*/ 647083 h 1189786"/>
                <a:gd name="connsiteX6" fmla="*/ 1326909 w 1353159"/>
                <a:gd name="connsiteY6" fmla="*/ 1034546 h 1189786"/>
                <a:gd name="connsiteX7" fmla="*/ 1233678 w 1353159"/>
                <a:gd name="connsiteY7" fmla="*/ 1137791 h 1189786"/>
                <a:gd name="connsiteX8" fmla="*/ 715475 w 1353159"/>
                <a:gd name="connsiteY8" fmla="*/ 718842 h 1189786"/>
                <a:gd name="connsiteX9" fmla="*/ 118283 w 1353159"/>
                <a:gd name="connsiteY9" fmla="*/ 1189786 h 1189786"/>
                <a:gd name="connsiteX10" fmla="*/ 39062 w 1353159"/>
                <a:gd name="connsiteY10" fmla="*/ 1102072 h 1189786"/>
                <a:gd name="connsiteX11" fmla="*/ 611132 w 1353159"/>
                <a:gd name="connsiteY11" fmla="*/ 639705 h 1189786"/>
                <a:gd name="connsiteX12" fmla="*/ 0 w 1353159"/>
                <a:gd name="connsiteY12" fmla="*/ 264643 h 1189786"/>
                <a:gd name="connsiteX0" fmla="*/ 0 w 1353159"/>
                <a:gd name="connsiteY0" fmla="*/ 109813 h 1034956"/>
                <a:gd name="connsiteX1" fmla="*/ 79782 w 1353159"/>
                <a:gd name="connsiteY1" fmla="*/ 0 h 1034956"/>
                <a:gd name="connsiteX2" fmla="*/ 692505 w 1353159"/>
                <a:gd name="connsiteY2" fmla="*/ 433450 h 1034956"/>
                <a:gd name="connsiteX3" fmla="*/ 1280694 w 1353159"/>
                <a:gd name="connsiteY3" fmla="*/ 1414 h 1034956"/>
                <a:gd name="connsiteX4" fmla="*/ 1353159 w 1353159"/>
                <a:gd name="connsiteY4" fmla="*/ 82496 h 1034956"/>
                <a:gd name="connsiteX5" fmla="*/ 823429 w 1353159"/>
                <a:gd name="connsiteY5" fmla="*/ 492253 h 1034956"/>
                <a:gd name="connsiteX6" fmla="*/ 1326909 w 1353159"/>
                <a:gd name="connsiteY6" fmla="*/ 879716 h 1034956"/>
                <a:gd name="connsiteX7" fmla="*/ 1233678 w 1353159"/>
                <a:gd name="connsiteY7" fmla="*/ 982961 h 1034956"/>
                <a:gd name="connsiteX8" fmla="*/ 715475 w 1353159"/>
                <a:gd name="connsiteY8" fmla="*/ 564012 h 1034956"/>
                <a:gd name="connsiteX9" fmla="*/ 118283 w 1353159"/>
                <a:gd name="connsiteY9" fmla="*/ 1034956 h 1034956"/>
                <a:gd name="connsiteX10" fmla="*/ 39062 w 1353159"/>
                <a:gd name="connsiteY10" fmla="*/ 947242 h 1034956"/>
                <a:gd name="connsiteX11" fmla="*/ 611132 w 1353159"/>
                <a:gd name="connsiteY11" fmla="*/ 484875 h 1034956"/>
                <a:gd name="connsiteX12" fmla="*/ 0 w 1353159"/>
                <a:gd name="connsiteY12" fmla="*/ 109813 h 1034956"/>
                <a:gd name="connsiteX0" fmla="*/ 0 w 1353159"/>
                <a:gd name="connsiteY0" fmla="*/ 109813 h 1034956"/>
                <a:gd name="connsiteX1" fmla="*/ 79782 w 1353159"/>
                <a:gd name="connsiteY1" fmla="*/ 0 h 1034956"/>
                <a:gd name="connsiteX2" fmla="*/ 741487 w 1353159"/>
                <a:gd name="connsiteY2" fmla="*/ 445705 h 1034956"/>
                <a:gd name="connsiteX3" fmla="*/ 1280694 w 1353159"/>
                <a:gd name="connsiteY3" fmla="*/ 1414 h 1034956"/>
                <a:gd name="connsiteX4" fmla="*/ 1353159 w 1353159"/>
                <a:gd name="connsiteY4" fmla="*/ 82496 h 1034956"/>
                <a:gd name="connsiteX5" fmla="*/ 823429 w 1353159"/>
                <a:gd name="connsiteY5" fmla="*/ 492253 h 1034956"/>
                <a:gd name="connsiteX6" fmla="*/ 1326909 w 1353159"/>
                <a:gd name="connsiteY6" fmla="*/ 879716 h 1034956"/>
                <a:gd name="connsiteX7" fmla="*/ 1233678 w 1353159"/>
                <a:gd name="connsiteY7" fmla="*/ 982961 h 1034956"/>
                <a:gd name="connsiteX8" fmla="*/ 715475 w 1353159"/>
                <a:gd name="connsiteY8" fmla="*/ 564012 h 1034956"/>
                <a:gd name="connsiteX9" fmla="*/ 118283 w 1353159"/>
                <a:gd name="connsiteY9" fmla="*/ 1034956 h 1034956"/>
                <a:gd name="connsiteX10" fmla="*/ 39062 w 1353159"/>
                <a:gd name="connsiteY10" fmla="*/ 947242 h 1034956"/>
                <a:gd name="connsiteX11" fmla="*/ 611132 w 1353159"/>
                <a:gd name="connsiteY11" fmla="*/ 484875 h 1034956"/>
                <a:gd name="connsiteX12" fmla="*/ 0 w 1353159"/>
                <a:gd name="connsiteY12" fmla="*/ 109813 h 1034956"/>
                <a:gd name="connsiteX0" fmla="*/ 0 w 1353159"/>
                <a:gd name="connsiteY0" fmla="*/ 109813 h 1034956"/>
                <a:gd name="connsiteX1" fmla="*/ 79782 w 1353159"/>
                <a:gd name="connsiteY1" fmla="*/ 0 h 1034956"/>
                <a:gd name="connsiteX2" fmla="*/ 741487 w 1353159"/>
                <a:gd name="connsiteY2" fmla="*/ 445705 h 1034956"/>
                <a:gd name="connsiteX3" fmla="*/ 1280694 w 1353159"/>
                <a:gd name="connsiteY3" fmla="*/ 1414 h 1034956"/>
                <a:gd name="connsiteX4" fmla="*/ 1353159 w 1353159"/>
                <a:gd name="connsiteY4" fmla="*/ 82496 h 1034956"/>
                <a:gd name="connsiteX5" fmla="*/ 823429 w 1353159"/>
                <a:gd name="connsiteY5" fmla="*/ 492253 h 1034956"/>
                <a:gd name="connsiteX6" fmla="*/ 1326909 w 1353159"/>
                <a:gd name="connsiteY6" fmla="*/ 879716 h 1034956"/>
                <a:gd name="connsiteX7" fmla="*/ 1233678 w 1353159"/>
                <a:gd name="connsiteY7" fmla="*/ 982961 h 1034956"/>
                <a:gd name="connsiteX8" fmla="*/ 715475 w 1353159"/>
                <a:gd name="connsiteY8" fmla="*/ 564012 h 1034956"/>
                <a:gd name="connsiteX9" fmla="*/ 118283 w 1353159"/>
                <a:gd name="connsiteY9" fmla="*/ 1034956 h 1034956"/>
                <a:gd name="connsiteX10" fmla="*/ 39062 w 1353159"/>
                <a:gd name="connsiteY10" fmla="*/ 947242 h 1034956"/>
                <a:gd name="connsiteX11" fmla="*/ 650858 w 1353159"/>
                <a:gd name="connsiteY11" fmla="*/ 509266 h 1034956"/>
                <a:gd name="connsiteX12" fmla="*/ 0 w 1353159"/>
                <a:gd name="connsiteY12" fmla="*/ 109813 h 1034956"/>
                <a:gd name="connsiteX0" fmla="*/ 0 w 1353159"/>
                <a:gd name="connsiteY0" fmla="*/ 108399 h 1033542"/>
                <a:gd name="connsiteX1" fmla="*/ 92860 w 1353159"/>
                <a:gd name="connsiteY1" fmla="*/ 36617 h 1033542"/>
                <a:gd name="connsiteX2" fmla="*/ 741487 w 1353159"/>
                <a:gd name="connsiteY2" fmla="*/ 444291 h 1033542"/>
                <a:gd name="connsiteX3" fmla="*/ 1280694 w 1353159"/>
                <a:gd name="connsiteY3" fmla="*/ 0 h 1033542"/>
                <a:gd name="connsiteX4" fmla="*/ 1353159 w 1353159"/>
                <a:gd name="connsiteY4" fmla="*/ 81082 h 1033542"/>
                <a:gd name="connsiteX5" fmla="*/ 823429 w 1353159"/>
                <a:gd name="connsiteY5" fmla="*/ 490839 h 1033542"/>
                <a:gd name="connsiteX6" fmla="*/ 1326909 w 1353159"/>
                <a:gd name="connsiteY6" fmla="*/ 878302 h 1033542"/>
                <a:gd name="connsiteX7" fmla="*/ 1233678 w 1353159"/>
                <a:gd name="connsiteY7" fmla="*/ 981547 h 1033542"/>
                <a:gd name="connsiteX8" fmla="*/ 715475 w 1353159"/>
                <a:gd name="connsiteY8" fmla="*/ 562598 h 1033542"/>
                <a:gd name="connsiteX9" fmla="*/ 118283 w 1353159"/>
                <a:gd name="connsiteY9" fmla="*/ 1033542 h 1033542"/>
                <a:gd name="connsiteX10" fmla="*/ 39062 w 1353159"/>
                <a:gd name="connsiteY10" fmla="*/ 945828 h 1033542"/>
                <a:gd name="connsiteX11" fmla="*/ 650858 w 1353159"/>
                <a:gd name="connsiteY11" fmla="*/ 507852 h 1033542"/>
                <a:gd name="connsiteX12" fmla="*/ 0 w 1353159"/>
                <a:gd name="connsiteY12" fmla="*/ 108399 h 1033542"/>
                <a:gd name="connsiteX0" fmla="*/ 0 w 1333704"/>
                <a:gd name="connsiteY0" fmla="*/ 112900 h 1033542"/>
                <a:gd name="connsiteX1" fmla="*/ 73405 w 1333704"/>
                <a:gd name="connsiteY1" fmla="*/ 36617 h 1033542"/>
                <a:gd name="connsiteX2" fmla="*/ 722032 w 1333704"/>
                <a:gd name="connsiteY2" fmla="*/ 444291 h 1033542"/>
                <a:gd name="connsiteX3" fmla="*/ 1261239 w 1333704"/>
                <a:gd name="connsiteY3" fmla="*/ 0 h 1033542"/>
                <a:gd name="connsiteX4" fmla="*/ 1333704 w 1333704"/>
                <a:gd name="connsiteY4" fmla="*/ 81082 h 1033542"/>
                <a:gd name="connsiteX5" fmla="*/ 803974 w 1333704"/>
                <a:gd name="connsiteY5" fmla="*/ 490839 h 1033542"/>
                <a:gd name="connsiteX6" fmla="*/ 1307454 w 1333704"/>
                <a:gd name="connsiteY6" fmla="*/ 878302 h 1033542"/>
                <a:gd name="connsiteX7" fmla="*/ 1214223 w 1333704"/>
                <a:gd name="connsiteY7" fmla="*/ 981547 h 1033542"/>
                <a:gd name="connsiteX8" fmla="*/ 696020 w 1333704"/>
                <a:gd name="connsiteY8" fmla="*/ 562598 h 1033542"/>
                <a:gd name="connsiteX9" fmla="*/ 98828 w 1333704"/>
                <a:gd name="connsiteY9" fmla="*/ 1033542 h 1033542"/>
                <a:gd name="connsiteX10" fmla="*/ 19607 w 1333704"/>
                <a:gd name="connsiteY10" fmla="*/ 945828 h 1033542"/>
                <a:gd name="connsiteX11" fmla="*/ 631403 w 1333704"/>
                <a:gd name="connsiteY11" fmla="*/ 507852 h 1033542"/>
                <a:gd name="connsiteX12" fmla="*/ 0 w 1333704"/>
                <a:gd name="connsiteY12" fmla="*/ 112900 h 1033542"/>
                <a:gd name="connsiteX0" fmla="*/ 0 w 1333704"/>
                <a:gd name="connsiteY0" fmla="*/ 112900 h 1033542"/>
                <a:gd name="connsiteX1" fmla="*/ 73405 w 1333704"/>
                <a:gd name="connsiteY1" fmla="*/ 36617 h 1033542"/>
                <a:gd name="connsiteX2" fmla="*/ 722032 w 1333704"/>
                <a:gd name="connsiteY2" fmla="*/ 444291 h 1033542"/>
                <a:gd name="connsiteX3" fmla="*/ 1261239 w 1333704"/>
                <a:gd name="connsiteY3" fmla="*/ 0 h 1033542"/>
                <a:gd name="connsiteX4" fmla="*/ 1333704 w 1333704"/>
                <a:gd name="connsiteY4" fmla="*/ 81082 h 1033542"/>
                <a:gd name="connsiteX5" fmla="*/ 803974 w 1333704"/>
                <a:gd name="connsiteY5" fmla="*/ 490839 h 1033542"/>
                <a:gd name="connsiteX6" fmla="*/ 1307454 w 1333704"/>
                <a:gd name="connsiteY6" fmla="*/ 878302 h 1033542"/>
                <a:gd name="connsiteX7" fmla="*/ 1242055 w 1333704"/>
                <a:gd name="connsiteY7" fmla="*/ 951831 h 1033542"/>
                <a:gd name="connsiteX8" fmla="*/ 696020 w 1333704"/>
                <a:gd name="connsiteY8" fmla="*/ 562598 h 1033542"/>
                <a:gd name="connsiteX9" fmla="*/ 98828 w 1333704"/>
                <a:gd name="connsiteY9" fmla="*/ 1033542 h 1033542"/>
                <a:gd name="connsiteX10" fmla="*/ 19607 w 1333704"/>
                <a:gd name="connsiteY10" fmla="*/ 945828 h 1033542"/>
                <a:gd name="connsiteX11" fmla="*/ 631403 w 1333704"/>
                <a:gd name="connsiteY11" fmla="*/ 507852 h 1033542"/>
                <a:gd name="connsiteX12" fmla="*/ 0 w 1333704"/>
                <a:gd name="connsiteY12" fmla="*/ 112900 h 1033542"/>
                <a:gd name="connsiteX0" fmla="*/ 0 w 1333704"/>
                <a:gd name="connsiteY0" fmla="*/ 112900 h 1033542"/>
                <a:gd name="connsiteX1" fmla="*/ 73405 w 1333704"/>
                <a:gd name="connsiteY1" fmla="*/ 36617 h 1033542"/>
                <a:gd name="connsiteX2" fmla="*/ 722032 w 1333704"/>
                <a:gd name="connsiteY2" fmla="*/ 444291 h 1033542"/>
                <a:gd name="connsiteX3" fmla="*/ 1261239 w 1333704"/>
                <a:gd name="connsiteY3" fmla="*/ 0 h 1033542"/>
                <a:gd name="connsiteX4" fmla="*/ 1333704 w 1333704"/>
                <a:gd name="connsiteY4" fmla="*/ 81082 h 1033542"/>
                <a:gd name="connsiteX5" fmla="*/ 803974 w 1333704"/>
                <a:gd name="connsiteY5" fmla="*/ 490839 h 1033542"/>
                <a:gd name="connsiteX6" fmla="*/ 1307454 w 1333704"/>
                <a:gd name="connsiteY6" fmla="*/ 878302 h 1033542"/>
                <a:gd name="connsiteX7" fmla="*/ 1192015 w 1333704"/>
                <a:gd name="connsiteY7" fmla="*/ 969039 h 1033542"/>
                <a:gd name="connsiteX8" fmla="*/ 696020 w 1333704"/>
                <a:gd name="connsiteY8" fmla="*/ 562598 h 1033542"/>
                <a:gd name="connsiteX9" fmla="*/ 98828 w 1333704"/>
                <a:gd name="connsiteY9" fmla="*/ 1033542 h 1033542"/>
                <a:gd name="connsiteX10" fmla="*/ 19607 w 1333704"/>
                <a:gd name="connsiteY10" fmla="*/ 945828 h 1033542"/>
                <a:gd name="connsiteX11" fmla="*/ 631403 w 1333704"/>
                <a:gd name="connsiteY11" fmla="*/ 507852 h 1033542"/>
                <a:gd name="connsiteX12" fmla="*/ 0 w 1333704"/>
                <a:gd name="connsiteY12" fmla="*/ 112900 h 1033542"/>
                <a:gd name="connsiteX0" fmla="*/ 0 w 1333704"/>
                <a:gd name="connsiteY0" fmla="*/ 112900 h 1033542"/>
                <a:gd name="connsiteX1" fmla="*/ 73405 w 1333704"/>
                <a:gd name="connsiteY1" fmla="*/ 36617 h 1033542"/>
                <a:gd name="connsiteX2" fmla="*/ 722032 w 1333704"/>
                <a:gd name="connsiteY2" fmla="*/ 444291 h 1033542"/>
                <a:gd name="connsiteX3" fmla="*/ 1261239 w 1333704"/>
                <a:gd name="connsiteY3" fmla="*/ 0 h 1033542"/>
                <a:gd name="connsiteX4" fmla="*/ 1333704 w 1333704"/>
                <a:gd name="connsiteY4" fmla="*/ 81082 h 1033542"/>
                <a:gd name="connsiteX5" fmla="*/ 803974 w 1333704"/>
                <a:gd name="connsiteY5" fmla="*/ 490839 h 1033542"/>
                <a:gd name="connsiteX6" fmla="*/ 1271488 w 1333704"/>
                <a:gd name="connsiteY6" fmla="*/ 897385 h 1033542"/>
                <a:gd name="connsiteX7" fmla="*/ 1192015 w 1333704"/>
                <a:gd name="connsiteY7" fmla="*/ 969039 h 1033542"/>
                <a:gd name="connsiteX8" fmla="*/ 696020 w 1333704"/>
                <a:gd name="connsiteY8" fmla="*/ 562598 h 1033542"/>
                <a:gd name="connsiteX9" fmla="*/ 98828 w 1333704"/>
                <a:gd name="connsiteY9" fmla="*/ 1033542 h 1033542"/>
                <a:gd name="connsiteX10" fmla="*/ 19607 w 1333704"/>
                <a:gd name="connsiteY10" fmla="*/ 945828 h 1033542"/>
                <a:gd name="connsiteX11" fmla="*/ 631403 w 1333704"/>
                <a:gd name="connsiteY11" fmla="*/ 507852 h 1033542"/>
                <a:gd name="connsiteX12" fmla="*/ 0 w 1333704"/>
                <a:gd name="connsiteY12" fmla="*/ 112900 h 1033542"/>
                <a:gd name="connsiteX0" fmla="*/ 0 w 1333704"/>
                <a:gd name="connsiteY0" fmla="*/ 112900 h 1033542"/>
                <a:gd name="connsiteX1" fmla="*/ 73405 w 1333704"/>
                <a:gd name="connsiteY1" fmla="*/ 36617 h 1033542"/>
                <a:gd name="connsiteX2" fmla="*/ 722032 w 1333704"/>
                <a:gd name="connsiteY2" fmla="*/ 444291 h 1033542"/>
                <a:gd name="connsiteX3" fmla="*/ 1261239 w 1333704"/>
                <a:gd name="connsiteY3" fmla="*/ 0 h 1033542"/>
                <a:gd name="connsiteX4" fmla="*/ 1333704 w 1333704"/>
                <a:gd name="connsiteY4" fmla="*/ 81082 h 1033542"/>
                <a:gd name="connsiteX5" fmla="*/ 767383 w 1333704"/>
                <a:gd name="connsiteY5" fmla="*/ 514612 h 1033542"/>
                <a:gd name="connsiteX6" fmla="*/ 1271488 w 1333704"/>
                <a:gd name="connsiteY6" fmla="*/ 897385 h 1033542"/>
                <a:gd name="connsiteX7" fmla="*/ 1192015 w 1333704"/>
                <a:gd name="connsiteY7" fmla="*/ 969039 h 1033542"/>
                <a:gd name="connsiteX8" fmla="*/ 696020 w 1333704"/>
                <a:gd name="connsiteY8" fmla="*/ 562598 h 1033542"/>
                <a:gd name="connsiteX9" fmla="*/ 98828 w 1333704"/>
                <a:gd name="connsiteY9" fmla="*/ 1033542 h 1033542"/>
                <a:gd name="connsiteX10" fmla="*/ 19607 w 1333704"/>
                <a:gd name="connsiteY10" fmla="*/ 945828 h 1033542"/>
                <a:gd name="connsiteX11" fmla="*/ 631403 w 1333704"/>
                <a:gd name="connsiteY11" fmla="*/ 507852 h 1033542"/>
                <a:gd name="connsiteX12" fmla="*/ 0 w 1333704"/>
                <a:gd name="connsiteY12" fmla="*/ 112900 h 1033542"/>
                <a:gd name="connsiteX0" fmla="*/ 0 w 1333704"/>
                <a:gd name="connsiteY0" fmla="*/ 112900 h 1033542"/>
                <a:gd name="connsiteX1" fmla="*/ 73405 w 1333704"/>
                <a:gd name="connsiteY1" fmla="*/ 36617 h 1033542"/>
                <a:gd name="connsiteX2" fmla="*/ 722032 w 1333704"/>
                <a:gd name="connsiteY2" fmla="*/ 444291 h 1033542"/>
                <a:gd name="connsiteX3" fmla="*/ 1261239 w 1333704"/>
                <a:gd name="connsiteY3" fmla="*/ 0 h 1033542"/>
                <a:gd name="connsiteX4" fmla="*/ 1333704 w 1333704"/>
                <a:gd name="connsiteY4" fmla="*/ 81082 h 1033542"/>
                <a:gd name="connsiteX5" fmla="*/ 777328 w 1333704"/>
                <a:gd name="connsiteY5" fmla="*/ 504477 h 1033542"/>
                <a:gd name="connsiteX6" fmla="*/ 1271488 w 1333704"/>
                <a:gd name="connsiteY6" fmla="*/ 897385 h 1033542"/>
                <a:gd name="connsiteX7" fmla="*/ 1192015 w 1333704"/>
                <a:gd name="connsiteY7" fmla="*/ 969039 h 1033542"/>
                <a:gd name="connsiteX8" fmla="*/ 696020 w 1333704"/>
                <a:gd name="connsiteY8" fmla="*/ 562598 h 1033542"/>
                <a:gd name="connsiteX9" fmla="*/ 98828 w 1333704"/>
                <a:gd name="connsiteY9" fmla="*/ 1033542 h 1033542"/>
                <a:gd name="connsiteX10" fmla="*/ 19607 w 1333704"/>
                <a:gd name="connsiteY10" fmla="*/ 945828 h 1033542"/>
                <a:gd name="connsiteX11" fmla="*/ 631403 w 1333704"/>
                <a:gd name="connsiteY11" fmla="*/ 507852 h 1033542"/>
                <a:gd name="connsiteX12" fmla="*/ 0 w 1333704"/>
                <a:gd name="connsiteY12" fmla="*/ 112900 h 1033542"/>
                <a:gd name="connsiteX0" fmla="*/ 0 w 1333704"/>
                <a:gd name="connsiteY0" fmla="*/ 112900 h 1033542"/>
                <a:gd name="connsiteX1" fmla="*/ 73405 w 1333704"/>
                <a:gd name="connsiteY1" fmla="*/ 36617 h 1033542"/>
                <a:gd name="connsiteX2" fmla="*/ 722032 w 1333704"/>
                <a:gd name="connsiteY2" fmla="*/ 444291 h 1033542"/>
                <a:gd name="connsiteX3" fmla="*/ 1261239 w 1333704"/>
                <a:gd name="connsiteY3" fmla="*/ 0 h 1033542"/>
                <a:gd name="connsiteX4" fmla="*/ 1333704 w 1333704"/>
                <a:gd name="connsiteY4" fmla="*/ 81082 h 1033542"/>
                <a:gd name="connsiteX5" fmla="*/ 777328 w 1333704"/>
                <a:gd name="connsiteY5" fmla="*/ 504477 h 1033542"/>
                <a:gd name="connsiteX6" fmla="*/ 1297573 w 1333704"/>
                <a:gd name="connsiteY6" fmla="*/ 895130 h 1033542"/>
                <a:gd name="connsiteX7" fmla="*/ 1192015 w 1333704"/>
                <a:gd name="connsiteY7" fmla="*/ 969039 h 1033542"/>
                <a:gd name="connsiteX8" fmla="*/ 696020 w 1333704"/>
                <a:gd name="connsiteY8" fmla="*/ 562598 h 1033542"/>
                <a:gd name="connsiteX9" fmla="*/ 98828 w 1333704"/>
                <a:gd name="connsiteY9" fmla="*/ 1033542 h 1033542"/>
                <a:gd name="connsiteX10" fmla="*/ 19607 w 1333704"/>
                <a:gd name="connsiteY10" fmla="*/ 945828 h 1033542"/>
                <a:gd name="connsiteX11" fmla="*/ 631403 w 1333704"/>
                <a:gd name="connsiteY11" fmla="*/ 507852 h 1033542"/>
                <a:gd name="connsiteX12" fmla="*/ 0 w 1333704"/>
                <a:gd name="connsiteY12" fmla="*/ 112900 h 1033542"/>
                <a:gd name="connsiteX0" fmla="*/ 0 w 1333704"/>
                <a:gd name="connsiteY0" fmla="*/ 112900 h 1033542"/>
                <a:gd name="connsiteX1" fmla="*/ 73405 w 1333704"/>
                <a:gd name="connsiteY1" fmla="*/ 36617 h 1033542"/>
                <a:gd name="connsiteX2" fmla="*/ 722032 w 1333704"/>
                <a:gd name="connsiteY2" fmla="*/ 444291 h 1033542"/>
                <a:gd name="connsiteX3" fmla="*/ 1261239 w 1333704"/>
                <a:gd name="connsiteY3" fmla="*/ 0 h 1033542"/>
                <a:gd name="connsiteX4" fmla="*/ 1333704 w 1333704"/>
                <a:gd name="connsiteY4" fmla="*/ 81082 h 1033542"/>
                <a:gd name="connsiteX5" fmla="*/ 777328 w 1333704"/>
                <a:gd name="connsiteY5" fmla="*/ 504477 h 1033542"/>
                <a:gd name="connsiteX6" fmla="*/ 1297573 w 1333704"/>
                <a:gd name="connsiteY6" fmla="*/ 895130 h 1033542"/>
                <a:gd name="connsiteX7" fmla="*/ 1234049 w 1333704"/>
                <a:gd name="connsiteY7" fmla="*/ 954585 h 1033542"/>
                <a:gd name="connsiteX8" fmla="*/ 696020 w 1333704"/>
                <a:gd name="connsiteY8" fmla="*/ 562598 h 1033542"/>
                <a:gd name="connsiteX9" fmla="*/ 98828 w 1333704"/>
                <a:gd name="connsiteY9" fmla="*/ 1033542 h 1033542"/>
                <a:gd name="connsiteX10" fmla="*/ 19607 w 1333704"/>
                <a:gd name="connsiteY10" fmla="*/ 945828 h 1033542"/>
                <a:gd name="connsiteX11" fmla="*/ 631403 w 1333704"/>
                <a:gd name="connsiteY11" fmla="*/ 507852 h 1033542"/>
                <a:gd name="connsiteX12" fmla="*/ 0 w 1333704"/>
                <a:gd name="connsiteY12" fmla="*/ 112900 h 1033542"/>
                <a:gd name="connsiteX0" fmla="*/ 0 w 1333704"/>
                <a:gd name="connsiteY0" fmla="*/ 112900 h 1033542"/>
                <a:gd name="connsiteX1" fmla="*/ 73405 w 1333704"/>
                <a:gd name="connsiteY1" fmla="*/ 36617 h 1033542"/>
                <a:gd name="connsiteX2" fmla="*/ 722032 w 1333704"/>
                <a:gd name="connsiteY2" fmla="*/ 444291 h 1033542"/>
                <a:gd name="connsiteX3" fmla="*/ 1261239 w 1333704"/>
                <a:gd name="connsiteY3" fmla="*/ 0 h 1033542"/>
                <a:gd name="connsiteX4" fmla="*/ 1333704 w 1333704"/>
                <a:gd name="connsiteY4" fmla="*/ 81082 h 1033542"/>
                <a:gd name="connsiteX5" fmla="*/ 777328 w 1333704"/>
                <a:gd name="connsiteY5" fmla="*/ 504477 h 1033542"/>
                <a:gd name="connsiteX6" fmla="*/ 1297573 w 1333704"/>
                <a:gd name="connsiteY6" fmla="*/ 895130 h 1033542"/>
                <a:gd name="connsiteX7" fmla="*/ 1234049 w 1333704"/>
                <a:gd name="connsiteY7" fmla="*/ 954585 h 1033542"/>
                <a:gd name="connsiteX8" fmla="*/ 696020 w 1333704"/>
                <a:gd name="connsiteY8" fmla="*/ 562598 h 1033542"/>
                <a:gd name="connsiteX9" fmla="*/ 98828 w 1333704"/>
                <a:gd name="connsiteY9" fmla="*/ 1033542 h 1033542"/>
                <a:gd name="connsiteX10" fmla="*/ 33872 w 1333704"/>
                <a:gd name="connsiteY10" fmla="*/ 967782 h 1033542"/>
                <a:gd name="connsiteX11" fmla="*/ 631403 w 1333704"/>
                <a:gd name="connsiteY11" fmla="*/ 507852 h 1033542"/>
                <a:gd name="connsiteX12" fmla="*/ 0 w 1333704"/>
                <a:gd name="connsiteY12" fmla="*/ 112900 h 1033542"/>
                <a:gd name="connsiteX0" fmla="*/ 0 w 1333704"/>
                <a:gd name="connsiteY0" fmla="*/ 93635 h 1014277"/>
                <a:gd name="connsiteX1" fmla="*/ 73405 w 1333704"/>
                <a:gd name="connsiteY1" fmla="*/ 17352 h 1014277"/>
                <a:gd name="connsiteX2" fmla="*/ 722032 w 1333704"/>
                <a:gd name="connsiteY2" fmla="*/ 425026 h 1014277"/>
                <a:gd name="connsiteX3" fmla="*/ 1276818 w 1333704"/>
                <a:gd name="connsiteY3" fmla="*/ 0 h 1014277"/>
                <a:gd name="connsiteX4" fmla="*/ 1333704 w 1333704"/>
                <a:gd name="connsiteY4" fmla="*/ 61817 h 1014277"/>
                <a:gd name="connsiteX5" fmla="*/ 777328 w 1333704"/>
                <a:gd name="connsiteY5" fmla="*/ 485212 h 1014277"/>
                <a:gd name="connsiteX6" fmla="*/ 1297573 w 1333704"/>
                <a:gd name="connsiteY6" fmla="*/ 875865 h 1014277"/>
                <a:gd name="connsiteX7" fmla="*/ 1234049 w 1333704"/>
                <a:gd name="connsiteY7" fmla="*/ 935320 h 1014277"/>
                <a:gd name="connsiteX8" fmla="*/ 696020 w 1333704"/>
                <a:gd name="connsiteY8" fmla="*/ 543333 h 1014277"/>
                <a:gd name="connsiteX9" fmla="*/ 98828 w 1333704"/>
                <a:gd name="connsiteY9" fmla="*/ 1014277 h 1014277"/>
                <a:gd name="connsiteX10" fmla="*/ 33872 w 1333704"/>
                <a:gd name="connsiteY10" fmla="*/ 948517 h 1014277"/>
                <a:gd name="connsiteX11" fmla="*/ 631403 w 1333704"/>
                <a:gd name="connsiteY11" fmla="*/ 488587 h 1014277"/>
                <a:gd name="connsiteX12" fmla="*/ 0 w 1333704"/>
                <a:gd name="connsiteY12" fmla="*/ 93635 h 1014277"/>
                <a:gd name="connsiteX0" fmla="*/ 0 w 1333704"/>
                <a:gd name="connsiteY0" fmla="*/ 93635 h 1014277"/>
                <a:gd name="connsiteX1" fmla="*/ 73405 w 1333704"/>
                <a:gd name="connsiteY1" fmla="*/ 17352 h 1014277"/>
                <a:gd name="connsiteX2" fmla="*/ 722032 w 1333704"/>
                <a:gd name="connsiteY2" fmla="*/ 425026 h 1014277"/>
                <a:gd name="connsiteX3" fmla="*/ 1276818 w 1333704"/>
                <a:gd name="connsiteY3" fmla="*/ 0 h 1014277"/>
                <a:gd name="connsiteX4" fmla="*/ 1333704 w 1333704"/>
                <a:gd name="connsiteY4" fmla="*/ 61817 h 1014277"/>
                <a:gd name="connsiteX5" fmla="*/ 777328 w 1333704"/>
                <a:gd name="connsiteY5" fmla="*/ 485212 h 1014277"/>
                <a:gd name="connsiteX6" fmla="*/ 1297573 w 1333704"/>
                <a:gd name="connsiteY6" fmla="*/ 875865 h 1014277"/>
                <a:gd name="connsiteX7" fmla="*/ 1234049 w 1333704"/>
                <a:gd name="connsiteY7" fmla="*/ 935320 h 1014277"/>
                <a:gd name="connsiteX8" fmla="*/ 696020 w 1333704"/>
                <a:gd name="connsiteY8" fmla="*/ 543333 h 1014277"/>
                <a:gd name="connsiteX9" fmla="*/ 98828 w 1333704"/>
                <a:gd name="connsiteY9" fmla="*/ 1014277 h 1014277"/>
                <a:gd name="connsiteX10" fmla="*/ 33872 w 1333704"/>
                <a:gd name="connsiteY10" fmla="*/ 948517 h 1014277"/>
                <a:gd name="connsiteX11" fmla="*/ 631403 w 1333704"/>
                <a:gd name="connsiteY11" fmla="*/ 488587 h 1014277"/>
                <a:gd name="connsiteX12" fmla="*/ 0 w 1333704"/>
                <a:gd name="connsiteY12" fmla="*/ 93635 h 1014277"/>
                <a:gd name="connsiteX0" fmla="*/ 0 w 1306305"/>
                <a:gd name="connsiteY0" fmla="*/ 88690 h 1014277"/>
                <a:gd name="connsiteX1" fmla="*/ 46006 w 1306305"/>
                <a:gd name="connsiteY1" fmla="*/ 17352 h 1014277"/>
                <a:gd name="connsiteX2" fmla="*/ 694633 w 1306305"/>
                <a:gd name="connsiteY2" fmla="*/ 425026 h 1014277"/>
                <a:gd name="connsiteX3" fmla="*/ 1249419 w 1306305"/>
                <a:gd name="connsiteY3" fmla="*/ 0 h 1014277"/>
                <a:gd name="connsiteX4" fmla="*/ 1306305 w 1306305"/>
                <a:gd name="connsiteY4" fmla="*/ 61817 h 1014277"/>
                <a:gd name="connsiteX5" fmla="*/ 749929 w 1306305"/>
                <a:gd name="connsiteY5" fmla="*/ 485212 h 1014277"/>
                <a:gd name="connsiteX6" fmla="*/ 1270174 w 1306305"/>
                <a:gd name="connsiteY6" fmla="*/ 875865 h 1014277"/>
                <a:gd name="connsiteX7" fmla="*/ 1206650 w 1306305"/>
                <a:gd name="connsiteY7" fmla="*/ 935320 h 1014277"/>
                <a:gd name="connsiteX8" fmla="*/ 668621 w 1306305"/>
                <a:gd name="connsiteY8" fmla="*/ 543333 h 1014277"/>
                <a:gd name="connsiteX9" fmla="*/ 71429 w 1306305"/>
                <a:gd name="connsiteY9" fmla="*/ 1014277 h 1014277"/>
                <a:gd name="connsiteX10" fmla="*/ 6473 w 1306305"/>
                <a:gd name="connsiteY10" fmla="*/ 948517 h 1014277"/>
                <a:gd name="connsiteX11" fmla="*/ 604004 w 1306305"/>
                <a:gd name="connsiteY11" fmla="*/ 488587 h 1014277"/>
                <a:gd name="connsiteX12" fmla="*/ 0 w 1306305"/>
                <a:gd name="connsiteY12" fmla="*/ 88690 h 1014277"/>
                <a:gd name="connsiteX0" fmla="*/ 0 w 1306305"/>
                <a:gd name="connsiteY0" fmla="*/ 88690 h 1014277"/>
                <a:gd name="connsiteX1" fmla="*/ 46006 w 1306305"/>
                <a:gd name="connsiteY1" fmla="*/ 17352 h 1014277"/>
                <a:gd name="connsiteX2" fmla="*/ 679372 w 1306305"/>
                <a:gd name="connsiteY2" fmla="*/ 439227 h 1014277"/>
                <a:gd name="connsiteX3" fmla="*/ 1249419 w 1306305"/>
                <a:gd name="connsiteY3" fmla="*/ 0 h 1014277"/>
                <a:gd name="connsiteX4" fmla="*/ 1306305 w 1306305"/>
                <a:gd name="connsiteY4" fmla="*/ 61817 h 1014277"/>
                <a:gd name="connsiteX5" fmla="*/ 749929 w 1306305"/>
                <a:gd name="connsiteY5" fmla="*/ 485212 h 1014277"/>
                <a:gd name="connsiteX6" fmla="*/ 1270174 w 1306305"/>
                <a:gd name="connsiteY6" fmla="*/ 875865 h 1014277"/>
                <a:gd name="connsiteX7" fmla="*/ 1206650 w 1306305"/>
                <a:gd name="connsiteY7" fmla="*/ 935320 h 1014277"/>
                <a:gd name="connsiteX8" fmla="*/ 668621 w 1306305"/>
                <a:gd name="connsiteY8" fmla="*/ 543333 h 1014277"/>
                <a:gd name="connsiteX9" fmla="*/ 71429 w 1306305"/>
                <a:gd name="connsiteY9" fmla="*/ 1014277 h 1014277"/>
                <a:gd name="connsiteX10" fmla="*/ 6473 w 1306305"/>
                <a:gd name="connsiteY10" fmla="*/ 948517 h 1014277"/>
                <a:gd name="connsiteX11" fmla="*/ 604004 w 1306305"/>
                <a:gd name="connsiteY11" fmla="*/ 488587 h 1014277"/>
                <a:gd name="connsiteX12" fmla="*/ 0 w 1306305"/>
                <a:gd name="connsiteY12" fmla="*/ 88690 h 1014277"/>
                <a:gd name="connsiteX0" fmla="*/ 0 w 1306305"/>
                <a:gd name="connsiteY0" fmla="*/ 117447 h 1043034"/>
                <a:gd name="connsiteX1" fmla="*/ 108490 w 1306305"/>
                <a:gd name="connsiteY1" fmla="*/ 0 h 1043034"/>
                <a:gd name="connsiteX2" fmla="*/ 679372 w 1306305"/>
                <a:gd name="connsiteY2" fmla="*/ 467984 h 1043034"/>
                <a:gd name="connsiteX3" fmla="*/ 1249419 w 1306305"/>
                <a:gd name="connsiteY3" fmla="*/ 28757 h 1043034"/>
                <a:gd name="connsiteX4" fmla="*/ 1306305 w 1306305"/>
                <a:gd name="connsiteY4" fmla="*/ 90574 h 1043034"/>
                <a:gd name="connsiteX5" fmla="*/ 749929 w 1306305"/>
                <a:gd name="connsiteY5" fmla="*/ 513969 h 1043034"/>
                <a:gd name="connsiteX6" fmla="*/ 1270174 w 1306305"/>
                <a:gd name="connsiteY6" fmla="*/ 904622 h 1043034"/>
                <a:gd name="connsiteX7" fmla="*/ 1206650 w 1306305"/>
                <a:gd name="connsiteY7" fmla="*/ 964077 h 1043034"/>
                <a:gd name="connsiteX8" fmla="*/ 668621 w 1306305"/>
                <a:gd name="connsiteY8" fmla="*/ 572090 h 1043034"/>
                <a:gd name="connsiteX9" fmla="*/ 71429 w 1306305"/>
                <a:gd name="connsiteY9" fmla="*/ 1043034 h 1043034"/>
                <a:gd name="connsiteX10" fmla="*/ 6473 w 1306305"/>
                <a:gd name="connsiteY10" fmla="*/ 977274 h 1043034"/>
                <a:gd name="connsiteX11" fmla="*/ 604004 w 1306305"/>
                <a:gd name="connsiteY11" fmla="*/ 517344 h 1043034"/>
                <a:gd name="connsiteX12" fmla="*/ 0 w 1306305"/>
                <a:gd name="connsiteY12" fmla="*/ 117447 h 1043034"/>
                <a:gd name="connsiteX0" fmla="*/ 44754 w 1299832"/>
                <a:gd name="connsiteY0" fmla="*/ 84163 h 1043034"/>
                <a:gd name="connsiteX1" fmla="*/ 102017 w 1299832"/>
                <a:gd name="connsiteY1" fmla="*/ 0 h 1043034"/>
                <a:gd name="connsiteX2" fmla="*/ 672899 w 1299832"/>
                <a:gd name="connsiteY2" fmla="*/ 467984 h 1043034"/>
                <a:gd name="connsiteX3" fmla="*/ 1242946 w 1299832"/>
                <a:gd name="connsiteY3" fmla="*/ 28757 h 1043034"/>
                <a:gd name="connsiteX4" fmla="*/ 1299832 w 1299832"/>
                <a:gd name="connsiteY4" fmla="*/ 90574 h 1043034"/>
                <a:gd name="connsiteX5" fmla="*/ 743456 w 1299832"/>
                <a:gd name="connsiteY5" fmla="*/ 513969 h 1043034"/>
                <a:gd name="connsiteX6" fmla="*/ 1263701 w 1299832"/>
                <a:gd name="connsiteY6" fmla="*/ 904622 h 1043034"/>
                <a:gd name="connsiteX7" fmla="*/ 1200177 w 1299832"/>
                <a:gd name="connsiteY7" fmla="*/ 964077 h 1043034"/>
                <a:gd name="connsiteX8" fmla="*/ 662148 w 1299832"/>
                <a:gd name="connsiteY8" fmla="*/ 572090 h 1043034"/>
                <a:gd name="connsiteX9" fmla="*/ 64956 w 1299832"/>
                <a:gd name="connsiteY9" fmla="*/ 1043034 h 1043034"/>
                <a:gd name="connsiteX10" fmla="*/ 0 w 1299832"/>
                <a:gd name="connsiteY10" fmla="*/ 977274 h 1043034"/>
                <a:gd name="connsiteX11" fmla="*/ 597531 w 1299832"/>
                <a:gd name="connsiteY11" fmla="*/ 517344 h 1043034"/>
                <a:gd name="connsiteX12" fmla="*/ 44754 w 1299832"/>
                <a:gd name="connsiteY12" fmla="*/ 84163 h 104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9832" h="1043034">
                  <a:moveTo>
                    <a:pt x="44754" y="84163"/>
                  </a:moveTo>
                  <a:lnTo>
                    <a:pt x="102017" y="0"/>
                  </a:lnTo>
                  <a:lnTo>
                    <a:pt x="672899" y="467984"/>
                  </a:lnTo>
                  <a:lnTo>
                    <a:pt x="1242946" y="28757"/>
                  </a:lnTo>
                  <a:lnTo>
                    <a:pt x="1299832" y="90574"/>
                  </a:lnTo>
                  <a:lnTo>
                    <a:pt x="743456" y="513969"/>
                  </a:lnTo>
                  <a:lnTo>
                    <a:pt x="1263701" y="904622"/>
                  </a:lnTo>
                  <a:lnTo>
                    <a:pt x="1200177" y="964077"/>
                  </a:lnTo>
                  <a:lnTo>
                    <a:pt x="662148" y="572090"/>
                  </a:lnTo>
                  <a:lnTo>
                    <a:pt x="64956" y="1043034"/>
                  </a:lnTo>
                  <a:lnTo>
                    <a:pt x="0" y="977274"/>
                  </a:lnTo>
                  <a:lnTo>
                    <a:pt x="597531" y="517344"/>
                  </a:lnTo>
                  <a:lnTo>
                    <a:pt x="44754" y="84163"/>
                  </a:lnTo>
                  <a:close/>
                </a:path>
              </a:pathLst>
            </a:custGeom>
            <a:solidFill>
              <a:schemeClr val="accent6"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0" name="文字方塊 129"/>
          <p:cNvSpPr txBox="1"/>
          <p:nvPr/>
        </p:nvSpPr>
        <p:spPr>
          <a:xfrm>
            <a:off x="8602016" y="4547904"/>
            <a:ext cx="290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7C7F91"/>
                </a:solidFill>
                <a:latin typeface="Aharoni" panose="02010803020104030203" pitchFamily="2" charset="-79"/>
                <a:ea typeface="Amatic SC"/>
                <a:cs typeface="Aharoni" panose="02010803020104030203" pitchFamily="2" charset="-79"/>
                <a:sym typeface="Amatic SC"/>
              </a:rPr>
              <a:t>6</a:t>
            </a:r>
            <a:endParaRPr lang="zh-TW" altLang="en-US" sz="2000" b="1" dirty="0">
              <a:solidFill>
                <a:srgbClr val="7C7F91"/>
              </a:solidFill>
              <a:latin typeface="Aharoni" panose="02010803020104030203" pitchFamily="2" charset="-79"/>
              <a:ea typeface="Amatic SC"/>
              <a:cs typeface="Aharoni" panose="02010803020104030203" pitchFamily="2" charset="-79"/>
              <a:sym typeface="Amatic SC"/>
            </a:endParaRPr>
          </a:p>
        </p:txBody>
      </p:sp>
      <p:grpSp>
        <p:nvGrpSpPr>
          <p:cNvPr id="173" name="群組 172"/>
          <p:cNvGrpSpPr/>
          <p:nvPr/>
        </p:nvGrpSpPr>
        <p:grpSpPr>
          <a:xfrm>
            <a:off x="619084" y="915566"/>
            <a:ext cx="8100048" cy="3890229"/>
            <a:chOff x="0" y="0"/>
            <a:chExt cx="5580219" cy="3276600"/>
          </a:xfrm>
        </p:grpSpPr>
        <p:sp>
          <p:nvSpPr>
            <p:cNvPr id="174" name="矩形 173"/>
            <p:cNvSpPr/>
            <p:nvPr/>
          </p:nvSpPr>
          <p:spPr>
            <a:xfrm>
              <a:off x="0" y="0"/>
              <a:ext cx="5505450" cy="3276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75" name="群組 174"/>
            <p:cNvGrpSpPr/>
            <p:nvPr/>
          </p:nvGrpSpPr>
          <p:grpSpPr>
            <a:xfrm>
              <a:off x="0" y="47625"/>
              <a:ext cx="5580219" cy="3162301"/>
              <a:chOff x="0" y="47625"/>
              <a:chExt cx="5580219" cy="3162301"/>
            </a:xfrm>
          </p:grpSpPr>
          <p:grpSp>
            <p:nvGrpSpPr>
              <p:cNvPr id="176" name="群組 175"/>
              <p:cNvGrpSpPr/>
              <p:nvPr/>
            </p:nvGrpSpPr>
            <p:grpSpPr>
              <a:xfrm>
                <a:off x="0" y="47625"/>
                <a:ext cx="5580219" cy="3162301"/>
                <a:chOff x="0" y="47625"/>
                <a:chExt cx="5580219" cy="3162301"/>
              </a:xfrm>
            </p:grpSpPr>
            <p:grpSp>
              <p:nvGrpSpPr>
                <p:cNvPr id="179" name="群組 178"/>
                <p:cNvGrpSpPr/>
                <p:nvPr/>
              </p:nvGrpSpPr>
              <p:grpSpPr>
                <a:xfrm>
                  <a:off x="619125" y="161925"/>
                  <a:ext cx="3981450" cy="2447925"/>
                  <a:chOff x="619125" y="161925"/>
                  <a:chExt cx="3981450" cy="2447925"/>
                </a:xfrm>
              </p:grpSpPr>
              <p:cxnSp>
                <p:nvCxnSpPr>
                  <p:cNvPr id="207" name="直線接點 206"/>
                  <p:cNvCxnSpPr/>
                  <p:nvPr/>
                </p:nvCxnSpPr>
                <p:spPr>
                  <a:xfrm flipV="1">
                    <a:off x="619125" y="161925"/>
                    <a:ext cx="3981450" cy="95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線接點 207"/>
                  <p:cNvCxnSpPr/>
                  <p:nvPr/>
                </p:nvCxnSpPr>
                <p:spPr>
                  <a:xfrm flipV="1">
                    <a:off x="619125" y="2600325"/>
                    <a:ext cx="3981450" cy="95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線接點 208"/>
                  <p:cNvCxnSpPr/>
                  <p:nvPr/>
                </p:nvCxnSpPr>
                <p:spPr>
                  <a:xfrm flipV="1">
                    <a:off x="619125" y="2193925"/>
                    <a:ext cx="3981450" cy="95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線接點 209"/>
                  <p:cNvCxnSpPr/>
                  <p:nvPr/>
                </p:nvCxnSpPr>
                <p:spPr>
                  <a:xfrm flipV="1">
                    <a:off x="619125" y="1787525"/>
                    <a:ext cx="3981450" cy="95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線接點 210"/>
                  <p:cNvCxnSpPr/>
                  <p:nvPr/>
                </p:nvCxnSpPr>
                <p:spPr>
                  <a:xfrm flipV="1">
                    <a:off x="619125" y="1381125"/>
                    <a:ext cx="3981450" cy="95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線接點 211"/>
                  <p:cNvCxnSpPr/>
                  <p:nvPr/>
                </p:nvCxnSpPr>
                <p:spPr>
                  <a:xfrm flipV="1">
                    <a:off x="619125" y="974725"/>
                    <a:ext cx="3981450" cy="95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線接點 212"/>
                  <p:cNvCxnSpPr/>
                  <p:nvPr/>
                </p:nvCxnSpPr>
                <p:spPr>
                  <a:xfrm flipV="1">
                    <a:off x="619125" y="568325"/>
                    <a:ext cx="3981450" cy="95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" name="群組 179"/>
                <p:cNvGrpSpPr/>
                <p:nvPr/>
              </p:nvGrpSpPr>
              <p:grpSpPr>
                <a:xfrm>
                  <a:off x="914400" y="323850"/>
                  <a:ext cx="714375" cy="2657475"/>
                  <a:chOff x="914400" y="323850"/>
                  <a:chExt cx="714375" cy="2657475"/>
                </a:xfrm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5" name="矩形 204"/>
                  <p:cNvSpPr/>
                  <p:nvPr/>
                </p:nvSpPr>
                <p:spPr>
                  <a:xfrm>
                    <a:off x="1295400" y="2286000"/>
                    <a:ext cx="333375" cy="695325"/>
                  </a:xfrm>
                  <a:prstGeom prst="rect">
                    <a:avLst/>
                  </a:prstGeom>
                  <a:solidFill>
                    <a:srgbClr val="F9F2BF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zh-TW" altLang="en-US" sz="11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6" name="矩形 205"/>
                  <p:cNvSpPr/>
                  <p:nvPr/>
                </p:nvSpPr>
                <p:spPr>
                  <a:xfrm>
                    <a:off x="914400" y="323850"/>
                    <a:ext cx="333375" cy="2657475"/>
                  </a:xfrm>
                  <a:prstGeom prst="rect">
                    <a:avLst/>
                  </a:prstGeom>
                  <a:solidFill>
                    <a:srgbClr val="F2D582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zh-TW" altLang="en-US" sz="11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181" name="群組 180"/>
                <p:cNvGrpSpPr/>
                <p:nvPr/>
              </p:nvGrpSpPr>
              <p:grpSpPr>
                <a:xfrm>
                  <a:off x="3581400" y="533400"/>
                  <a:ext cx="704850" cy="2457450"/>
                  <a:chOff x="3581400" y="533400"/>
                  <a:chExt cx="704850" cy="2457450"/>
                </a:xfrm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3" name="矩形 202"/>
                  <p:cNvSpPr/>
                  <p:nvPr/>
                </p:nvSpPr>
                <p:spPr>
                  <a:xfrm>
                    <a:off x="3581400" y="533400"/>
                    <a:ext cx="333375" cy="2457450"/>
                  </a:xfrm>
                  <a:prstGeom prst="rect">
                    <a:avLst/>
                  </a:prstGeom>
                  <a:solidFill>
                    <a:srgbClr val="F2D582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zh-TW" altLang="en-US" sz="11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4" name="矩形 203"/>
                  <p:cNvSpPr/>
                  <p:nvPr/>
                </p:nvSpPr>
                <p:spPr>
                  <a:xfrm>
                    <a:off x="3952875" y="1409700"/>
                    <a:ext cx="333375" cy="1571625"/>
                  </a:xfrm>
                  <a:prstGeom prst="rect">
                    <a:avLst/>
                  </a:prstGeom>
                  <a:solidFill>
                    <a:srgbClr val="F9F2BF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zh-TW" altLang="en-US" sz="11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182" name="群組 181"/>
                <p:cNvGrpSpPr/>
                <p:nvPr/>
              </p:nvGrpSpPr>
              <p:grpSpPr>
                <a:xfrm>
                  <a:off x="2247900" y="371475"/>
                  <a:ext cx="700088" cy="2619375"/>
                  <a:chOff x="2247900" y="371475"/>
                  <a:chExt cx="700088" cy="2619375"/>
                </a:xfrm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1" name="矩形 200"/>
                  <p:cNvSpPr/>
                  <p:nvPr/>
                </p:nvSpPr>
                <p:spPr>
                  <a:xfrm>
                    <a:off x="2247900" y="371475"/>
                    <a:ext cx="333375" cy="2619375"/>
                  </a:xfrm>
                  <a:prstGeom prst="rect">
                    <a:avLst/>
                  </a:prstGeom>
                  <a:solidFill>
                    <a:srgbClr val="F2D582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zh-TW" altLang="en-US" sz="11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02" name="矩形 201"/>
                  <p:cNvSpPr/>
                  <p:nvPr/>
                </p:nvSpPr>
                <p:spPr>
                  <a:xfrm>
                    <a:off x="2614613" y="1333500"/>
                    <a:ext cx="333375" cy="1647825"/>
                  </a:xfrm>
                  <a:prstGeom prst="rect">
                    <a:avLst/>
                  </a:prstGeom>
                  <a:solidFill>
                    <a:srgbClr val="F9F2BF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zh-TW" altLang="en-US" sz="11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183" name="橢圓 182"/>
                <p:cNvSpPr/>
                <p:nvPr/>
              </p:nvSpPr>
              <p:spPr>
                <a:xfrm>
                  <a:off x="4705350" y="1485900"/>
                  <a:ext cx="123825" cy="123825"/>
                </a:xfrm>
                <a:prstGeom prst="ellipse">
                  <a:avLst/>
                </a:prstGeom>
                <a:solidFill>
                  <a:srgbClr val="F2D58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l"/>
                  <a:endParaRPr lang="zh-TW" altLang="en-US" sz="110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84" name="橢圓 183"/>
                <p:cNvSpPr/>
                <p:nvPr/>
              </p:nvSpPr>
              <p:spPr>
                <a:xfrm>
                  <a:off x="4705350" y="1685925"/>
                  <a:ext cx="123825" cy="123825"/>
                </a:xfrm>
                <a:prstGeom prst="ellipse">
                  <a:avLst/>
                </a:prstGeom>
                <a:solidFill>
                  <a:srgbClr val="F9F2BF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l"/>
                  <a:endParaRPr lang="zh-TW" altLang="en-US" sz="110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85" name="文字方塊 33"/>
                <p:cNvSpPr txBox="1"/>
                <p:nvPr/>
              </p:nvSpPr>
              <p:spPr>
                <a:xfrm>
                  <a:off x="19050" y="47625"/>
                  <a:ext cx="581025" cy="238125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35,000</a:t>
                  </a:r>
                </a:p>
              </p:txBody>
            </p:sp>
            <p:sp>
              <p:nvSpPr>
                <p:cNvPr id="186" name="文字方塊 35"/>
                <p:cNvSpPr txBox="1"/>
                <p:nvPr/>
              </p:nvSpPr>
              <p:spPr>
                <a:xfrm>
                  <a:off x="0" y="2867024"/>
                  <a:ext cx="600076" cy="238126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0</a:t>
                  </a:r>
                </a:p>
              </p:txBody>
            </p:sp>
            <p:sp>
              <p:nvSpPr>
                <p:cNvPr id="187" name="文字方塊 36"/>
                <p:cNvSpPr txBox="1"/>
                <p:nvPr/>
              </p:nvSpPr>
              <p:spPr>
                <a:xfrm>
                  <a:off x="9524" y="450395"/>
                  <a:ext cx="590551" cy="235405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30,000</a:t>
                  </a:r>
                </a:p>
              </p:txBody>
            </p:sp>
            <p:sp>
              <p:nvSpPr>
                <p:cNvPr id="188" name="文字方塊 37"/>
                <p:cNvSpPr txBox="1"/>
                <p:nvPr/>
              </p:nvSpPr>
              <p:spPr>
                <a:xfrm>
                  <a:off x="9524" y="853166"/>
                  <a:ext cx="590551" cy="223159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25,000</a:t>
                  </a:r>
                </a:p>
              </p:txBody>
            </p:sp>
            <p:sp>
              <p:nvSpPr>
                <p:cNvPr id="189" name="文字方塊 38"/>
                <p:cNvSpPr txBox="1"/>
                <p:nvPr/>
              </p:nvSpPr>
              <p:spPr>
                <a:xfrm>
                  <a:off x="0" y="1255937"/>
                  <a:ext cx="600076" cy="229963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20,000</a:t>
                  </a:r>
                </a:p>
              </p:txBody>
            </p:sp>
            <p:sp>
              <p:nvSpPr>
                <p:cNvPr id="190" name="文字方塊 39"/>
                <p:cNvSpPr txBox="1"/>
                <p:nvPr/>
              </p:nvSpPr>
              <p:spPr>
                <a:xfrm>
                  <a:off x="9524" y="1658709"/>
                  <a:ext cx="590551" cy="227242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15,000</a:t>
                  </a:r>
                </a:p>
              </p:txBody>
            </p:sp>
            <p:sp>
              <p:nvSpPr>
                <p:cNvPr id="191" name="文字方塊 40"/>
                <p:cNvSpPr txBox="1"/>
                <p:nvPr/>
              </p:nvSpPr>
              <p:spPr>
                <a:xfrm>
                  <a:off x="0" y="2061479"/>
                  <a:ext cx="600076" cy="224521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10,000</a:t>
                  </a:r>
                </a:p>
              </p:txBody>
            </p:sp>
            <p:sp>
              <p:nvSpPr>
                <p:cNvPr id="192" name="文字方塊 41"/>
                <p:cNvSpPr txBox="1"/>
                <p:nvPr/>
              </p:nvSpPr>
              <p:spPr>
                <a:xfrm>
                  <a:off x="0" y="2464250"/>
                  <a:ext cx="600076" cy="231325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5,000</a:t>
                  </a:r>
                </a:p>
              </p:txBody>
            </p:sp>
            <p:sp>
              <p:nvSpPr>
                <p:cNvPr id="193" name="文字方塊 42"/>
                <p:cNvSpPr txBox="1"/>
                <p:nvPr/>
              </p:nvSpPr>
              <p:spPr>
                <a:xfrm>
                  <a:off x="923925" y="2988126"/>
                  <a:ext cx="723900" cy="2218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2015</a:t>
                  </a:r>
                </a:p>
              </p:txBody>
            </p:sp>
            <p:sp>
              <p:nvSpPr>
                <p:cNvPr id="194" name="文字方塊 43"/>
                <p:cNvSpPr txBox="1"/>
                <p:nvPr/>
              </p:nvSpPr>
              <p:spPr>
                <a:xfrm>
                  <a:off x="3590925" y="2988126"/>
                  <a:ext cx="723900" cy="2218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5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2017</a:t>
                  </a:r>
                </a:p>
              </p:txBody>
            </p:sp>
            <p:sp>
              <p:nvSpPr>
                <p:cNvPr id="195" name="文字方塊 44"/>
                <p:cNvSpPr txBox="1"/>
                <p:nvPr/>
              </p:nvSpPr>
              <p:spPr>
                <a:xfrm>
                  <a:off x="2257425" y="2988126"/>
                  <a:ext cx="723900" cy="2218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5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2016</a:t>
                  </a:r>
                  <a:endParaRPr lang="en-US" altLang="zh-TW" sz="105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96" name="文字方塊 45"/>
                <p:cNvSpPr txBox="1"/>
                <p:nvPr/>
              </p:nvSpPr>
              <p:spPr>
                <a:xfrm>
                  <a:off x="1106381" y="2264226"/>
                  <a:ext cx="723900" cy="2218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5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27.89%</a:t>
                  </a:r>
                </a:p>
              </p:txBody>
            </p:sp>
            <p:sp>
              <p:nvSpPr>
                <p:cNvPr id="197" name="文字方塊 46"/>
                <p:cNvSpPr txBox="1"/>
                <p:nvPr/>
              </p:nvSpPr>
              <p:spPr>
                <a:xfrm>
                  <a:off x="2425568" y="1321251"/>
                  <a:ext cx="723900" cy="2218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5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63.30%</a:t>
                  </a:r>
                </a:p>
              </p:txBody>
            </p:sp>
            <p:sp>
              <p:nvSpPr>
                <p:cNvPr id="198" name="文字方塊 47"/>
                <p:cNvSpPr txBox="1"/>
                <p:nvPr/>
              </p:nvSpPr>
              <p:spPr>
                <a:xfrm>
                  <a:off x="3764961" y="1397451"/>
                  <a:ext cx="723900" cy="2218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05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64.81%</a:t>
                  </a:r>
                </a:p>
              </p:txBody>
            </p:sp>
            <p:sp>
              <p:nvSpPr>
                <p:cNvPr id="199" name="文字方塊 48"/>
                <p:cNvSpPr txBox="1"/>
                <p:nvPr/>
              </p:nvSpPr>
              <p:spPr>
                <a:xfrm>
                  <a:off x="4856319" y="1435551"/>
                  <a:ext cx="620315" cy="2218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zh-TW" altLang="en-US" sz="1050" b="0" dirty="0">
                      <a:latin typeface="微軟正黑體" pitchFamily="34" charset="-120"/>
                      <a:ea typeface="微軟正黑體" pitchFamily="34" charset="-120"/>
                    </a:rPr>
                    <a:t>出生人數</a:t>
                  </a:r>
                  <a:endParaRPr lang="en-US" altLang="zh-TW" sz="1050" b="0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00" name="文字方塊 49"/>
                <p:cNvSpPr txBox="1"/>
                <p:nvPr/>
              </p:nvSpPr>
              <p:spPr>
                <a:xfrm>
                  <a:off x="4856319" y="1635576"/>
                  <a:ext cx="723900" cy="2218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zh-TW" altLang="en-US" sz="1050" b="0" dirty="0">
                      <a:latin typeface="微軟正黑體" pitchFamily="34" charset="-120"/>
                      <a:ea typeface="微軟正黑體" pitchFamily="34" charset="-120"/>
                    </a:rPr>
                    <a:t>配送數</a:t>
                  </a:r>
                  <a:endParaRPr lang="en-US" altLang="zh-TW" sz="1050" b="0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cxnSp>
            <p:nvCxnSpPr>
              <p:cNvPr id="177" name="直線接點 176"/>
              <p:cNvCxnSpPr/>
              <p:nvPr/>
            </p:nvCxnSpPr>
            <p:spPr>
              <a:xfrm>
                <a:off x="609600" y="152400"/>
                <a:ext cx="0" cy="288607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8" name="直線接點 177"/>
              <p:cNvCxnSpPr/>
              <p:nvPr/>
            </p:nvCxnSpPr>
            <p:spPr>
              <a:xfrm flipH="1" flipV="1">
                <a:off x="561975" y="2981326"/>
                <a:ext cx="4029075" cy="1904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953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;p13"/>
          <p:cNvSpPr txBox="1">
            <a:spLocks/>
          </p:cNvSpPr>
          <p:nvPr/>
        </p:nvSpPr>
        <p:spPr>
          <a:xfrm>
            <a:off x="395536" y="195486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zh-TW" altLang="en-US" sz="3200" dirty="0">
                <a:solidFill>
                  <a:srgbClr val="CBCBD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187624" y="1131590"/>
            <a:ext cx="7344816" cy="329549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醫院人員短缺</a:t>
            </a:r>
            <a:endParaRPr lang="en-US" altLang="zh-TW" sz="28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基礎的照顧問題可以透過網路資料</a:t>
            </a:r>
            <a:endParaRPr lang="en-US" altLang="zh-TW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或是一些有經驗的</a:t>
            </a:r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媽媽可以幫忙</a:t>
            </a:r>
            <a:endParaRPr lang="en-US" altLang="zh-TW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 marL="342900" indent="-342900"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zh-TW" altLang="en-US" sz="28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2" t="24384" r="16470" b="20201"/>
          <a:stretch/>
        </p:blipFill>
        <p:spPr>
          <a:xfrm>
            <a:off x="5724128" y="624186"/>
            <a:ext cx="2520280" cy="1800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11840" y="302482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2" indent="-342900">
              <a:buClr>
                <a:schemeClr val="bg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蒐集資料</a:t>
            </a:r>
            <a:endParaRPr lang="en-US" altLang="zh-TW" sz="28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我們會</a:t>
            </a:r>
            <a:r>
              <a:rPr lang="zh-TW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</a:rPr>
              <a:t>依照政府的資訊持續更新</a:t>
            </a:r>
            <a:endParaRPr lang="en-US" altLang="zh-TW"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99468"/>
            <a:ext cx="1917210" cy="148170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602016" y="4547904"/>
            <a:ext cx="290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7C7F91"/>
                </a:solidFill>
                <a:latin typeface="Aharoni" panose="02010803020104030203" pitchFamily="2" charset="-79"/>
                <a:ea typeface="Amatic SC"/>
                <a:cs typeface="Aharoni" panose="02010803020104030203" pitchFamily="2" charset="-79"/>
                <a:sym typeface="Amatic SC"/>
              </a:rPr>
              <a:t>7</a:t>
            </a:r>
            <a:endParaRPr lang="zh-TW" altLang="en-US" sz="2000" b="1" dirty="0">
              <a:solidFill>
                <a:srgbClr val="7C7F91"/>
              </a:solidFill>
              <a:latin typeface="Aharoni" panose="02010803020104030203" pitchFamily="2" charset="-79"/>
              <a:ea typeface="Amatic SC"/>
              <a:cs typeface="Aharoni" panose="02010803020104030203" pitchFamily="2" charset="-79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29116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;p14"/>
          <p:cNvSpPr txBox="1">
            <a:spLocks/>
          </p:cNvSpPr>
          <p:nvPr/>
        </p:nvSpPr>
        <p:spPr>
          <a:xfrm>
            <a:off x="0" y="1741806"/>
            <a:ext cx="9144000" cy="1159800"/>
          </a:xfrm>
          <a:prstGeom prst="rect">
            <a:avLst/>
          </a:prstGeom>
          <a:noFill/>
          <a:ln w="57150"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ADDED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lang="zh-TW" altLang="en-US" dirty="0" smtClean="0">
              <a:ln w="28575">
                <a:solidFill>
                  <a:srgbClr val="BD9985"/>
                </a:solidFill>
              </a:ln>
              <a:solidFill>
                <a:srgbClr val="BD99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BD99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r>
              <a:rPr lang="zh-TW" altLang="en-US" dirty="0">
                <a:solidFill>
                  <a:srgbClr val="BD99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10" name="Google Shape;347;p39"/>
          <p:cNvSpPr/>
          <p:nvPr/>
        </p:nvSpPr>
        <p:spPr>
          <a:xfrm flipH="1">
            <a:off x="4249220" y="1416302"/>
            <a:ext cx="538804" cy="498505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A5755B">
              <a:alpha val="85882"/>
            </a:srgbClr>
          </a:solidFill>
          <a:ln>
            <a:solidFill>
              <a:srgbClr val="BD998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75;p14"/>
          <p:cNvSpPr txBox="1">
            <a:spLocks/>
          </p:cNvSpPr>
          <p:nvPr/>
        </p:nvSpPr>
        <p:spPr>
          <a:xfrm>
            <a:off x="1215000" y="3144854"/>
            <a:ext cx="6714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rPr>
              <a:t>沈冠廷 報告</a:t>
            </a:r>
            <a:endParaRPr lang="zh-TW" altLang="en-US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  <a:sym typeface="Amatic SC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76" y="2744952"/>
            <a:ext cx="1901447" cy="42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7494"/>
            <a:ext cx="7723640" cy="45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0" y="1659550"/>
            <a:ext cx="9144000" cy="1159800"/>
          </a:xfrm>
          <a:prstGeom prst="rect">
            <a:avLst/>
          </a:prstGeom>
          <a:ln w="57150"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商業模式分析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dobe Hebrew" pitchFamily="18" charset="-79"/>
                <a:sym typeface="Amatic SC"/>
              </a:rPr>
              <a:t>廖翊晴 報告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dobe Hebrew" pitchFamily="18" charset="-79"/>
              <a:sym typeface="Amatic SC"/>
            </a:endParaRPr>
          </a:p>
        </p:txBody>
      </p:sp>
      <p:sp>
        <p:nvSpPr>
          <p:cNvPr id="4" name="Google Shape;339;p39"/>
          <p:cNvSpPr/>
          <p:nvPr/>
        </p:nvSpPr>
        <p:spPr>
          <a:xfrm flipH="1">
            <a:off x="4139952" y="1275606"/>
            <a:ext cx="792085" cy="681826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ADDED4"/>
          </a:solidFill>
          <a:ln>
            <a:solidFill>
              <a:srgbClr val="ADDED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5486"/>
            <a:ext cx="7560254" cy="47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0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Words>332</Words>
  <Application>Microsoft Office PowerPoint</Application>
  <PresentationFormat>如螢幕大小 (16:9)</PresentationFormat>
  <Paragraphs>105</Paragraphs>
  <Slides>19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Adobe Hebrew</vt:lpstr>
      <vt:lpstr>Aharoni</vt:lpstr>
      <vt:lpstr>Microsoft Yi Baiti</vt:lpstr>
      <vt:lpstr>新細明體</vt:lpstr>
      <vt:lpstr>微軟正黑體</vt:lpstr>
      <vt:lpstr>Amatic SC</vt:lpstr>
      <vt:lpstr>Muli Light</vt:lpstr>
      <vt:lpstr>Arial</vt:lpstr>
      <vt:lpstr>Quickly template</vt:lpstr>
      <vt:lpstr>Babyhub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商業模式分析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hub</dc:title>
  <dc:creator>廖翊晴</dc:creator>
  <cp:lastModifiedBy>廖翊晴</cp:lastModifiedBy>
  <cp:revision>137</cp:revision>
  <dcterms:modified xsi:type="dcterms:W3CDTF">2019-05-10T15:34:40Z</dcterms:modified>
</cp:coreProperties>
</file>