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6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riopendata.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err="1"/>
              <a:t>benchmarking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95038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1210498"/>
            <a:ext cx="9603275" cy="3657600"/>
          </a:xfrm>
        </p:spPr>
        <p:txBody>
          <a:bodyPr/>
          <a:lstStyle/>
          <a:p>
            <a:endParaRPr lang="en-US" b="1" dirty="0"/>
          </a:p>
          <a:p>
            <a:endParaRPr lang="en-US" b="1" dirty="0" smtClean="0"/>
          </a:p>
          <a:p>
            <a:r>
              <a:rPr lang="fr-FR" b="1" dirty="0"/>
              <a:t>Le système de gestion agricole est une application de site Web de gestion des agriculteurs qui aide les agriculteurs à appliquer les meilleures pratiques agricoles. Il aide les agriculteurs à améliorer leur productivité et leur rentabilité. Il permet aux agriculteurs de vendre leurs productions en ligne et les agriculteurs peuvent acheter des outils et des semences directement auprès du vendeur.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066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                      Les site 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00825"/>
          </a:xfrm>
        </p:spPr>
        <p:txBody>
          <a:bodyPr/>
          <a:lstStyle/>
          <a:p>
            <a:r>
              <a:rPr lang="fr-MA" dirty="0">
                <a:solidFill>
                  <a:srgbClr val="C00000"/>
                </a:solidFill>
                <a:hlinkClick r:id="rId2"/>
              </a:rPr>
              <a:t>https://www.agriopendata.it</a:t>
            </a:r>
            <a:r>
              <a:rPr lang="fr-MA" dirty="0" smtClean="0">
                <a:solidFill>
                  <a:srgbClr val="C00000"/>
                </a:solidFill>
                <a:hlinkClick r:id="rId2"/>
              </a:rPr>
              <a:t>/</a:t>
            </a:r>
            <a:endParaRPr lang="fr-MA" dirty="0" smtClean="0">
              <a:solidFill>
                <a:srgbClr val="C00000"/>
              </a:solidFill>
            </a:endParaRPr>
          </a:p>
          <a:p>
            <a:r>
              <a:rPr lang="fr-MA" dirty="0">
                <a:solidFill>
                  <a:srgbClr val="C00000"/>
                </a:solidFill>
              </a:rPr>
              <a:t>https://www.lagriculture-recrute.org/</a:t>
            </a:r>
            <a:endParaRPr lang="fr-MA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7009" y="3105835"/>
            <a:ext cx="7566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>
                <a:solidFill>
                  <a:srgbClr val="C00000"/>
                </a:solidFill>
              </a:rPr>
              <a:t>https://www.espaceagro.com/produits-agricole/exp-produits-agricole.html</a:t>
            </a:r>
          </a:p>
        </p:txBody>
      </p:sp>
    </p:spTree>
    <p:extLst>
      <p:ext uri="{BB962C8B-B14F-4D97-AF65-F5344CB8AC3E}">
        <p14:creationId xmlns:p14="http://schemas.microsoft.com/office/powerpoint/2010/main" val="23198400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29210</TotalTime>
  <Words>78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benchmarking</vt:lpstr>
      <vt:lpstr>Présentation PowerPoint</vt:lpstr>
      <vt:lpstr>                      Les site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</dc:title>
  <dc:creator>Youcode</dc:creator>
  <cp:lastModifiedBy>Youcode</cp:lastModifiedBy>
  <cp:revision>4</cp:revision>
  <dcterms:created xsi:type="dcterms:W3CDTF">2021-03-15T08:36:29Z</dcterms:created>
  <dcterms:modified xsi:type="dcterms:W3CDTF">2021-07-08T10:17:29Z</dcterms:modified>
</cp:coreProperties>
</file>