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5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smtClean="0"/>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smtClean="0"/>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3/15/2021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smtClean="0"/>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3/15/2021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3/15/2021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17779" y="463824"/>
            <a:ext cx="8637073" cy="2981739"/>
          </a:xfrm>
        </p:spPr>
        <p:txBody>
          <a:bodyPr>
            <a:normAutofit fontScale="90000"/>
          </a:bodyPr>
          <a:lstStyle/>
          <a:p>
            <a:r>
              <a:rPr lang="fr-MA" dirty="0" smtClean="0"/>
              <a:t>P</a:t>
            </a:r>
            <a:r>
              <a:rPr lang="fr-MA" sz="5300" dirty="0" smtClean="0"/>
              <a:t>rojet :</a:t>
            </a:r>
            <a:r>
              <a:rPr lang="fr-MA" sz="5300" b="1" dirty="0"/>
              <a:t>Agriculture Management System And </a:t>
            </a:r>
            <a:r>
              <a:rPr lang="fr-MA" sz="5300" b="1" dirty="0" err="1"/>
              <a:t>Blockchain</a:t>
            </a:r>
            <a:r>
              <a:rPr lang="fr-FR" sz="5300" b="1" dirty="0"/>
              <a:t/>
            </a:r>
            <a:br>
              <a:rPr lang="fr-FR" sz="5300" b="1" dirty="0"/>
            </a:br>
            <a:endParaRPr lang="fr-MA" sz="5300" dirty="0"/>
          </a:p>
        </p:txBody>
      </p:sp>
    </p:spTree>
    <p:extLst>
      <p:ext uri="{BB962C8B-B14F-4D97-AF65-F5344CB8AC3E}">
        <p14:creationId xmlns:p14="http://schemas.microsoft.com/office/powerpoint/2010/main" val="323558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51579" y="804519"/>
            <a:ext cx="9603275" cy="620869"/>
          </a:xfrm>
        </p:spPr>
        <p:txBody>
          <a:bodyPr>
            <a:normAutofit fontScale="90000"/>
          </a:bodyPr>
          <a:lstStyle/>
          <a:p>
            <a:r>
              <a:rPr lang="fr-FR" dirty="0"/>
              <a:t>Sommaire</a:t>
            </a:r>
            <a:r>
              <a:rPr lang="fr-FR" b="1" dirty="0"/>
              <a:t/>
            </a:r>
            <a:br>
              <a:rPr lang="fr-FR" b="1" dirty="0"/>
            </a:br>
            <a:endParaRPr lang="fr-MA" dirty="0"/>
          </a:p>
        </p:txBody>
      </p:sp>
      <p:sp>
        <p:nvSpPr>
          <p:cNvPr id="3" name="Espace réservé du contenu 2"/>
          <p:cNvSpPr>
            <a:spLocks noGrp="1"/>
          </p:cNvSpPr>
          <p:nvPr>
            <p:ph idx="1"/>
          </p:nvPr>
        </p:nvSpPr>
        <p:spPr>
          <a:xfrm>
            <a:off x="1451579" y="2015732"/>
            <a:ext cx="9603275" cy="3736886"/>
          </a:xfrm>
        </p:spPr>
        <p:txBody>
          <a:bodyPr>
            <a:normAutofit/>
          </a:bodyPr>
          <a:lstStyle/>
          <a:p>
            <a:pPr lvl="0"/>
            <a:r>
              <a:rPr lang="fr-FR" sz="1400" dirty="0"/>
              <a:t>Présentation du projet</a:t>
            </a:r>
            <a:endParaRPr lang="fr-FR" sz="1400" b="1" dirty="0"/>
          </a:p>
          <a:p>
            <a:pPr lvl="1"/>
            <a:r>
              <a:rPr lang="fr-FR" sz="1400" dirty="0"/>
              <a:t>Les objectifs</a:t>
            </a:r>
            <a:endParaRPr lang="fr-FR" sz="1400" b="1" dirty="0"/>
          </a:p>
          <a:p>
            <a:pPr lvl="1"/>
            <a:r>
              <a:rPr lang="fr-FR" sz="1400" dirty="0"/>
              <a:t>Les </a:t>
            </a:r>
            <a:r>
              <a:rPr lang="fr-FR" sz="1400" dirty="0" smtClean="0"/>
              <a:t>cibles</a:t>
            </a:r>
            <a:r>
              <a:rPr lang="fr-FR" sz="1400" dirty="0"/>
              <a:t> </a:t>
            </a:r>
            <a:endParaRPr lang="fr-FR" sz="1400" b="1" dirty="0"/>
          </a:p>
          <a:p>
            <a:pPr lvl="0"/>
            <a:r>
              <a:rPr lang="fr-FR" sz="1400" dirty="0"/>
              <a:t>Graphisme</a:t>
            </a:r>
            <a:endParaRPr lang="fr-FR" sz="1400" b="1" dirty="0"/>
          </a:p>
          <a:p>
            <a:pPr lvl="1"/>
            <a:r>
              <a:rPr lang="fr-FR" sz="1400" dirty="0"/>
              <a:t>Caractéristiques des fichiers produits </a:t>
            </a:r>
            <a:endParaRPr lang="fr-FR" sz="1400" b="1" dirty="0"/>
          </a:p>
          <a:p>
            <a:pPr lvl="1"/>
            <a:r>
              <a:rPr lang="fr-FR" sz="1400" dirty="0"/>
              <a:t>La charte graphique</a:t>
            </a:r>
            <a:endParaRPr lang="fr-FR" sz="1400" b="1" dirty="0"/>
          </a:p>
          <a:p>
            <a:pPr lvl="0"/>
            <a:r>
              <a:rPr lang="fr-FR" sz="1400" dirty="0"/>
              <a:t> Description fonctionnelle et technique</a:t>
            </a:r>
            <a:endParaRPr lang="fr-FR" sz="1400" b="1" dirty="0"/>
          </a:p>
          <a:p>
            <a:pPr lvl="1"/>
            <a:r>
              <a:rPr lang="fr-FR" sz="1400" dirty="0"/>
              <a:t>Arborescence du site web</a:t>
            </a:r>
            <a:endParaRPr lang="fr-FR" sz="1400" b="1" dirty="0"/>
          </a:p>
          <a:p>
            <a:pPr lvl="1"/>
            <a:r>
              <a:rPr lang="fr-FR" sz="1400" dirty="0"/>
              <a:t>Description fonctionnelle du front-end</a:t>
            </a:r>
            <a:endParaRPr lang="fr-FR" sz="1400" b="1" dirty="0"/>
          </a:p>
          <a:p>
            <a:pPr lvl="1"/>
            <a:r>
              <a:rPr lang="fr-FR" sz="1400" dirty="0"/>
              <a:t>Description fonctionnelle du Back-end</a:t>
            </a:r>
            <a:endParaRPr lang="fr-FR" sz="1400" b="1" dirty="0"/>
          </a:p>
          <a:p>
            <a:pPr marL="0" indent="0">
              <a:buNone/>
            </a:pPr>
            <a:endParaRPr lang="fr-FR" sz="2400" b="1" dirty="0"/>
          </a:p>
        </p:txBody>
      </p:sp>
    </p:spTree>
    <p:extLst>
      <p:ext uri="{BB962C8B-B14F-4D97-AF65-F5344CB8AC3E}">
        <p14:creationId xmlns:p14="http://schemas.microsoft.com/office/powerpoint/2010/main" val="240360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 du projet </a:t>
            </a:r>
            <a:endParaRPr lang="fr-FR" b="1" dirty="0"/>
          </a:p>
        </p:txBody>
      </p:sp>
      <p:sp>
        <p:nvSpPr>
          <p:cNvPr id="3" name="Espace réservé du contenu 2"/>
          <p:cNvSpPr>
            <a:spLocks noGrp="1"/>
          </p:cNvSpPr>
          <p:nvPr>
            <p:ph idx="1"/>
          </p:nvPr>
        </p:nvSpPr>
        <p:spPr>
          <a:xfrm>
            <a:off x="1451579" y="2015732"/>
            <a:ext cx="9603275" cy="3841058"/>
          </a:xfrm>
        </p:spPr>
        <p:txBody>
          <a:bodyPr/>
          <a:lstStyle/>
          <a:p>
            <a:r>
              <a:rPr lang="fr-FR" dirty="0"/>
              <a:t>Je souhaite créer Une application de site Web de gestion des agriculteurs qui aide les agriculteurs à introduire les meilleures pratiques agricoles. Il aide les agriculteurs à améliorer leur productivité et leur rentabilité. Il permet aux agriculteurs de vendre leurs produits en ligne et les agriculteurs peuvent acheter des outils et des semences directement auprès du vendeur. Les agriculteurs peuvent consulter le profil des travailleurs et peuvent embaucher des travailleurs.</a:t>
            </a:r>
            <a:endParaRPr lang="fr-FR" b="1" dirty="0"/>
          </a:p>
        </p:txBody>
      </p:sp>
    </p:spTree>
    <p:extLst>
      <p:ext uri="{BB962C8B-B14F-4D97-AF65-F5344CB8AC3E}">
        <p14:creationId xmlns:p14="http://schemas.microsoft.com/office/powerpoint/2010/main" val="110014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51579" y="405114"/>
            <a:ext cx="9603275" cy="5061231"/>
          </a:xfrm>
        </p:spPr>
        <p:txBody>
          <a:bodyPr/>
          <a:lstStyle/>
          <a:p>
            <a:r>
              <a:rPr lang="fr-FR" b="1" dirty="0"/>
              <a:t>Les objectifs :</a:t>
            </a:r>
          </a:p>
          <a:p>
            <a:pPr lvl="0"/>
            <a:r>
              <a:rPr lang="fr-FR" dirty="0"/>
              <a:t>Le site web doit être plus simple et fluide</a:t>
            </a:r>
            <a:endParaRPr lang="fr-FR" b="1" dirty="0"/>
          </a:p>
          <a:p>
            <a:pPr lvl="0"/>
            <a:r>
              <a:rPr lang="fr-FR" dirty="0"/>
              <a:t>Le client doit payer en ligne en toute sécurité</a:t>
            </a:r>
            <a:endParaRPr lang="fr-FR" b="1" dirty="0"/>
          </a:p>
          <a:p>
            <a:pPr lvl="0"/>
            <a:r>
              <a:rPr lang="fr-FR" dirty="0"/>
              <a:t>Le site web doit être adaptable à toutes tailles d</a:t>
            </a:r>
            <a:r>
              <a:rPr lang="en-US" dirty="0"/>
              <a:t>’</a:t>
            </a:r>
            <a:r>
              <a:rPr lang="fr-FR" dirty="0"/>
              <a:t>écrans ordinateur, smartphone et tablette.    </a:t>
            </a:r>
            <a:endParaRPr lang="fr-FR" dirty="0" smtClean="0"/>
          </a:p>
          <a:p>
            <a:r>
              <a:rPr lang="fr-FR" b="1" dirty="0"/>
              <a:t>Les cibles :</a:t>
            </a:r>
          </a:p>
          <a:p>
            <a:pPr lvl="0"/>
            <a:r>
              <a:rPr lang="fr-FR" dirty="0"/>
              <a:t>Zone géographique : national</a:t>
            </a:r>
            <a:endParaRPr lang="fr-FR" b="1" dirty="0"/>
          </a:p>
          <a:p>
            <a:pPr lvl="0"/>
            <a:r>
              <a:rPr lang="fr-FR" dirty="0"/>
              <a:t>Sexe : Les fermiers</a:t>
            </a:r>
            <a:endParaRPr lang="fr-FR" b="1" dirty="0"/>
          </a:p>
          <a:p>
            <a:pPr lvl="0"/>
            <a:r>
              <a:rPr lang="fr-FR" dirty="0"/>
              <a:t>Age : entre 18</a:t>
            </a:r>
            <a:endParaRPr lang="fr-FR" b="1" dirty="0"/>
          </a:p>
          <a:p>
            <a:r>
              <a:rPr lang="fr-FR" dirty="0"/>
              <a:t> </a:t>
            </a:r>
            <a:endParaRPr lang="fr-FR" b="1" dirty="0"/>
          </a:p>
          <a:p>
            <a:pPr lvl="0"/>
            <a:endParaRPr lang="fr-FR" b="1" dirty="0"/>
          </a:p>
        </p:txBody>
      </p:sp>
    </p:spTree>
    <p:extLst>
      <p:ext uri="{BB962C8B-B14F-4D97-AF65-F5344CB8AC3E}">
        <p14:creationId xmlns:p14="http://schemas.microsoft.com/office/powerpoint/2010/main" val="854587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51579" y="185196"/>
            <a:ext cx="9603275" cy="5281150"/>
          </a:xfrm>
        </p:spPr>
        <p:txBody>
          <a:bodyPr/>
          <a:lstStyle/>
          <a:p>
            <a:r>
              <a:rPr lang="fr-FR" b="1" dirty="0"/>
              <a:t>Graphisme</a:t>
            </a:r>
          </a:p>
          <a:p>
            <a:r>
              <a:rPr lang="fr-FR" dirty="0"/>
              <a:t>Caractéristique des fichiers service</a:t>
            </a:r>
            <a:endParaRPr lang="fr-FR" b="1" dirty="0"/>
          </a:p>
          <a:p>
            <a:r>
              <a:rPr lang="fr-FR" dirty="0" smtClean="0"/>
              <a:t>……</a:t>
            </a:r>
          </a:p>
          <a:p>
            <a:endParaRPr lang="fr-FR" b="1" dirty="0"/>
          </a:p>
          <a:p>
            <a:r>
              <a:rPr lang="fr-FR" dirty="0"/>
              <a:t>La charte Graphique</a:t>
            </a:r>
            <a:endParaRPr lang="fr-FR" b="1" dirty="0"/>
          </a:p>
          <a:p>
            <a:r>
              <a:rPr lang="fr-FR" dirty="0" smtClean="0"/>
              <a:t>………..</a:t>
            </a:r>
            <a:endParaRPr lang="fr-FR" dirty="0"/>
          </a:p>
          <a:p>
            <a:r>
              <a:rPr lang="fr-FR" b="1" dirty="0"/>
              <a:t>Description fonctionnelle et technique</a:t>
            </a:r>
          </a:p>
          <a:p>
            <a:r>
              <a:rPr lang="fr-FR" u="sng" dirty="0"/>
              <a:t>Arborescence du site web</a:t>
            </a:r>
            <a:endParaRPr lang="fr-FR" b="1" dirty="0"/>
          </a:p>
          <a:p>
            <a:r>
              <a:rPr lang="fr-FR" dirty="0"/>
              <a:t>Le site se décompose en n page principales, toutes accessibles depuis le header du site, lui-même présent à l’identique sur l’ensemble des pages du site. Ces pages principales sont :</a:t>
            </a:r>
            <a:endParaRPr lang="fr-FR" b="1" dirty="0"/>
          </a:p>
          <a:p>
            <a:endParaRPr lang="fr-FR" b="1" dirty="0"/>
          </a:p>
        </p:txBody>
      </p:sp>
    </p:spTree>
    <p:extLst>
      <p:ext uri="{BB962C8B-B14F-4D97-AF65-F5344CB8AC3E}">
        <p14:creationId xmlns:p14="http://schemas.microsoft.com/office/powerpoint/2010/main" val="156510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51579" y="381966"/>
            <a:ext cx="9603275" cy="5084380"/>
          </a:xfrm>
        </p:spPr>
        <p:txBody>
          <a:bodyPr>
            <a:normAutofit fontScale="85000" lnSpcReduction="20000"/>
          </a:bodyPr>
          <a:lstStyle/>
          <a:p>
            <a:pPr lvl="0"/>
            <a:r>
              <a:rPr lang="fr-FR" dirty="0"/>
              <a:t>Accueil</a:t>
            </a:r>
            <a:endParaRPr lang="fr-FR" b="1" dirty="0"/>
          </a:p>
          <a:p>
            <a:pPr lvl="0"/>
            <a:r>
              <a:rPr lang="fr-FR" dirty="0"/>
              <a:t>Service </a:t>
            </a:r>
            <a:endParaRPr lang="fr-FR" b="1" dirty="0"/>
          </a:p>
          <a:p>
            <a:pPr lvl="0"/>
            <a:r>
              <a:rPr lang="fr-FR" dirty="0"/>
              <a:t>A </a:t>
            </a:r>
            <a:r>
              <a:rPr lang="fr-FR" dirty="0" smtClean="0"/>
              <a:t>propos</a:t>
            </a:r>
          </a:p>
          <a:p>
            <a:pPr lvl="0"/>
            <a:endParaRPr lang="fr-FR" b="1" dirty="0"/>
          </a:p>
          <a:p>
            <a:pPr lvl="0"/>
            <a:r>
              <a:rPr lang="fr-FR" dirty="0" smtClean="0"/>
              <a:t>Contactez-nous</a:t>
            </a:r>
          </a:p>
          <a:p>
            <a:pPr lvl="0"/>
            <a:r>
              <a:rPr lang="fr-FR" dirty="0"/>
              <a:t> D’autres pages : </a:t>
            </a:r>
            <a:endParaRPr lang="fr-FR" dirty="0" smtClean="0"/>
          </a:p>
          <a:p>
            <a:r>
              <a:rPr lang="fr-FR" b="1" dirty="0"/>
              <a:t> </a:t>
            </a:r>
          </a:p>
          <a:p>
            <a:r>
              <a:rPr lang="fr-FR" b="1" u="sng" cap="small" dirty="0"/>
              <a:t>Contraintes techniques</a:t>
            </a:r>
            <a:endParaRPr lang="fr-FR" b="1" dirty="0"/>
          </a:p>
          <a:p>
            <a:pPr marL="0" indent="0">
              <a:buNone/>
            </a:pPr>
            <a:endParaRPr lang="fr-FR" b="1" dirty="0"/>
          </a:p>
          <a:p>
            <a:r>
              <a:rPr lang="fr-FR" dirty="0"/>
              <a:t>Technologies et logiciels qui je utilise </a:t>
            </a:r>
            <a:endParaRPr lang="fr-FR" b="1" dirty="0"/>
          </a:p>
          <a:p>
            <a:r>
              <a:rPr lang="fr-FR" dirty="0"/>
              <a:t>-front end :html </a:t>
            </a:r>
            <a:r>
              <a:rPr lang="fr-FR" dirty="0" err="1"/>
              <a:t>css</a:t>
            </a:r>
            <a:r>
              <a:rPr lang="fr-FR" dirty="0"/>
              <a:t>  </a:t>
            </a:r>
            <a:r>
              <a:rPr lang="fr-FR" dirty="0" err="1"/>
              <a:t>Bootstrap</a:t>
            </a:r>
            <a:r>
              <a:rPr lang="fr-FR" dirty="0"/>
              <a:t>.</a:t>
            </a:r>
            <a:endParaRPr lang="fr-FR" b="1" dirty="0"/>
          </a:p>
          <a:p>
            <a:r>
              <a:rPr lang="fr-FR" dirty="0"/>
              <a:t>-back end : PHP, Block Chain</a:t>
            </a:r>
            <a:endParaRPr lang="fr-FR" b="1" dirty="0"/>
          </a:p>
          <a:p>
            <a:r>
              <a:rPr lang="fr-FR" dirty="0" err="1"/>
              <a:t>Database</a:t>
            </a:r>
            <a:r>
              <a:rPr lang="fr-FR" dirty="0"/>
              <a:t> :</a:t>
            </a:r>
            <a:r>
              <a:rPr lang="fr-FR" dirty="0" err="1"/>
              <a:t>My</a:t>
            </a:r>
            <a:r>
              <a:rPr lang="fr-FR" dirty="0"/>
              <a:t> </a:t>
            </a:r>
            <a:r>
              <a:rPr lang="fr-FR" dirty="0" err="1"/>
              <a:t>sql</a:t>
            </a:r>
            <a:endParaRPr lang="fr-FR" b="1" dirty="0"/>
          </a:p>
          <a:p>
            <a:pPr lvl="0"/>
            <a:endParaRPr lang="fr-FR" b="1" dirty="0"/>
          </a:p>
        </p:txBody>
      </p:sp>
    </p:spTree>
    <p:extLst>
      <p:ext uri="{BB962C8B-B14F-4D97-AF65-F5344CB8AC3E}">
        <p14:creationId xmlns:p14="http://schemas.microsoft.com/office/powerpoint/2010/main" val="12005715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TM10001114[[fn=Galerie]]</Template>
  <TotalTime>28</TotalTime>
  <Words>152</Words>
  <Application>Microsoft Office PowerPoint</Application>
  <PresentationFormat>Grand écran</PresentationFormat>
  <Paragraphs>45</Paragraphs>
  <Slides>6</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vt:i4>
      </vt:variant>
    </vt:vector>
  </HeadingPairs>
  <TitlesOfParts>
    <vt:vector size="9" baseType="lpstr">
      <vt:lpstr>Arial</vt:lpstr>
      <vt:lpstr>Gill Sans MT</vt:lpstr>
      <vt:lpstr>Gallery</vt:lpstr>
      <vt:lpstr>Projet :Agriculture Management System And Blockchain </vt:lpstr>
      <vt:lpstr>Sommaire </vt:lpstr>
      <vt:lpstr>Présentation du projet </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:Agriculture Management System And Blockchain</dc:title>
  <dc:creator>Youcode</dc:creator>
  <cp:lastModifiedBy>Youcode</cp:lastModifiedBy>
  <cp:revision>3</cp:revision>
  <dcterms:created xsi:type="dcterms:W3CDTF">2021-03-15T08:06:46Z</dcterms:created>
  <dcterms:modified xsi:type="dcterms:W3CDTF">2021-03-15T08:34:49Z</dcterms:modified>
</cp:coreProperties>
</file>