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1422-F6C8-26D4-1232-E66A055FC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82953-8908-C76B-6F84-7C8564531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CEA9-9C18-B595-E771-4C7DBA9E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9D82-0951-A44B-8A53-F1EF64FA03E0}" type="datetimeFigureOut">
              <a:rPr lang="en-US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D46EE-1325-18EF-6D19-E2737628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CBC1-6236-02C1-3FFC-038B7D51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009-34DC-7148-A63C-6C3D8AE53C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0849-39C4-A9DC-5CA0-DE0436EF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EDF1A-CA39-6719-A476-38EFF7ED5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52194-CA88-6B82-DAED-E778EF1C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9D82-0951-A44B-8A53-F1EF64FA03E0}" type="datetimeFigureOut">
              <a:rPr lang="en-US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0FC5-8F39-56C4-1A3B-3BF93B11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6D0ED-55AC-B568-0579-99E6F827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009-34DC-7148-A63C-6C3D8AE53C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5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1DD08-2930-D82D-2C36-F0FC2AF2F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4FAB6-D1BA-3681-76D5-408BED360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9E6C-39BB-CD4E-CD37-EFDA0BFC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9D82-0951-A44B-8A53-F1EF64FA03E0}" type="datetimeFigureOut">
              <a:rPr lang="en-US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F0434-F596-1105-30A5-72FFAE2B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3FA2-B691-47D9-28FC-FE14B8E6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009-34DC-7148-A63C-6C3D8AE53C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19CE-AA85-6638-D947-06D85E08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EC94-0A19-4786-1A6B-97FC8026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9700-B67D-9C14-6481-9CDEDB6E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9D82-0951-A44B-8A53-F1EF64FA03E0}" type="datetimeFigureOut">
              <a:rPr lang="en-US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110F-0CB6-AEFE-1A10-443EE4DB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2C66-00F6-E334-1AFD-B0B17AB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009-34DC-7148-A63C-6C3D8AE53C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7628-15F4-5F92-4519-E71E633F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7ED0-86EB-E2FD-3F9E-0302773B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24CE-3E41-4B59-0C1B-B4BD3E88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9D82-0951-A44B-8A53-F1EF64FA03E0}" type="datetimeFigureOut">
              <a:rPr lang="en-US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F28D-8EEE-CB6A-1420-1D23DE14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7C9C-65C5-E0B5-6C1C-D3A19AD8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009-34DC-7148-A63C-6C3D8AE53C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87E5-8B2F-9D91-F6DB-DB80AC82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DA3B-97CF-EEF0-CC7E-951911315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6192D-46AD-0ED0-D832-C2B9786C7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CEC51-7EC6-A584-B74E-7369187D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9D82-0951-A44B-8A53-F1EF64FA03E0}" type="datetimeFigureOut">
              <a:rPr lang="en-US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50064-7BA6-843D-D03E-D3BAD6AD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1E87A-BDB2-51DB-4A38-C4B2153C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009-34DC-7148-A63C-6C3D8AE53C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0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5C20-0379-B0B4-6E89-3E36B1EA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B64EC-DAB6-9B33-7A63-8F6E1A0C8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27856-9BAC-6D44-B9E6-E2659881A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C1AC9-713E-DEBF-CB9F-03980C86F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D3451-3247-D00B-3D57-B8CD6FEB3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D0225-1D74-F727-263A-B73F87B8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9D82-0951-A44B-8A53-F1EF64FA03E0}" type="datetimeFigureOut">
              <a:rPr lang="en-US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D5A4D-8ACD-0B59-C0BB-6B31055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1BCB1-2C6B-55FD-3D9E-0A2B0005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009-34DC-7148-A63C-6C3D8AE53C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8940-5409-4535-DDA0-0A742159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788A5-AF28-11A8-E976-B968699B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9D82-0951-A44B-8A53-F1EF64FA03E0}" type="datetimeFigureOut">
              <a:rPr lang="en-US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2C9B6-BE63-91E0-3208-B346893B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D956C-1E3C-E066-7701-7A226245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009-34DC-7148-A63C-6C3D8AE53C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7EE61-4DC4-85D9-A89C-BF8777E5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9D82-0951-A44B-8A53-F1EF64FA03E0}" type="datetimeFigureOut">
              <a:rPr lang="en-US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93F67-2C5D-4FCC-DE02-CB424E61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AEA1C-6489-2660-BCAB-F22DE5BD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009-34DC-7148-A63C-6C3D8AE53C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71AB-8F97-CB33-353E-E96482B0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2A5-DB09-5EA1-23BB-983F472B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1AEFB-4550-3E99-B8E4-B4AABC703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27994-312D-8DE2-2104-20D6AEE8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9D82-0951-A44B-8A53-F1EF64FA03E0}" type="datetimeFigureOut">
              <a:rPr lang="en-US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7E6A-3DBC-7BCC-31DC-CD7FBE21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79F51-7163-5B42-523D-03D38F58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009-34DC-7148-A63C-6C3D8AE53C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1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7EAF-4727-34CC-5F20-91C981F5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0F0C2-9E27-76DD-CEFB-1B501EEE9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323CC-37D0-F60F-8B51-280217111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EA084-74CC-E0A3-3243-2D16A0B7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9D82-0951-A44B-8A53-F1EF64FA03E0}" type="datetimeFigureOut">
              <a:rPr lang="en-US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64CC9-142D-8A36-CCBF-C24C997F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0C73F-A27C-D02C-1C30-6ADF562D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009-34DC-7148-A63C-6C3D8AE53C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1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40124-F878-3A7B-E33F-F08670EF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75CBF-17AA-28EB-2549-0401FB10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16B64-69C9-F05E-59B3-DAB74C651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9D82-0951-A44B-8A53-F1EF64FA03E0}" type="datetimeFigureOut">
              <a:rPr lang="en-US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71DA0-8AA3-69FA-1934-AE6110A9F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23FE5-929E-40DE-7353-E95B210CF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3E009-34DC-7148-A63C-6C3D8AE53C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2DA9-EE28-25EE-AE22-5179E9596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RELATIONSHIP BETWEEN STUDY HOURS AND ACADEMIC PERFORMANCE BY USING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13838-056B-6E22-CDFD-B656FB00D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13628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TEAM NAME: FUTURE TALENTS</a:t>
            </a:r>
          </a:p>
          <a:p>
            <a:r>
              <a:rPr lang="en-US" sz="2000" dirty="0"/>
              <a:t>                                                                                                           PRESENTED BY</a:t>
            </a:r>
          </a:p>
          <a:p>
            <a:r>
              <a:rPr lang="en-US" sz="2000" dirty="0"/>
              <a:t>                                                                                                                                      S. </a:t>
            </a:r>
            <a:r>
              <a:rPr lang="en-US" sz="2000" dirty="0" err="1"/>
              <a:t>Babyshalini</a:t>
            </a:r>
            <a:endParaRPr lang="en-US" sz="2000" dirty="0"/>
          </a:p>
          <a:p>
            <a:r>
              <a:rPr lang="en-US" sz="2000" dirty="0"/>
              <a:t>              						           S. </a:t>
            </a:r>
            <a:r>
              <a:rPr lang="en-US" sz="2000" dirty="0" err="1"/>
              <a:t>Ishwarya</a:t>
            </a:r>
            <a:endParaRPr lang="en-US" sz="2000" dirty="0"/>
          </a:p>
          <a:p>
            <a:r>
              <a:rPr lang="en-US" sz="2000" dirty="0"/>
              <a:t>					                                  S. Keerthana</a:t>
            </a:r>
          </a:p>
          <a:p>
            <a:r>
              <a:rPr lang="en-US" sz="2000" dirty="0"/>
              <a:t>						       S. Sheela</a:t>
            </a:r>
          </a:p>
          <a:p>
            <a:r>
              <a:rPr lang="en-US" sz="2000" dirty="0"/>
              <a:t>                                                                                                                               R. </a:t>
            </a:r>
            <a:r>
              <a:rPr lang="en-US" sz="2000" dirty="0" err="1"/>
              <a:t>Sineka</a:t>
            </a:r>
            <a:endParaRPr lang="en-US" sz="2000" dirty="0"/>
          </a:p>
          <a:p>
            <a:r>
              <a:rPr lang="en-US" sz="2000" dirty="0"/>
              <a:t>                                                                                                                                A. Swathi</a:t>
            </a:r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75BEC1-80B4-3C73-2079-07D325A42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7" y="217795"/>
            <a:ext cx="1740309" cy="1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7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A289-9F1F-0855-403F-FE9D0182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1" y="365126"/>
            <a:ext cx="8296088" cy="1558550"/>
          </a:xfrm>
        </p:spPr>
        <p:txBody>
          <a:bodyPr/>
          <a:lstStyle/>
          <a:p>
            <a:r>
              <a:rPr lang="en-US" altLang="zh-CN" b="1">
                <a:solidFill>
                  <a:srgbClr val="7030A0"/>
                </a:solidFill>
              </a:rPr>
              <a:t>INTRODUCTION :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B9D3-C8A9-F751-9AD5-1918FF69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734" y="1690688"/>
            <a:ext cx="8759265" cy="4486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sz="2400" b="1"/>
              <a:t>                            * </a:t>
            </a:r>
            <a:r>
              <a:rPr lang="en-US" altLang="zh-CN" sz="2400" b="1"/>
              <a:t>Identify the data sources you will be using. This could include attendance records, results. </a:t>
            </a:r>
          </a:p>
          <a:p>
            <a:pPr marL="0" indent="0">
              <a:buNone/>
            </a:pPr>
            <a:r>
              <a:rPr lang="zh-CN" altLang="en-US" sz="2400" b="1"/>
              <a:t>                               * </a:t>
            </a:r>
            <a:r>
              <a:rPr lang="en-US" altLang="zh-CN" sz="2400" b="1"/>
              <a:t>Teach students about differ types of visualization. </a:t>
            </a:r>
          </a:p>
          <a:p>
            <a:pPr marL="0" indent="0">
              <a:buNone/>
            </a:pPr>
            <a:r>
              <a:rPr lang="zh-CN" altLang="en-US" sz="2400" b="1"/>
              <a:t>                               * </a:t>
            </a:r>
            <a:r>
              <a:rPr lang="en-US" altLang="zh-CN" sz="2400" b="1"/>
              <a:t>Considering factors like attendance trends over time,</a:t>
            </a:r>
            <a:r>
              <a:rPr lang="zh-CN" altLang="en-US" sz="2400" b="1"/>
              <a:t> </a:t>
            </a:r>
            <a:r>
              <a:rPr lang="en-US" altLang="zh-CN" sz="2400" b="1"/>
              <a:t>popular activities between different variables. </a:t>
            </a:r>
          </a:p>
          <a:p>
            <a:pPr marL="0" indent="0">
              <a:buNone/>
            </a:pPr>
            <a:r>
              <a:rPr lang="zh-CN" altLang="en-US" sz="2400" b="1"/>
              <a:t>        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81AA-4811-D4A4-E7D0-92028016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7030A0"/>
                </a:solidFill>
              </a:rPr>
              <a:t>PROBLEM STATEMENT </a:t>
            </a:r>
            <a:r>
              <a:rPr lang="zh-CN" altLang="en-US" b="1">
                <a:solidFill>
                  <a:srgbClr val="7030A0"/>
                </a:solidFill>
              </a:rPr>
              <a:t> </a:t>
            </a:r>
            <a:r>
              <a:rPr lang="en-US" altLang="zh-CN" b="1">
                <a:solidFill>
                  <a:srgbClr val="7030A0"/>
                </a:solidFill>
              </a:rPr>
              <a:t>: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3A7E-9BC8-9822-1A8C-7F9BE873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                                  </a:t>
            </a:r>
            <a:r>
              <a:rPr lang="zh-CN" altLang="en-US" b="1"/>
              <a:t> *</a:t>
            </a:r>
            <a:r>
              <a:rPr lang="en-US" altLang="zh-CN" b="1"/>
              <a:t>Clearly define the specific problem or challenge releated to student</a:t>
            </a:r>
            <a:r>
              <a:rPr lang="zh-CN" altLang="en-US" b="1"/>
              <a:t>  </a:t>
            </a:r>
            <a:r>
              <a:rPr lang="en-US" altLang="zh-CN" b="1"/>
              <a:t>activities that requires data visualization for analysis and understanding. </a:t>
            </a:r>
          </a:p>
          <a:p>
            <a:pPr marL="0" indent="0">
              <a:buNone/>
            </a:pPr>
            <a:r>
              <a:rPr lang="zh-CN" altLang="en-US" b="1"/>
              <a:t>                                  * </a:t>
            </a:r>
            <a:r>
              <a:rPr lang="en-US" altLang="zh-CN" b="1"/>
              <a:t>Distribution of resources among activities or the need to identify trends and preferences among students. </a:t>
            </a:r>
          </a:p>
          <a:p>
            <a:pPr marL="0" indent="0">
              <a:buNone/>
            </a:pPr>
            <a:r>
              <a:rPr lang="zh-CN" altLang="en-US" b="1"/>
              <a:t>                                  * </a:t>
            </a:r>
            <a:r>
              <a:rPr lang="en-US" altLang="zh-CN" b="1"/>
              <a:t>Identify the Intended audience for the data visualization. Whether, its school administrators, teachers, student leaders, or other stakeholders involved in decision</a:t>
            </a:r>
            <a:r>
              <a:rPr lang="zh-CN" altLang="en-US" b="1"/>
              <a:t> </a:t>
            </a:r>
            <a:r>
              <a:rPr lang="en-US" altLang="zh-CN" b="1"/>
              <a:t>–</a:t>
            </a:r>
            <a:r>
              <a:rPr lang="zh-CN" altLang="en-US" b="1"/>
              <a:t> </a:t>
            </a:r>
            <a:r>
              <a:rPr lang="en-US" altLang="zh-CN" b="1"/>
              <a:t>making related to student activities.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B0AD-C9E2-31CF-B748-AB516799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7030A0"/>
                </a:solidFill>
              </a:rPr>
              <a:t>SOLUTION </a:t>
            </a:r>
            <a:r>
              <a:rPr lang="zh-CN" altLang="en-US" b="1">
                <a:solidFill>
                  <a:srgbClr val="7030A0"/>
                </a:solidFill>
              </a:rPr>
              <a:t> </a:t>
            </a:r>
            <a:r>
              <a:rPr lang="en-US" altLang="zh-CN" b="1">
                <a:solidFill>
                  <a:srgbClr val="7030A0"/>
                </a:solidFill>
              </a:rPr>
              <a:t>: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9791-BFA6-8A63-A3A1-3D57A431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/>
              <a:t>                             * </a:t>
            </a:r>
            <a:r>
              <a:rPr lang="en-US" altLang="zh-CN" b="1"/>
              <a:t>choose appropriate visualization types based on the objectives of the analysis. </a:t>
            </a:r>
          </a:p>
          <a:p>
            <a:pPr marL="0" indent="0">
              <a:buNone/>
            </a:pPr>
            <a:r>
              <a:rPr lang="zh-CN" altLang="en-US" b="1"/>
              <a:t>                             * </a:t>
            </a:r>
            <a:r>
              <a:rPr lang="en-US" altLang="zh-CN" b="1"/>
              <a:t>Identify key metrical such as attendance rates, participation levels, popularity of activities and demographic trends. </a:t>
            </a:r>
          </a:p>
          <a:p>
            <a:pPr marL="0" indent="0">
              <a:buNone/>
            </a:pPr>
            <a:r>
              <a:rPr lang="zh-CN" altLang="en-US" b="1"/>
              <a:t>                             * </a:t>
            </a:r>
            <a:r>
              <a:rPr lang="en-US" altLang="zh-CN" b="1"/>
              <a:t>Apply predictive modeling techniques, it applicable, to forecast future trends in student activities based on the historical data.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8101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EEF7-7C52-2551-B4CA-7E251EDD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7030A0"/>
                </a:solidFill>
              </a:rPr>
              <a:t>FLOWCHART </a:t>
            </a:r>
            <a:r>
              <a:rPr lang="zh-CN" altLang="en-US" b="1">
                <a:solidFill>
                  <a:srgbClr val="7030A0"/>
                </a:solidFill>
              </a:rPr>
              <a:t> </a:t>
            </a:r>
            <a:r>
              <a:rPr lang="en-US" altLang="zh-CN" b="1">
                <a:solidFill>
                  <a:srgbClr val="7030A0"/>
                </a:solidFill>
              </a:rPr>
              <a:t>:</a:t>
            </a:r>
            <a:endParaRPr lang="en-US" b="1">
              <a:solidFill>
                <a:srgbClr val="7030A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52A4D8-1868-7C65-6480-6578E279C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087" y="1419412"/>
            <a:ext cx="6462059" cy="4930588"/>
          </a:xfrm>
        </p:spPr>
      </p:pic>
    </p:spTree>
    <p:extLst>
      <p:ext uri="{BB962C8B-B14F-4D97-AF65-F5344CB8AC3E}">
        <p14:creationId xmlns:p14="http://schemas.microsoft.com/office/powerpoint/2010/main" val="365735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45E3-6FD9-3E12-CAA5-B7D23972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7030A0"/>
                </a:solidFill>
              </a:rPr>
              <a:t>PIE CHART :</a:t>
            </a:r>
            <a:endParaRPr lang="en-US" b="1">
              <a:solidFill>
                <a:srgbClr val="7030A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DD430D-3F65-2F56-47BE-7B44B7652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6" t="15439" r="12761" b="26038"/>
          <a:stretch/>
        </p:blipFill>
        <p:spPr>
          <a:xfrm>
            <a:off x="1966451" y="1415845"/>
            <a:ext cx="7669161" cy="4798142"/>
          </a:xfrm>
        </p:spPr>
      </p:pic>
    </p:spTree>
    <p:extLst>
      <p:ext uri="{BB962C8B-B14F-4D97-AF65-F5344CB8AC3E}">
        <p14:creationId xmlns:p14="http://schemas.microsoft.com/office/powerpoint/2010/main" val="418062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6733-BAC6-2E91-ACA9-1B5727B7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7030A0"/>
                </a:solidFill>
              </a:rPr>
              <a:t>CONCLUSION </a:t>
            </a:r>
            <a:r>
              <a:rPr lang="zh-CN" altLang="en-US" b="1">
                <a:solidFill>
                  <a:srgbClr val="7030A0"/>
                </a:solidFill>
              </a:rPr>
              <a:t> </a:t>
            </a:r>
            <a:r>
              <a:rPr lang="en-US" altLang="zh-CN" b="1">
                <a:solidFill>
                  <a:srgbClr val="7030A0"/>
                </a:solidFill>
              </a:rPr>
              <a:t>: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90D9-060D-454A-4B5A-AA3608F96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/>
              <a:t>                          * </a:t>
            </a:r>
            <a:r>
              <a:rPr lang="en-US" altLang="zh-CN" b="1"/>
              <a:t>Data visualization enables deep dive into student activities, providing insights into participation trends, preferences and areas for improvement. </a:t>
            </a:r>
          </a:p>
          <a:p>
            <a:pPr marL="0" indent="0">
              <a:buNone/>
            </a:pPr>
            <a:r>
              <a:rPr lang="zh-CN" altLang="en-US" b="1"/>
              <a:t>                          * </a:t>
            </a:r>
            <a:r>
              <a:rPr lang="en-US" altLang="zh-CN" b="1"/>
              <a:t>Visually, representing data, stakeholders can make informed decisions regarding resource, activity planning and students engagement initiatives. </a:t>
            </a:r>
          </a:p>
          <a:p>
            <a:pPr marL="0" indent="0">
              <a:buNone/>
            </a:pPr>
            <a:r>
              <a:rPr lang="zh-CN" altLang="en-US" b="1"/>
              <a:t>                         * </a:t>
            </a:r>
            <a:r>
              <a:rPr lang="en-US" altLang="zh-CN" b="1"/>
              <a:t>Understanding student activity data enables schools to trailer interventions and initiatives to better meet the diverse needs</a:t>
            </a:r>
            <a:r>
              <a:rPr lang="zh-CN" altLang="en-US" b="1"/>
              <a:t> </a:t>
            </a:r>
            <a:r>
              <a:rPr lang="en-US" altLang="zh-CN" b="1"/>
              <a:t>to interests of students.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2617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RELATIONSHIP BETWEEN STUDY HOURS AND ACADEMIC PERFORMANCE BY USING DATA VISUALIZATION</vt:lpstr>
      <vt:lpstr>INTRODUCTION :</vt:lpstr>
      <vt:lpstr>PROBLEM STATEMENT  :</vt:lpstr>
      <vt:lpstr>SOLUTION  :</vt:lpstr>
      <vt:lpstr>FLOWCHART  :</vt:lpstr>
      <vt:lpstr>PIE CHART :</vt:lpstr>
      <vt:lpstr>CONCLUSION 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murali raja</cp:lastModifiedBy>
  <cp:revision>3</cp:revision>
  <dcterms:created xsi:type="dcterms:W3CDTF">2024-03-25T17:58:30Z</dcterms:created>
  <dcterms:modified xsi:type="dcterms:W3CDTF">2024-03-26T03:04:31Z</dcterms:modified>
</cp:coreProperties>
</file>