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000" autoAdjust="0"/>
    <p:restoredTop sz="94624" autoAdjust="0"/>
  </p:normalViewPr>
  <p:slideViewPr>
    <p:cSldViewPr snapToGrid="0">
      <p:cViewPr varScale="1">
        <p:scale>
          <a:sx n="69" d="100"/>
          <a:sy n="69" d="100"/>
        </p:scale>
        <p:origin x="-780" y="-174"/>
      </p:cViewPr>
      <p:guideLst>
        <p:guide orient="horz" pos="2160"/>
        <p:guide pos="3840"/>
      </p:guideLst>
    </p:cSldViewPr>
  </p:slideViewPr>
  <p:outlineViewPr>
    <p:cViewPr>
      <p:scale>
        <a:sx n="33" d="100"/>
        <a:sy n="33" d="100"/>
      </p:scale>
      <p:origin x="204"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2F385E4-09A6-428A-9659-4F35BA577F24}" type="datetimeFigureOut">
              <a:rPr lang="en-IN" smtClean="0"/>
              <a:t>06/09/2024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1593220-7529-4C76-BFDF-725A2770299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p>
            <a:endParaRPr dirty="0" lang="en-IN"/>
          </a:p>
        </p:txBody>
      </p:sp>
      <p:sp>
        <p:nvSpPr>
          <p:cNvPr id="1048592" name="Slide Number Placeholder 3"/>
          <p:cNvSpPr>
            <a:spLocks noGrp="1"/>
          </p:cNvSpPr>
          <p:nvPr>
            <p:ph type="sldNum" sz="quarter" idx="5"/>
          </p:nvPr>
        </p:nvSpPr>
        <p:spPr/>
        <p:txBody>
          <a:bodyPr/>
          <a:p>
            <a:fld id="{31593220-7529-4C76-BFDF-725A27702995}"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Slide Image Placeholder 1"/>
          <p:cNvSpPr>
            <a:spLocks noChangeAspect="1" noRot="1" noGrp="1"/>
          </p:cNvSpPr>
          <p:nvPr>
            <p:ph type="sldImg"/>
          </p:nvPr>
        </p:nvSpPr>
        <p:spPr/>
      </p:sp>
      <p:sp>
        <p:nvSpPr>
          <p:cNvPr id="1048617" name="Notes Placeholder 2"/>
          <p:cNvSpPr>
            <a:spLocks noGrp="1"/>
          </p:cNvSpPr>
          <p:nvPr>
            <p:ph type="body" idx="1"/>
          </p:nvPr>
        </p:nvSpPr>
        <p:spPr/>
        <p:txBody>
          <a:bodyPr>
            <a:normAutofit fontScale="92500"/>
          </a:bodyPr>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r>
              <a:rPr dirty="0" lang="en-GB" smtClean="0"/>
              <a:t> 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endParaRPr dirty="0" lang="en-GB"/>
          </a:p>
        </p:txBody>
      </p:sp>
      <p:sp>
        <p:nvSpPr>
          <p:cNvPr id="1048618" name="Slide Number Placeholder 3"/>
          <p:cNvSpPr>
            <a:spLocks noGrp="1"/>
          </p:cNvSpPr>
          <p:nvPr>
            <p:ph type="sldNum" sz="quarter" idx="10"/>
          </p:nvPr>
        </p:nvSpPr>
        <p:spPr/>
        <p:txBody>
          <a:bodyPr/>
          <a:p>
            <a:fld id="{31593220-7529-4C76-BFDF-725A27702995}"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2"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3" name="Title 7"/>
          <p:cNvSpPr>
            <a:spLocks noGrp="1"/>
          </p:cNvSpPr>
          <p:nvPr>
            <p:ph type="ctrTitle"/>
          </p:nvPr>
        </p:nvSpPr>
        <p:spPr>
          <a:xfrm>
            <a:off x="618979" y="381001"/>
            <a:ext cx="10972800" cy="2209800"/>
          </a:xfrm>
        </p:spPr>
        <p:txBody>
          <a:bodyPr anchor="b" lIns="45720" rIns="228600">
            <a:normAutofit/>
          </a:bodyPr>
          <a:lstStyle>
            <a:lvl1pPr algn="r" marL="0">
              <a:defRPr sz="4800"/>
            </a:lvl1pPr>
          </a:lstStyle>
          <a:p>
            <a:r>
              <a:rPr kumimoji="0" lang="en-US" smtClean="0"/>
              <a:t>Click to edit Master title style</a:t>
            </a:r>
            <a:endParaRPr kumimoji="0" lang="en-US"/>
          </a:p>
        </p:txBody>
      </p:sp>
      <p:sp>
        <p:nvSpPr>
          <p:cNvPr id="1048584" name="Subtitle 8"/>
          <p:cNvSpPr>
            <a:spLocks noGrp="1"/>
          </p:cNvSpPr>
          <p:nvPr>
            <p:ph type="subTitle" idx="1"/>
          </p:nvPr>
        </p:nvSpPr>
        <p:spPr>
          <a:xfrm>
            <a:off x="2844800" y="2819400"/>
            <a:ext cx="8746979" cy="1752600"/>
          </a:xfrm>
        </p:spPr>
        <p:txBody>
          <a:bodyPr lIns="45720" rIns="246888"/>
          <a:lstStyle>
            <a:lvl1pPr algn="r" indent="0" marL="0">
              <a:spcBef>
                <a:spcPts val="0"/>
              </a:spcBef>
              <a:buNone/>
              <a:defRPr>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5" name="Date Placeholder 9"/>
          <p:cNvSpPr>
            <a:spLocks noGrp="1"/>
          </p:cNvSpPr>
          <p:nvPr>
            <p:ph type="dt" sz="half" idx="10"/>
          </p:nvPr>
        </p:nvSpPr>
        <p:spPr>
          <a:xfrm>
            <a:off x="7416800" y="6509004"/>
            <a:ext cx="4003040" cy="274320"/>
          </a:xfrm>
        </p:spPr>
        <p:txBody>
          <a:bodyPr rtlCol="0" vert="horz"/>
          <a:p>
            <a:fld id="{CA42338B-CBB8-455F-87A8-BAAC272F1146}" type="datetimeFigureOut">
              <a:rPr lang="en-IN" smtClean="0"/>
              <a:t>06/09/2024</a:t>
            </a:fld>
            <a:endParaRPr lang="en-IN"/>
          </a:p>
        </p:txBody>
      </p:sp>
      <p:sp>
        <p:nvSpPr>
          <p:cNvPr id="1048586" name="Slide Number Placeholder 10"/>
          <p:cNvSpPr>
            <a:spLocks noGrp="1"/>
          </p:cNvSpPr>
          <p:nvPr>
            <p:ph type="sldNum" sz="quarter" idx="11"/>
          </p:nvPr>
        </p:nvSpPr>
        <p:spPr>
          <a:xfrm>
            <a:off x="11518603" y="6509004"/>
            <a:ext cx="619051" cy="274320"/>
          </a:xfrm>
        </p:spPr>
        <p:txBody>
          <a:bodyPr rtlCol="0" vert="horz"/>
          <a:lstStyle>
            <a:lvl1pPr>
              <a:defRPr>
                <a:solidFill>
                  <a:schemeClr val="tx2">
                    <a:shade val="90000"/>
                  </a:schemeClr>
                </a:solidFill>
              </a:defRPr>
            </a:lvl1pPr>
          </a:lstStyle>
          <a:p>
            <a:fld id="{40C345B4-E0F1-456B-AA71-8FD70F96B028}" type="slidenum">
              <a:rPr lang="en-IN" smtClean="0"/>
              <a:t>‹#›</a:t>
            </a:fld>
            <a:endParaRPr lang="en-IN"/>
          </a:p>
        </p:txBody>
      </p:sp>
      <p:sp>
        <p:nvSpPr>
          <p:cNvPr id="1048587" name="Footer Placeholder 11"/>
          <p:cNvSpPr>
            <a:spLocks noGrp="1"/>
          </p:cNvSpPr>
          <p:nvPr>
            <p:ph type="ftr" sz="quarter" idx="12"/>
          </p:nvPr>
        </p:nvSpPr>
        <p:spPr>
          <a:xfrm>
            <a:off x="2133600" y="6509004"/>
            <a:ext cx="5209952" cy="274320"/>
          </a:xfrm>
        </p:spPr>
        <p:txBody>
          <a:bodyPr rtlCol="0" vert="horz"/>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p:txBody>
          <a:bodyPr/>
          <a:p>
            <a:r>
              <a:rPr kumimoji="0" lang="en-US" smtClean="0"/>
              <a:t>Click to edit Master title style</a:t>
            </a:r>
            <a:endParaRPr kumimoji="0" lang="en-US"/>
          </a:p>
        </p:txBody>
      </p:sp>
      <p:sp>
        <p:nvSpPr>
          <p:cNvPr id="104863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4" name="Vertical Title 1"/>
          <p:cNvSpPr>
            <a:spLocks noGrp="1"/>
          </p:cNvSpPr>
          <p:nvPr>
            <p:ph type="title" orient="vert"/>
          </p:nvPr>
        </p:nvSpPr>
        <p:spPr>
          <a:xfrm>
            <a:off x="8839200" y="274639"/>
            <a:ext cx="2743200" cy="5851525"/>
          </a:xfrm>
        </p:spPr>
        <p:txBody>
          <a:bodyPr vert="eaVert"/>
          <a:lstStyle>
            <a:lvl1pPr algn="l"/>
          </a:lstStyle>
          <a:p>
            <a:r>
              <a:rPr kumimoji="0" lang="en-US" smtClean="0"/>
              <a:t>Click to edit Master title style</a:t>
            </a:r>
            <a:endParaRPr kumimoji="0" lang="en-US"/>
          </a:p>
        </p:txBody>
      </p:sp>
      <p:sp>
        <p:nvSpPr>
          <p:cNvPr id="1048625"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6"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27" name="Footer Placeholder 4"/>
          <p:cNvSpPr>
            <a:spLocks noGrp="1"/>
          </p:cNvSpPr>
          <p:nvPr>
            <p:ph type="ftr" sz="quarter" idx="11"/>
          </p:nvPr>
        </p:nvSpPr>
        <p:spPr/>
        <p:txBody>
          <a:bodyPr/>
          <a:p>
            <a:endParaRPr lang="en-IN"/>
          </a:p>
        </p:txBody>
      </p:sp>
      <p:sp>
        <p:nvSpPr>
          <p:cNvPr id="1048628"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Rectangle 6"/>
          <p:cNvSpPr/>
          <p:nvPr/>
        </p:nvSpPr>
        <p:spPr>
          <a:xfrm>
            <a:off x="784523" y="1424588"/>
            <a:ext cx="1066800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6" name="Title 1"/>
          <p:cNvSpPr>
            <a:spLocks noGrp="1"/>
          </p:cNvSpPr>
          <p:nvPr>
            <p:ph type="title"/>
          </p:nvPr>
        </p:nvSpPr>
        <p:spPr/>
        <p:txBody>
          <a:bodyPr/>
          <a:p>
            <a:r>
              <a:rPr kumimoji="0" lang="en-US" smtClean="0"/>
              <a:t>Click to edit Master title style</a:t>
            </a:r>
            <a:endParaRPr kumimoji="0" lang="en-US"/>
          </a:p>
        </p:txBody>
      </p:sp>
      <p:sp>
        <p:nvSpPr>
          <p:cNvPr id="1048597"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8"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599" name="Footer Placeholder 4"/>
          <p:cNvSpPr>
            <a:spLocks noGrp="1"/>
          </p:cNvSpPr>
          <p:nvPr>
            <p:ph type="ftr" sz="quarter" idx="11"/>
          </p:nvPr>
        </p:nvSpPr>
        <p:spPr/>
        <p:txBody>
          <a:bodyPr/>
          <a:p>
            <a:endParaRPr lang="en-IN"/>
          </a:p>
        </p:txBody>
      </p:sp>
      <p:sp>
        <p:nvSpPr>
          <p:cNvPr id="1048600"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4" name=""/>
        <p:cNvGrpSpPr/>
        <p:nvPr/>
      </p:nvGrpSpPr>
      <p:grpSpPr>
        <a:xfrm>
          <a:off x="0" y="0"/>
          <a:ext cx="0" cy="0"/>
          <a:chOff x="0" y="0"/>
          <a:chExt cx="0" cy="0"/>
        </a:xfrm>
      </p:grpSpPr>
      <p:sp>
        <p:nvSpPr>
          <p:cNvPr id="1048640" name="Rectangle 6"/>
          <p:cNvSpPr/>
          <p:nvPr/>
        </p:nvSpPr>
        <p:spPr>
          <a:xfrm>
            <a:off x="1333504" y="3267456"/>
            <a:ext cx="987552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1" name="Title 1"/>
          <p:cNvSpPr>
            <a:spLocks noGrp="1"/>
          </p:cNvSpPr>
          <p:nvPr>
            <p:ph type="title"/>
          </p:nvPr>
        </p:nvSpPr>
        <p:spPr>
          <a:xfrm>
            <a:off x="963168" y="498230"/>
            <a:ext cx="10363200" cy="2731008"/>
          </a:xfrm>
        </p:spPr>
        <p:txBody>
          <a:bodyPr rIns="100584"/>
          <a:lstStyle>
            <a:lvl1pPr algn="r">
              <a:buNone/>
              <a:defRPr b="1" cap="none" sz="4000">
                <a:solidFill>
                  <a:schemeClr val="accent1">
                    <a:tint val="95000"/>
                    <a:satMod val="200000"/>
                  </a:schemeClr>
                </a:solidFill>
              </a:defRPr>
            </a:lvl1pPr>
          </a:lstStyle>
          <a:p>
            <a:r>
              <a:rPr kumimoji="0" lang="en-US" smtClean="0"/>
              <a:t>Click to edit Master title style</a:t>
            </a:r>
            <a:endParaRPr kumimoji="0" lang="en-US"/>
          </a:p>
        </p:txBody>
      </p:sp>
      <p:sp>
        <p:nvSpPr>
          <p:cNvPr id="1048642" name="Text Placeholder 2"/>
          <p:cNvSpPr>
            <a:spLocks noGrp="1"/>
          </p:cNvSpPr>
          <p:nvPr>
            <p:ph type="body" idx="1"/>
          </p:nvPr>
        </p:nvSpPr>
        <p:spPr>
          <a:xfrm>
            <a:off x="963084" y="3287713"/>
            <a:ext cx="10363200" cy="1509712"/>
          </a:xfrm>
        </p:spPr>
        <p:txBody>
          <a:bodyPr anchor="t" rIns="128016"/>
          <a:lstStyle>
            <a:lvl1pPr algn="r" indent="0" marL="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3" name="Date Placeholder 7"/>
          <p:cNvSpPr>
            <a:spLocks noGrp="1"/>
          </p:cNvSpPr>
          <p:nvPr>
            <p:ph type="dt" sz="half" idx="10"/>
          </p:nvPr>
        </p:nvSpPr>
        <p:spPr>
          <a:xfrm>
            <a:off x="7416800" y="6513670"/>
            <a:ext cx="4003040" cy="274320"/>
          </a:xfrm>
        </p:spPr>
        <p:txBody>
          <a:bodyPr rtlCol="0" vert="horz"/>
          <a:p>
            <a:fld id="{CA42338B-CBB8-455F-87A8-BAAC272F1146}" type="datetimeFigureOut">
              <a:rPr lang="en-IN" smtClean="0"/>
              <a:t>06/09/2024</a:t>
            </a:fld>
            <a:endParaRPr lang="en-IN"/>
          </a:p>
        </p:txBody>
      </p:sp>
      <p:sp>
        <p:nvSpPr>
          <p:cNvPr id="1048644" name="Slide Number Placeholder 8"/>
          <p:cNvSpPr>
            <a:spLocks noGrp="1"/>
          </p:cNvSpPr>
          <p:nvPr>
            <p:ph type="sldNum" sz="quarter" idx="11"/>
          </p:nvPr>
        </p:nvSpPr>
        <p:spPr>
          <a:xfrm>
            <a:off x="11518603" y="6513670"/>
            <a:ext cx="619051" cy="274320"/>
          </a:xfrm>
        </p:spPr>
        <p:txBody>
          <a:bodyPr rtlCol="0" vert="horz"/>
          <a:lstStyle>
            <a:lvl1pPr>
              <a:defRPr>
                <a:solidFill>
                  <a:schemeClr val="tx2">
                    <a:shade val="90000"/>
                  </a:schemeClr>
                </a:solidFill>
              </a:defRPr>
            </a:lvl1pPr>
          </a:lstStyle>
          <a:p>
            <a:fld id="{40C345B4-E0F1-456B-AA71-8FD70F96B028}" type="slidenum">
              <a:rPr lang="en-IN" smtClean="0"/>
              <a:t>‹#›</a:t>
            </a:fld>
            <a:endParaRPr lang="en-IN"/>
          </a:p>
        </p:txBody>
      </p:sp>
      <p:sp>
        <p:nvSpPr>
          <p:cNvPr id="1048645" name="Footer Placeholder 9"/>
          <p:cNvSpPr>
            <a:spLocks noGrp="1"/>
          </p:cNvSpPr>
          <p:nvPr>
            <p:ph type="ftr" sz="quarter" idx="12"/>
          </p:nvPr>
        </p:nvSpPr>
        <p:spPr>
          <a:xfrm>
            <a:off x="2133600" y="6513670"/>
            <a:ext cx="5209952" cy="274320"/>
          </a:xfrm>
        </p:spPr>
        <p:txBody>
          <a:bodyPr rtlCol="0" vert="horz"/>
          <a:p>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6" name="Title 1"/>
          <p:cNvSpPr>
            <a:spLocks noGrp="1"/>
          </p:cNvSpPr>
          <p:nvPr>
            <p:ph type="title"/>
          </p:nvPr>
        </p:nvSpPr>
        <p:spPr/>
        <p:txBody>
          <a:bodyPr/>
          <a:p>
            <a:r>
              <a:rPr kumimoji="0" lang="en-US" smtClean="0"/>
              <a:t>Click to edit Master title style</a:t>
            </a:r>
            <a:endParaRPr kumimoji="0" lang="en-US"/>
          </a:p>
        </p:txBody>
      </p:sp>
      <p:sp>
        <p:nvSpPr>
          <p:cNvPr id="1048647"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9" name="Date Placeholder 4"/>
          <p:cNvSpPr>
            <a:spLocks noGrp="1"/>
          </p:cNvSpPr>
          <p:nvPr>
            <p:ph type="dt" sz="half" idx="10"/>
          </p:nvPr>
        </p:nvSpPr>
        <p:spPr/>
        <p:txBody>
          <a:bodyPr/>
          <a:p>
            <a:fld id="{CA42338B-CBB8-455F-87A8-BAAC272F1146}" type="datetimeFigureOut">
              <a:rPr lang="en-IN" smtClean="0"/>
              <a:t>06/09/2024</a:t>
            </a:fld>
            <a:endParaRPr lang="en-IN"/>
          </a:p>
        </p:txBody>
      </p:sp>
      <p:sp>
        <p:nvSpPr>
          <p:cNvPr id="1048650" name="Footer Placeholder 5"/>
          <p:cNvSpPr>
            <a:spLocks noGrp="1"/>
          </p:cNvSpPr>
          <p:nvPr>
            <p:ph type="ftr" sz="quarter" idx="11"/>
          </p:nvPr>
        </p:nvSpPr>
        <p:spPr/>
        <p:txBody>
          <a:bodyPr/>
          <a:p>
            <a:endParaRPr lang="en-IN"/>
          </a:p>
        </p:txBody>
      </p:sp>
      <p:sp>
        <p:nvSpPr>
          <p:cNvPr id="1048651" name="Slide Number Placeholder 6"/>
          <p:cNvSpPr>
            <a:spLocks noGrp="1"/>
          </p:cNvSpPr>
          <p:nvPr>
            <p:ph type="sldNum" sz="quarter" idx="12"/>
          </p:nvPr>
        </p:nvSpPr>
        <p:spPr>
          <a:xfrm>
            <a:off x="11521440" y="6514568"/>
            <a:ext cx="619051" cy="274320"/>
          </a:xfrm>
        </p:spPr>
        <p:txBody>
          <a:bodyPr/>
          <a:p>
            <a:fld id="{40C345B4-E0F1-456B-AA71-8FD70F96B028}" type="slidenum">
              <a:rPr lang="en-IN" smtClean="0"/>
              <a:t>‹#›</a:t>
            </a:fld>
            <a:endParaRPr lang="en-IN"/>
          </a:p>
        </p:txBody>
      </p:sp>
      <p:sp>
        <p:nvSpPr>
          <p:cNvPr id="1048652" name="Rectangle 9"/>
          <p:cNvSpPr/>
          <p:nvPr/>
        </p:nvSpPr>
        <p:spPr>
          <a:xfrm>
            <a:off x="784523" y="1424588"/>
            <a:ext cx="1066800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3" name="Rectangle 9"/>
          <p:cNvSpPr/>
          <p:nvPr/>
        </p:nvSpPr>
        <p:spPr>
          <a:xfrm>
            <a:off x="822325" y="2165216"/>
            <a:ext cx="499872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p>
            <a:pPr algn="ctr" eaLnBrk="1" hangingPunct="1" latinLnBrk="0"/>
            <a:endParaRPr kumimoji="0" lang="en-US"/>
          </a:p>
        </p:txBody>
      </p:sp>
      <p:sp>
        <p:nvSpPr>
          <p:cNvPr id="1048654" name="Rectangle 10"/>
          <p:cNvSpPr/>
          <p:nvPr/>
        </p:nvSpPr>
        <p:spPr>
          <a:xfrm>
            <a:off x="6400800" y="2165216"/>
            <a:ext cx="499872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p>
            <a:pPr algn="ctr" eaLnBrk="1" hangingPunct="1" latinLnBrk="0"/>
            <a:endParaRPr kumimoji="0" lang="en-US"/>
          </a:p>
        </p:txBody>
      </p:sp>
      <p:sp>
        <p:nvSpPr>
          <p:cNvPr id="1048655" name="Title 1"/>
          <p:cNvSpPr>
            <a:spLocks noGrp="1"/>
          </p:cNvSpPr>
          <p:nvPr>
            <p:ph type="title"/>
          </p:nvPr>
        </p:nvSpPr>
        <p:spPr>
          <a:xfrm>
            <a:off x="609600" y="251948"/>
            <a:ext cx="10972800" cy="1143000"/>
          </a:xfrm>
        </p:spPr>
        <p:txBody>
          <a:bodyPr anchor="b"/>
          <a:p>
            <a:r>
              <a:rPr kumimoji="0" lang="en-US" smtClean="0"/>
              <a:t>Click to edit Master title style</a:t>
            </a:r>
            <a:endParaRPr kumimoji="0" lang="en-US"/>
          </a:p>
        </p:txBody>
      </p:sp>
      <p:sp>
        <p:nvSpPr>
          <p:cNvPr id="1048656" name="Text Placeholder 2"/>
          <p:cNvSpPr>
            <a:spLocks noGrp="1"/>
          </p:cNvSpPr>
          <p:nvPr>
            <p:ph type="body" idx="1"/>
          </p:nvPr>
        </p:nvSpPr>
        <p:spPr>
          <a:xfrm>
            <a:off x="609600" y="1535113"/>
            <a:ext cx="5386917" cy="639762"/>
          </a:xfrm>
        </p:spPr>
        <p:txBody>
          <a:bodyPr anchor="b">
            <a:noAutofit/>
          </a:bodyPr>
          <a:lstStyle>
            <a:lvl1pPr algn="l" indent="0" marL="91440">
              <a:spcBef>
                <a:spcPts val="0"/>
              </a:spcBef>
              <a:buNone/>
              <a:defRPr baseline="0" b="0" cap="all"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7" name="Text Placeholder 3"/>
          <p:cNvSpPr>
            <a:spLocks noGrp="1"/>
          </p:cNvSpPr>
          <p:nvPr>
            <p:ph type="body" sz="half" idx="3"/>
          </p:nvPr>
        </p:nvSpPr>
        <p:spPr>
          <a:xfrm>
            <a:off x="6193368" y="1535113"/>
            <a:ext cx="5389033" cy="639762"/>
          </a:xfrm>
        </p:spPr>
        <p:txBody>
          <a:bodyPr anchor="b">
            <a:noAutofit/>
          </a:bodyPr>
          <a:lstStyle>
            <a:lvl1pPr algn="l" indent="0" marL="91440">
              <a:spcBef>
                <a:spcPts val="0"/>
              </a:spcBef>
              <a:buNone/>
              <a:defRPr baseline="0" b="0" cap="all"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8"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9"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0" name="Date Placeholder 6"/>
          <p:cNvSpPr>
            <a:spLocks noGrp="1"/>
          </p:cNvSpPr>
          <p:nvPr>
            <p:ph type="dt" sz="half" idx="10"/>
          </p:nvPr>
        </p:nvSpPr>
        <p:spPr/>
        <p:txBody>
          <a:bodyPr/>
          <a:p>
            <a:fld id="{CA42338B-CBB8-455F-87A8-BAAC272F1146}" type="datetimeFigureOut">
              <a:rPr lang="en-IN" smtClean="0"/>
              <a:t>06/09/2024</a:t>
            </a:fld>
            <a:endParaRPr lang="en-IN"/>
          </a:p>
        </p:txBody>
      </p:sp>
      <p:sp>
        <p:nvSpPr>
          <p:cNvPr id="1048661" name="Footer Placeholder 7"/>
          <p:cNvSpPr>
            <a:spLocks noGrp="1"/>
          </p:cNvSpPr>
          <p:nvPr>
            <p:ph type="ftr" sz="quarter" idx="11"/>
          </p:nvPr>
        </p:nvSpPr>
        <p:spPr/>
        <p:txBody>
          <a:bodyPr/>
          <a:p>
            <a:endParaRPr lang="en-IN"/>
          </a:p>
        </p:txBody>
      </p:sp>
      <p:sp>
        <p:nvSpPr>
          <p:cNvPr id="1048662" name="Slide Number Placeholder 8"/>
          <p:cNvSpPr>
            <a:spLocks noGrp="1"/>
          </p:cNvSpPr>
          <p:nvPr>
            <p:ph type="sldNum" sz="quarter" idx="12"/>
          </p:nvPr>
        </p:nvSpPr>
        <p:spPr>
          <a:xfrm>
            <a:off x="11521440" y="6514568"/>
            <a:ext cx="619051" cy="274320"/>
          </a:xfrm>
        </p:spPr>
        <p:txBody>
          <a:bodyPr/>
          <a:p>
            <a:fld id="{40C345B4-E0F1-456B-AA71-8FD70F96B0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9" name="Title 1"/>
          <p:cNvSpPr>
            <a:spLocks noGrp="1"/>
          </p:cNvSpPr>
          <p:nvPr>
            <p:ph type="title"/>
          </p:nvPr>
        </p:nvSpPr>
        <p:spPr>
          <a:xfrm>
            <a:off x="609600" y="253218"/>
            <a:ext cx="10972800" cy="1143000"/>
          </a:xfrm>
        </p:spPr>
        <p:txBody>
          <a:bodyPr/>
          <a:p>
            <a:r>
              <a:rPr kumimoji="0" lang="en-US" smtClean="0"/>
              <a:t>Click to edit Master title style</a:t>
            </a:r>
            <a:endParaRPr kumimoji="0" lang="en-US"/>
          </a:p>
        </p:txBody>
      </p:sp>
      <p:sp>
        <p:nvSpPr>
          <p:cNvPr id="1048620" name="Date Placeholder 2"/>
          <p:cNvSpPr>
            <a:spLocks noGrp="1"/>
          </p:cNvSpPr>
          <p:nvPr>
            <p:ph type="dt" sz="half" idx="10"/>
          </p:nvPr>
        </p:nvSpPr>
        <p:spPr/>
        <p:txBody>
          <a:bodyPr/>
          <a:p>
            <a:fld id="{CA42338B-CBB8-455F-87A8-BAAC272F1146}" type="datetimeFigureOut">
              <a:rPr lang="en-IN" smtClean="0"/>
              <a:t>06/09/2024</a:t>
            </a:fld>
            <a:endParaRPr lang="en-IN"/>
          </a:p>
        </p:txBody>
      </p:sp>
      <p:sp>
        <p:nvSpPr>
          <p:cNvPr id="1048621" name="Footer Placeholder 3"/>
          <p:cNvSpPr>
            <a:spLocks noGrp="1"/>
          </p:cNvSpPr>
          <p:nvPr>
            <p:ph type="ftr" sz="quarter" idx="11"/>
          </p:nvPr>
        </p:nvSpPr>
        <p:spPr/>
        <p:txBody>
          <a:bodyPr/>
          <a:p>
            <a:endParaRPr lang="en-IN"/>
          </a:p>
        </p:txBody>
      </p:sp>
      <p:sp>
        <p:nvSpPr>
          <p:cNvPr id="1048622" name="Slide Number Placeholder 4"/>
          <p:cNvSpPr>
            <a:spLocks noGrp="1"/>
          </p:cNvSpPr>
          <p:nvPr>
            <p:ph type="sldNum" sz="quarter" idx="12"/>
          </p:nvPr>
        </p:nvSpPr>
        <p:spPr/>
        <p:txBody>
          <a:bodyPr/>
          <a:p>
            <a:fld id="{40C345B4-E0F1-456B-AA71-8FD70F96B028}" type="slidenum">
              <a:rPr lang="en-IN" smtClean="0"/>
              <a:t>‹#›</a:t>
            </a:fld>
            <a:endParaRPr lang="en-IN"/>
          </a:p>
        </p:txBody>
      </p:sp>
      <p:sp>
        <p:nvSpPr>
          <p:cNvPr id="1048623" name="Rectangle 6"/>
          <p:cNvSpPr/>
          <p:nvPr/>
        </p:nvSpPr>
        <p:spPr>
          <a:xfrm>
            <a:off x="784523" y="1424588"/>
            <a:ext cx="1066800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3" name="Date Placeholder 1"/>
          <p:cNvSpPr>
            <a:spLocks noGrp="1"/>
          </p:cNvSpPr>
          <p:nvPr>
            <p:ph type="dt" sz="half" idx="10"/>
          </p:nvPr>
        </p:nvSpPr>
        <p:spPr/>
        <p:txBody>
          <a:bodyPr/>
          <a:p>
            <a:fld id="{CA42338B-CBB8-455F-87A8-BAAC272F1146}" type="datetimeFigureOut">
              <a:rPr lang="en-IN" smtClean="0"/>
              <a:t>06/09/2024</a:t>
            </a:fld>
            <a:endParaRPr lang="en-IN"/>
          </a:p>
        </p:txBody>
      </p:sp>
      <p:sp>
        <p:nvSpPr>
          <p:cNvPr id="1048664" name="Footer Placeholder 2"/>
          <p:cNvSpPr>
            <a:spLocks noGrp="1"/>
          </p:cNvSpPr>
          <p:nvPr>
            <p:ph type="ftr" sz="quarter" idx="11"/>
          </p:nvPr>
        </p:nvSpPr>
        <p:spPr/>
        <p:txBody>
          <a:bodyPr/>
          <a:p>
            <a:endParaRPr lang="en-IN"/>
          </a:p>
        </p:txBody>
      </p:sp>
      <p:sp>
        <p:nvSpPr>
          <p:cNvPr id="1048665" name="Slide Number Placeholder 3"/>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2"/>
      </p:bgRef>
    </p:bg>
    <p:spTree>
      <p:nvGrpSpPr>
        <p:cNvPr id="48" name=""/>
        <p:cNvGrpSpPr/>
        <p:nvPr/>
      </p:nvGrpSpPr>
      <p:grpSpPr>
        <a:xfrm>
          <a:off x="0" y="0"/>
          <a:ext cx="0" cy="0"/>
          <a:chOff x="0" y="0"/>
          <a:chExt cx="0" cy="0"/>
        </a:xfrm>
      </p:grpSpPr>
      <p:sp>
        <p:nvSpPr>
          <p:cNvPr id="1048666" name="Rectangle 7"/>
          <p:cNvSpPr/>
          <p:nvPr/>
        </p:nvSpPr>
        <p:spPr>
          <a:xfrm>
            <a:off x="6743403" y="1057656"/>
            <a:ext cx="4998720" cy="9144"/>
          </a:xfrm>
          <a:prstGeom prst="rect"/>
          <a:solidFill>
            <a:schemeClr val="accent1"/>
          </a:solidFill>
          <a:ln w="38100" cap="rnd" cmpd="sng" algn="ctr">
            <a:noFill/>
            <a:prstDash val="solid"/>
          </a:ln>
          <a:effectLst>
            <a:outerShdw algn="tl" blurRad="12700" dir="5400000" dist="12900"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7" name="Title 1"/>
          <p:cNvSpPr>
            <a:spLocks noGrp="1"/>
          </p:cNvSpPr>
          <p:nvPr>
            <p:ph type="title"/>
          </p:nvPr>
        </p:nvSpPr>
        <p:spPr>
          <a:xfrm>
            <a:off x="6617515" y="304800"/>
            <a:ext cx="5242560" cy="762000"/>
          </a:xfrm>
        </p:spPr>
        <p:txBody>
          <a:bodyPr anchor="b"/>
          <a:lstStyle>
            <a:lvl1pPr algn="r" marL="0">
              <a:buNone/>
              <a:defRPr b="1" sz="2000"/>
            </a:lvl1pPr>
          </a:lstStyle>
          <a:p>
            <a:r>
              <a:rPr kumimoji="0" lang="en-US" smtClean="0"/>
              <a:t>Click to edit Master title style</a:t>
            </a:r>
            <a:endParaRPr kumimoji="0" lang="en-US"/>
          </a:p>
        </p:txBody>
      </p:sp>
      <p:sp>
        <p:nvSpPr>
          <p:cNvPr id="1048668" name="Text Placeholder 2"/>
          <p:cNvSpPr>
            <a:spLocks noGrp="1"/>
          </p:cNvSpPr>
          <p:nvPr>
            <p:ph type="body" idx="2"/>
          </p:nvPr>
        </p:nvSpPr>
        <p:spPr>
          <a:xfrm>
            <a:off x="6617515" y="1107560"/>
            <a:ext cx="5242560" cy="1066800"/>
          </a:xfrm>
        </p:spPr>
        <p:txBody>
          <a:bodyPr/>
          <a:lstStyle>
            <a:lvl1pPr algn="r" indent="0" marL="0">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9"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0" name="Date Placeholder 8"/>
          <p:cNvSpPr>
            <a:spLocks noGrp="1"/>
          </p:cNvSpPr>
          <p:nvPr>
            <p:ph type="dt" sz="half" idx="10"/>
          </p:nvPr>
        </p:nvSpPr>
        <p:spPr>
          <a:xfrm>
            <a:off x="7416800" y="6513670"/>
            <a:ext cx="4003040" cy="274320"/>
          </a:xfrm>
        </p:spPr>
        <p:txBody>
          <a:bodyPr rtlCol="0" vert="horz"/>
          <a:p>
            <a:fld id="{CA42338B-CBB8-455F-87A8-BAAC272F1146}" type="datetimeFigureOut">
              <a:rPr lang="en-IN" smtClean="0"/>
              <a:t>06/09/2024</a:t>
            </a:fld>
            <a:endParaRPr lang="en-IN"/>
          </a:p>
        </p:txBody>
      </p:sp>
      <p:sp>
        <p:nvSpPr>
          <p:cNvPr id="1048671" name="Slide Number Placeholder 9"/>
          <p:cNvSpPr>
            <a:spLocks noGrp="1"/>
          </p:cNvSpPr>
          <p:nvPr>
            <p:ph type="sldNum" sz="quarter" idx="11"/>
          </p:nvPr>
        </p:nvSpPr>
        <p:spPr>
          <a:xfrm>
            <a:off x="11518603" y="6513670"/>
            <a:ext cx="619051" cy="274320"/>
          </a:xfrm>
        </p:spPr>
        <p:txBody>
          <a:bodyPr rtlCol="0" vert="horz"/>
          <a:lstStyle>
            <a:lvl1pPr>
              <a:defRPr>
                <a:solidFill>
                  <a:schemeClr val="tx2">
                    <a:shade val="90000"/>
                  </a:schemeClr>
                </a:solidFill>
              </a:defRPr>
            </a:lvl1pPr>
          </a:lstStyle>
          <a:p>
            <a:fld id="{40C345B4-E0F1-456B-AA71-8FD70F96B028}" type="slidenum">
              <a:rPr lang="en-IN" smtClean="0"/>
              <a:t>‹#›</a:t>
            </a:fld>
            <a:endParaRPr lang="en-IN"/>
          </a:p>
        </p:txBody>
      </p:sp>
      <p:sp>
        <p:nvSpPr>
          <p:cNvPr id="1048672" name="Footer Placeholder 10"/>
          <p:cNvSpPr>
            <a:spLocks noGrp="1"/>
          </p:cNvSpPr>
          <p:nvPr>
            <p:ph type="ftr" sz="quarter" idx="12"/>
          </p:nvPr>
        </p:nvSpPr>
        <p:spPr>
          <a:xfrm>
            <a:off x="2133600" y="6513670"/>
            <a:ext cx="5209952" cy="274320"/>
          </a:xfrm>
        </p:spPr>
        <p:txBody>
          <a:bodyPr rtlCol="0" vert="horz"/>
          <a:p>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29" name="Title 1"/>
          <p:cNvSpPr>
            <a:spLocks noGrp="1"/>
          </p:cNvSpPr>
          <p:nvPr>
            <p:ph type="title"/>
          </p:nvPr>
        </p:nvSpPr>
        <p:spPr>
          <a:xfrm>
            <a:off x="4053924" y="4724400"/>
            <a:ext cx="7315200" cy="664536"/>
          </a:xfrm>
        </p:spPr>
        <p:txBody>
          <a:bodyPr anchor="b"/>
          <a:lstStyle>
            <a:lvl1pPr algn="r" marL="0">
              <a:buNone/>
              <a:defRPr b="1" sz="2000"/>
            </a:lvl1pPr>
          </a:lstStyle>
          <a:p>
            <a:r>
              <a:rPr kumimoji="0" lang="en-US" smtClean="0"/>
              <a:t>Click to edit Master title style</a:t>
            </a:r>
            <a:endParaRPr kumimoji="0" lang="en-US"/>
          </a:p>
        </p:txBody>
      </p:sp>
      <p:sp>
        <p:nvSpPr>
          <p:cNvPr id="1048630" name="Text Placeholder 3"/>
          <p:cNvSpPr>
            <a:spLocks noGrp="1"/>
          </p:cNvSpPr>
          <p:nvPr>
            <p:ph type="body" sz="half" idx="2"/>
          </p:nvPr>
        </p:nvSpPr>
        <p:spPr>
          <a:xfrm>
            <a:off x="4053924" y="5388937"/>
            <a:ext cx="7315200" cy="912255"/>
          </a:xfrm>
        </p:spPr>
        <p:txBody>
          <a:bodyPr/>
          <a:lstStyle>
            <a:lvl1pPr algn="r" indent="0" marL="0">
              <a:spcBef>
                <a:spcPts val="0"/>
              </a:spcBef>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1"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algn="l" eaLnBrk="1" hangingPunct="1" latinLnBrk="0" marL="0" rtl="0"/>
            <a:r>
              <a:rPr kumimoji="0" lang="en-US" smtClean="0">
                <a:solidFill>
                  <a:schemeClr val="lt1"/>
                </a:solidFill>
                <a:latin typeface="+mn-lt"/>
                <a:ea typeface="+mn-ea"/>
                <a:cs typeface="+mn-cs"/>
              </a:rPr>
              <a:t>Click icon to add picture</a:t>
            </a:r>
            <a:endParaRPr dirty="0" kumimoji="0" lang="en-US">
              <a:solidFill>
                <a:schemeClr val="lt1"/>
              </a:solidFill>
              <a:latin typeface="+mn-lt"/>
              <a:ea typeface="+mn-ea"/>
              <a:cs typeface="+mn-cs"/>
            </a:endParaRPr>
          </a:p>
        </p:txBody>
      </p:sp>
      <p:sp>
        <p:nvSpPr>
          <p:cNvPr id="1048632" name="Date Placeholder 7"/>
          <p:cNvSpPr>
            <a:spLocks noGrp="1"/>
          </p:cNvSpPr>
          <p:nvPr>
            <p:ph type="dt" sz="half" idx="10"/>
          </p:nvPr>
        </p:nvSpPr>
        <p:spPr>
          <a:xfrm>
            <a:off x="7416800" y="6509004"/>
            <a:ext cx="4003040" cy="274320"/>
          </a:xfrm>
        </p:spPr>
        <p:txBody>
          <a:bodyPr rtlCol="0" vert="horz"/>
          <a:p>
            <a:fld id="{CA42338B-CBB8-455F-87A8-BAAC272F1146}" type="datetimeFigureOut">
              <a:rPr lang="en-IN" smtClean="0"/>
              <a:t>06/09/2024</a:t>
            </a:fld>
            <a:endParaRPr lang="en-IN"/>
          </a:p>
        </p:txBody>
      </p:sp>
      <p:sp>
        <p:nvSpPr>
          <p:cNvPr id="1048633" name="Slide Number Placeholder 8"/>
          <p:cNvSpPr>
            <a:spLocks noGrp="1"/>
          </p:cNvSpPr>
          <p:nvPr>
            <p:ph type="sldNum" sz="quarter" idx="11"/>
          </p:nvPr>
        </p:nvSpPr>
        <p:spPr>
          <a:xfrm>
            <a:off x="11518603" y="6509004"/>
            <a:ext cx="619051" cy="274320"/>
          </a:xfrm>
        </p:spPr>
        <p:txBody>
          <a:bodyPr rtlCol="0" vert="horz"/>
          <a:lstStyle>
            <a:lvl1pPr>
              <a:defRPr>
                <a:solidFill>
                  <a:schemeClr val="tx2">
                    <a:shade val="90000"/>
                  </a:schemeClr>
                </a:solidFill>
              </a:defRPr>
            </a:lvl1pPr>
          </a:lstStyle>
          <a:p>
            <a:fld id="{40C345B4-E0F1-456B-AA71-8FD70F96B028}" type="slidenum">
              <a:rPr lang="en-IN" smtClean="0"/>
              <a:t>‹#›</a:t>
            </a:fld>
            <a:endParaRPr lang="en-IN"/>
          </a:p>
        </p:txBody>
      </p:sp>
      <p:sp>
        <p:nvSpPr>
          <p:cNvPr id="1048634" name="Footer Placeholder 9"/>
          <p:cNvSpPr>
            <a:spLocks noGrp="1"/>
          </p:cNvSpPr>
          <p:nvPr>
            <p:ph type="ftr" sz="quarter" idx="12"/>
          </p:nvPr>
        </p:nvSpPr>
        <p:spPr>
          <a:xfrm>
            <a:off x="2133600" y="6509004"/>
            <a:ext cx="5209952" cy="274320"/>
          </a:xfrm>
        </p:spPr>
        <p:txBody>
          <a:bodyPr rtlCol="0" vert="horz"/>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Footer Placeholder 2"/>
          <p:cNvSpPr>
            <a:spLocks noGrp="1"/>
          </p:cNvSpPr>
          <p:nvPr>
            <p:ph type="ftr" sz="quarter" idx="3"/>
          </p:nvPr>
        </p:nvSpPr>
        <p:spPr>
          <a:xfrm>
            <a:off x="1727200" y="6400800"/>
            <a:ext cx="5616352" cy="274320"/>
          </a:xfrm>
          <a:prstGeom prst="rect"/>
        </p:spPr>
        <p:txBody>
          <a:bodyPr/>
          <a:lstStyle>
            <a:lvl1pPr algn="r" eaLnBrk="1" hangingPunct="1" latinLnBrk="0">
              <a:defRPr sz="1300" kumimoji="0">
                <a:solidFill>
                  <a:schemeClr val="bg2">
                    <a:tint val="60000"/>
                    <a:satMod val="155000"/>
                  </a:schemeClr>
                </a:solidFill>
              </a:defRPr>
            </a:lvl1pPr>
          </a:lstStyle>
          <a:p>
            <a:endParaRPr lang="en-IN"/>
          </a:p>
        </p:txBody>
      </p:sp>
      <p:sp>
        <p:nvSpPr>
          <p:cNvPr id="1048578" name="Date Placeholder 13"/>
          <p:cNvSpPr>
            <a:spLocks noGrp="1"/>
          </p:cNvSpPr>
          <p:nvPr>
            <p:ph type="dt" sz="half" idx="2"/>
          </p:nvPr>
        </p:nvSpPr>
        <p:spPr>
          <a:xfrm>
            <a:off x="7416800" y="6400800"/>
            <a:ext cx="4003040" cy="274320"/>
          </a:xfrm>
          <a:prstGeom prst="rect"/>
        </p:spPr>
        <p:txBody>
          <a:bodyPr/>
          <a:lstStyle>
            <a:lvl1pPr algn="l" eaLnBrk="1" hangingPunct="1" latinLnBrk="0">
              <a:defRPr sz="1300" kumimoji="0">
                <a:solidFill>
                  <a:schemeClr val="bg2">
                    <a:tint val="60000"/>
                    <a:satMod val="155000"/>
                  </a:schemeClr>
                </a:solidFill>
              </a:defRPr>
            </a:lvl1pPr>
          </a:lstStyle>
          <a:p>
            <a:fld id="{CA42338B-CBB8-455F-87A8-BAAC272F1146}" type="datetimeFigureOut">
              <a:rPr lang="en-IN" smtClean="0"/>
              <a:t>06/09/2024</a:t>
            </a:fld>
            <a:endParaRPr lang="en-IN"/>
          </a:p>
        </p:txBody>
      </p:sp>
      <p:sp>
        <p:nvSpPr>
          <p:cNvPr id="1048579" name="Slide Number Placeholder 22"/>
          <p:cNvSpPr>
            <a:spLocks noGrp="1"/>
          </p:cNvSpPr>
          <p:nvPr>
            <p:ph type="sldNum" sz="quarter" idx="4"/>
          </p:nvPr>
        </p:nvSpPr>
        <p:spPr>
          <a:xfrm>
            <a:off x="11518603" y="6514568"/>
            <a:ext cx="619051" cy="274320"/>
          </a:xfrm>
          <a:prstGeom prst="rect"/>
        </p:spPr>
        <p:txBody>
          <a:bodyPr anchor="ctr"/>
          <a:lstStyle>
            <a:lvl1pPr algn="r" eaLnBrk="1" hangingPunct="1" latinLnBrk="0">
              <a:defRPr sz="1600" kumimoji="0">
                <a:solidFill>
                  <a:schemeClr val="tx2">
                    <a:shade val="90000"/>
                  </a:schemeClr>
                </a:solidFill>
                <a:effectLst/>
              </a:defRPr>
            </a:lvl1pPr>
          </a:lstStyle>
          <a:p>
            <a:fld id="{40C345B4-E0F1-456B-AA71-8FD70F96B028}" type="slidenum">
              <a:rPr lang="en-IN" smtClean="0"/>
              <a:t>‹#›</a:t>
            </a:fld>
            <a:endParaRPr lang="en-IN"/>
          </a:p>
        </p:txBody>
      </p:sp>
      <p:sp>
        <p:nvSpPr>
          <p:cNvPr id="1048580" name="Title Placeholder 21"/>
          <p:cNvSpPr>
            <a:spLocks noGrp="1"/>
          </p:cNvSpPr>
          <p:nvPr>
            <p:ph type="title"/>
          </p:nvPr>
        </p:nvSpPr>
        <p:spPr>
          <a:xfrm>
            <a:off x="609600" y="253536"/>
            <a:ext cx="10972800" cy="1143000"/>
          </a:xfrm>
          <a:prstGeom prst="rect"/>
        </p:spPr>
        <p:txBody>
          <a:bodyPr anchor="b" rIns="91440">
            <a:normAutofit/>
            <a:scene3d>
              <a:camera prst="orthographicFront"/>
              <a:lightRig dir="t" rig="soft">
                <a:rot lat="0" lon="0" rev="2400000"/>
              </a:lightRig>
            </a:scene3d>
            <a:sp3d>
              <a:bevelT w="19050" h="12700"/>
            </a:sp3d>
          </a:bodyPr>
          <a:p>
            <a:r>
              <a:rPr kumimoji="0" lang="en-US" smtClean="0"/>
              <a:t>Click to edit Master title style</a:t>
            </a:r>
            <a:endParaRPr kumimoji="0" lang="en-US"/>
          </a:p>
        </p:txBody>
      </p:sp>
      <p:sp>
        <p:nvSpPr>
          <p:cNvPr id="1048581" name="Text Placeholder 12"/>
          <p:cNvSpPr>
            <a:spLocks noGrp="1"/>
          </p:cNvSpPr>
          <p:nvPr>
            <p:ph type="body" idx="1"/>
          </p:nvPr>
        </p:nvSpPr>
        <p:spPr>
          <a:xfrm>
            <a:off x="609600" y="1646237"/>
            <a:ext cx="10972800" cy="452628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Tree>
  </p:cSld>
  <p:clrMap accent1="accent1" accent2="accent2" accent3="accent3" accent4="accent4" accent5="accent5" accent6="accent6" bg1="dk1" bg2="dk2" tx1="lt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eaLnBrk="1" hangingPunct="1" latinLnBrk="0" marL="54864" rtl="0">
        <a:spcBef>
          <a:spcPct val="0"/>
        </a:spcBef>
        <a:buNone/>
        <a:defRPr sz="4600" kern="1200" kumimoji="0">
          <a:solidFill>
            <a:schemeClr val="tx2">
              <a:tint val="100000"/>
              <a:shade val="90000"/>
              <a:satMod val="250000"/>
              <a:alpha val="100000"/>
            </a:schemeClr>
          </a:solidFill>
          <a:effectLst>
            <a:outerShdw algn="tl" blurRad="38100" dir="5400000" dist="25500" rotWithShape="0">
              <a:srgbClr val="000000">
                <a:satMod val="180000"/>
                <a:alpha val="75000"/>
              </a:srgbClr>
            </a:outerShdw>
          </a:effectLst>
          <a:latin typeface="+mj-lt"/>
          <a:ea typeface="+mj-ea"/>
          <a:cs typeface="+mj-cs"/>
        </a:defRPr>
      </a:lvl1pPr>
    </p:titleStyle>
    <p:bodyStyle>
      <a:lvl1pPr algn="l" eaLnBrk="1" hangingPunct="1" indent="-292100" latinLnBrk="0" marL="292100" rtl="0">
        <a:spcBef>
          <a:spcPts val="0"/>
        </a:spcBef>
        <a:buClr>
          <a:schemeClr val="accent1"/>
        </a:buClr>
        <a:buSzPct val="70000"/>
        <a:buFont typeface="Wingdings 2"/>
        <a:buChar char=""/>
        <a:defRPr sz="3200" kern="1200" kumimoji="0">
          <a:solidFill>
            <a:schemeClr val="tx1"/>
          </a:solidFill>
          <a:latin typeface="+mn-lt"/>
          <a:ea typeface="+mn-ea"/>
          <a:cs typeface="+mn-cs"/>
        </a:defRPr>
      </a:lvl1pPr>
      <a:lvl2pPr algn="l" eaLnBrk="1" hangingPunct="1" indent="-228600" latinLnBrk="0" marL="640080" rtl="0">
        <a:spcBef>
          <a:spcPts val="400"/>
        </a:spcBef>
        <a:buClr>
          <a:schemeClr val="accent2"/>
        </a:buClr>
        <a:buSzPct val="90000"/>
        <a:buFontTx/>
        <a:buChar char="•"/>
        <a:defRPr sz="2600" kern="1200" kumimoji="0">
          <a:solidFill>
            <a:schemeClr val="tx1"/>
          </a:solidFill>
          <a:latin typeface="+mn-lt"/>
          <a:ea typeface="+mn-ea"/>
          <a:cs typeface="+mn-cs"/>
        </a:defRPr>
      </a:lvl2pPr>
      <a:lvl3pPr algn="l" eaLnBrk="1" hangingPunct="1" indent="-192024" latinLnBrk="0" marL="822960" rtl="0">
        <a:spcBef>
          <a:spcPts val="400"/>
        </a:spcBef>
        <a:buClr>
          <a:schemeClr val="accent3"/>
        </a:buClr>
        <a:buSzPct val="100000"/>
        <a:buFont typeface="Wingdings 2"/>
        <a:buChar char=""/>
        <a:defRPr sz="2300" kern="1200" kumimoji="0">
          <a:solidFill>
            <a:schemeClr val="tx1"/>
          </a:solidFill>
          <a:latin typeface="+mn-lt"/>
          <a:ea typeface="+mn-ea"/>
          <a:cs typeface="+mn-cs"/>
        </a:defRPr>
      </a:lvl3pPr>
      <a:lvl4pPr algn="l" eaLnBrk="1" hangingPunct="1" indent="-182880" latinLnBrk="0" marL="1005840" rtl="0">
        <a:spcBef>
          <a:spcPts val="400"/>
        </a:spcBef>
        <a:buClr>
          <a:schemeClr val="accent3"/>
        </a:buClr>
        <a:buSzPct val="100000"/>
        <a:buFont typeface="Wingdings 2"/>
        <a:buChar char=""/>
        <a:defRPr sz="2000" kern="1200" kumimoji="0">
          <a:solidFill>
            <a:schemeClr val="tx1"/>
          </a:solidFill>
          <a:latin typeface="+mn-lt"/>
          <a:ea typeface="+mn-ea"/>
          <a:cs typeface="+mn-cs"/>
        </a:defRPr>
      </a:lvl4pPr>
      <a:lvl5pPr algn="l" eaLnBrk="1" hangingPunct="1" indent="-182880" latinLnBrk="0" marL="1188720" rtl="0">
        <a:spcBef>
          <a:spcPts val="400"/>
        </a:spcBef>
        <a:buClr>
          <a:schemeClr val="accent3"/>
        </a:buClr>
        <a:buSzPct val="100000"/>
        <a:buFont typeface="Wingdings 2"/>
        <a:buChar char=""/>
        <a:defRPr sz="1900" kern="1200" kumimoji="0">
          <a:solidFill>
            <a:schemeClr val="tx1"/>
          </a:solidFill>
          <a:latin typeface="+mn-lt"/>
          <a:ea typeface="+mn-ea"/>
          <a:cs typeface="+mn-cs"/>
        </a:defRPr>
      </a:lvl5pPr>
      <a:lvl6pPr algn="l" eaLnBrk="1" hangingPunct="1" indent="-173736" latinLnBrk="0" marL="1371600" rtl="0">
        <a:spcBef>
          <a:spcPts val="400"/>
        </a:spcBef>
        <a:buClr>
          <a:schemeClr val="accent4"/>
        </a:buClr>
        <a:buFont typeface="Wingdings 2"/>
        <a:buChar char=""/>
        <a:defRPr baseline="0" sz="1800" kern="1200" kumimoji="0">
          <a:solidFill>
            <a:schemeClr val="tx1"/>
          </a:solidFill>
          <a:latin typeface="+mn-lt"/>
          <a:ea typeface="+mn-ea"/>
          <a:cs typeface="+mn-cs"/>
        </a:defRPr>
      </a:lvl6pPr>
      <a:lvl7pPr algn="l" eaLnBrk="1" hangingPunct="1" indent="-173736" latinLnBrk="0" marL="1554480" rtl="0">
        <a:spcBef>
          <a:spcPts val="400"/>
        </a:spcBef>
        <a:buClr>
          <a:schemeClr val="accent4"/>
        </a:buClr>
        <a:buFont typeface="Wingdings 2"/>
        <a:buChar char=""/>
        <a:defRPr baseline="0" sz="1600" kern="1200" kumimoji="0">
          <a:solidFill>
            <a:schemeClr val="tx1"/>
          </a:solidFill>
          <a:latin typeface="+mn-lt"/>
          <a:ea typeface="+mn-ea"/>
          <a:cs typeface="+mn-cs"/>
        </a:defRPr>
      </a:lvl7pPr>
      <a:lvl8pPr algn="l" eaLnBrk="1" hangingPunct="1" indent="-173736" latinLnBrk="0" marL="1737360" rtl="0">
        <a:spcBef>
          <a:spcPts val="400"/>
        </a:spcBef>
        <a:buClr>
          <a:schemeClr val="accent4"/>
        </a:buClr>
        <a:buFont typeface="Wingdings 2"/>
        <a:buChar char=""/>
        <a:defRPr baseline="0" sz="1600" kern="1200" kumimoji="0">
          <a:solidFill>
            <a:schemeClr val="tx1"/>
          </a:solidFill>
          <a:latin typeface="+mn-lt"/>
          <a:ea typeface="+mn-ea"/>
          <a:cs typeface="+mn-cs"/>
        </a:defRPr>
      </a:lvl8pPr>
      <a:lvl9pPr algn="l" eaLnBrk="1" hangingPunct="1" indent="-173736" latinLnBrk="0" marL="1920240" rtl="0">
        <a:spcBef>
          <a:spcPts val="400"/>
        </a:spcBef>
        <a:buClr>
          <a:schemeClr val="accent4"/>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itle 1"/>
          <p:cNvSpPr>
            <a:spLocks noGrp="1"/>
          </p:cNvSpPr>
          <p:nvPr>
            <p:ph type="ctrTitle"/>
          </p:nvPr>
        </p:nvSpPr>
        <p:spPr>
          <a:xfrm>
            <a:off x="1595269" y="-216815"/>
            <a:ext cx="9001462" cy="2073896"/>
          </a:xfrm>
        </p:spPr>
        <p:txBody>
          <a:bodyPr/>
          <a:p>
            <a:r>
              <a:rPr dirty="0" lang="en-US"/>
              <a:t>Employee data analysis using excel </a:t>
            </a:r>
            <a:endParaRPr dirty="0" lang="en-IN"/>
          </a:p>
        </p:txBody>
      </p:sp>
      <p:sp>
        <p:nvSpPr>
          <p:cNvPr id="1048589" name="Subtitle 2"/>
          <p:cNvSpPr>
            <a:spLocks noGrp="1"/>
          </p:cNvSpPr>
          <p:nvPr>
            <p:ph type="subTitle" idx="1"/>
          </p:nvPr>
        </p:nvSpPr>
        <p:spPr>
          <a:xfrm>
            <a:off x="1743761" y="2961144"/>
            <a:ext cx="9001462" cy="2382625"/>
          </a:xfrm>
        </p:spPr>
        <p:txBody>
          <a:bodyPr>
            <a:normAutofit/>
          </a:bodyPr>
          <a:p>
            <a:pPr algn="l"/>
            <a:r>
              <a:rPr dirty="0" lang="en-US"/>
              <a:t>STUDENT NAME   </a:t>
            </a:r>
            <a:r>
              <a:rPr dirty="0" lang="en-US" smtClean="0"/>
              <a:t> :</a:t>
            </a:r>
            <a:r>
              <a:rPr dirty="0" lang="en-US" smtClean="0"/>
              <a:t>BABYSHALINI.G</a:t>
            </a:r>
            <a:endParaRPr dirty="0" lang="en-US"/>
          </a:p>
          <a:p>
            <a:pPr algn="l"/>
            <a:r>
              <a:rPr dirty="0" lang="en-US"/>
              <a:t>REGISTER NO      </a:t>
            </a:r>
            <a:r>
              <a:rPr dirty="0" lang="en-US" smtClean="0"/>
              <a:t>  </a:t>
            </a:r>
            <a:r>
              <a:rPr dirty="0" lang="en-US" smtClean="0"/>
              <a:t>: </a:t>
            </a:r>
            <a:r>
              <a:rPr dirty="0" lang="en-US" smtClean="0"/>
              <a:t>312204079,</a:t>
            </a:r>
            <a:endParaRPr dirty="0" lang="en-US"/>
          </a:p>
          <a:p>
            <a:pPr algn="l"/>
            <a:r>
              <a:rPr dirty="0" lang="en-US" smtClean="0"/>
              <a:t>			 </a:t>
            </a:r>
            <a:r>
              <a:rPr dirty="0" lang="en-US" smtClean="0"/>
              <a:t>9D7428370E6D700BA20494080FFC9903</a:t>
            </a:r>
            <a:endParaRPr dirty="0" lang="en-US"/>
          </a:p>
          <a:p>
            <a:pPr algn="l"/>
            <a:r>
              <a:rPr dirty="0" lang="en-US"/>
              <a:t>DEPARTMENT      </a:t>
            </a:r>
            <a:r>
              <a:rPr dirty="0" lang="en-US" smtClean="0"/>
              <a:t>  </a:t>
            </a:r>
            <a:r>
              <a:rPr dirty="0" lang="en-US" smtClean="0"/>
              <a:t>: </a:t>
            </a:r>
            <a:r>
              <a:rPr dirty="0" lang="en-US" smtClean="0"/>
              <a:t>UG AND BACHILOR OF COMMERCE</a:t>
            </a:r>
            <a:endParaRPr dirty="0" lang="en-US"/>
          </a:p>
          <a:p>
            <a:pPr algn="l"/>
            <a:r>
              <a:rPr dirty="0" lang="en-IN"/>
              <a:t>COLLEGE            </a:t>
            </a:r>
            <a:r>
              <a:rPr dirty="0" lang="en-IN" smtClean="0"/>
              <a:t>   </a:t>
            </a:r>
            <a:r>
              <a:rPr dirty="0" lang="en-IN" smtClean="0"/>
              <a:t>: </a:t>
            </a:r>
            <a:r>
              <a:rPr dirty="0" lang="en-US" smtClean="0"/>
              <a:t>SRI RAM COLLEGE OF ARTS AND </a:t>
            </a:r>
            <a:r>
              <a:rPr altLang="en-GB" dirty="0" lang="en-US" smtClean="0"/>
              <a:t>S</a:t>
            </a:r>
            <a:r>
              <a:rPr altLang="en-GB" dirty="0" lang="en-US" smtClean="0"/>
              <a:t>C</a:t>
            </a:r>
            <a:r>
              <a:rPr altLang="en-GB" dirty="0" lang="en-US" smtClean="0"/>
              <a:t>I</a:t>
            </a:r>
            <a:r>
              <a:rPr altLang="en-GB" dirty="0" lang="en-US" smtClean="0"/>
              <a:t>ENCE </a:t>
            </a:r>
            <a:endParaRPr altLang="en-US" lang="zh-CN"/>
          </a:p>
          <a:p>
            <a:pPr algn="l"/>
            <a:r>
              <a:rPr dirty="0" lang="en-US" smtClean="0"/>
              <a:t>                                     </a:t>
            </a:r>
            <a:endParaRPr dirty="0" lang="en-IN"/>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1"/>
          <p:cNvSpPr>
            <a:spLocks noGrp="1"/>
          </p:cNvSpPr>
          <p:nvPr>
            <p:ph type="title"/>
          </p:nvPr>
        </p:nvSpPr>
        <p:spPr>
          <a:xfrm>
            <a:off x="913795" y="358220"/>
            <a:ext cx="10353761" cy="999525"/>
          </a:xfrm>
        </p:spPr>
        <p:txBody>
          <a:bodyPr/>
          <a:p>
            <a:r>
              <a:rPr dirty="0" lang="en-IN"/>
              <a:t>conclusion</a:t>
            </a:r>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3826414" y="1406770"/>
            <a:ext cx="4807932" cy="2461846"/>
          </a:xfrm>
        </p:spPr>
      </p:pic>
      <p:sp>
        <p:nvSpPr>
          <p:cNvPr id="1048615" name="TextBox 6"/>
          <p:cNvSpPr txBox="1"/>
          <p:nvPr/>
        </p:nvSpPr>
        <p:spPr>
          <a:xfrm>
            <a:off x="863449" y="3907021"/>
            <a:ext cx="9782668" cy="1477328"/>
          </a:xfrm>
          <a:prstGeom prst="rect"/>
          <a:noFill/>
        </p:spPr>
        <p:txBody>
          <a:bodyPr rtlCol="0" wrap="square">
            <a:spAutoFit/>
          </a:bodyPr>
          <a:p>
            <a:r>
              <a:rPr dirty="0" lang="en-GB" smtClean="0"/>
              <a:t>Employee a consistently exceeded sales targets and demonstrated explanation costumer satisfaction skills . Employee B showed improvement in productivity but needs to work on customer satisfaction . Employee C </a:t>
            </a:r>
            <a:r>
              <a:rPr dirty="0" lang="en-GB" err="1" smtClean="0"/>
              <a:t>stuggled</a:t>
            </a:r>
            <a:r>
              <a:rPr dirty="0" lang="en-GB" smtClean="0"/>
              <a:t> with sales performance but demonstrated strengths in productivity .</a:t>
            </a:r>
          </a:p>
          <a:p>
            <a:endParaRPr dirty="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Title 1"/>
          <p:cNvSpPr>
            <a:spLocks noGrp="1"/>
          </p:cNvSpPr>
          <p:nvPr>
            <p:ph type="ctrTitle"/>
          </p:nvPr>
        </p:nvSpPr>
        <p:spPr>
          <a:xfrm>
            <a:off x="1595269" y="-603315"/>
            <a:ext cx="9001462" cy="1979628"/>
          </a:xfrm>
        </p:spPr>
        <p:txBody>
          <a:bodyPr/>
          <a:p>
            <a:r>
              <a:rPr dirty="0" lang="en-US"/>
              <a:t>Project title </a:t>
            </a:r>
            <a:endParaRPr dirty="0" lang="en-IN"/>
          </a:p>
        </p:txBody>
      </p:sp>
      <p:sp>
        <p:nvSpPr>
          <p:cNvPr id="1048594" name="Subtitle 2"/>
          <p:cNvSpPr>
            <a:spLocks noGrp="1"/>
          </p:cNvSpPr>
          <p:nvPr>
            <p:ph type="subTitle" idx="1"/>
          </p:nvPr>
        </p:nvSpPr>
        <p:spPr>
          <a:xfrm>
            <a:off x="1595269" y="2673927"/>
            <a:ext cx="9001462" cy="2189018"/>
          </a:xfrm>
        </p:spPr>
        <p:txBody>
          <a:bodyPr>
            <a:noAutofit/>
          </a:bodyPr>
          <a:p>
            <a:r>
              <a:rPr b="1" dirty="0" sz="4800" lang="en-US"/>
              <a:t>Employee Performance Analysis  </a:t>
            </a:r>
          </a:p>
          <a:p>
            <a:r>
              <a:rPr b="1" dirty="0" sz="4800" lang="en-US"/>
              <a:t>Using Excel </a:t>
            </a:r>
            <a:endParaRPr b="1" dirty="0" sz="4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itle 1"/>
          <p:cNvSpPr>
            <a:spLocks noGrp="1"/>
          </p:cNvSpPr>
          <p:nvPr>
            <p:ph type="title"/>
          </p:nvPr>
        </p:nvSpPr>
        <p:spPr>
          <a:xfrm>
            <a:off x="913795" y="141403"/>
            <a:ext cx="10353761" cy="1187776"/>
          </a:xfrm>
        </p:spPr>
        <p:txBody>
          <a:bodyPr>
            <a:normAutofit/>
          </a:bodyPr>
          <a:p>
            <a:r>
              <a:rPr dirty="0" sz="5400" lang="en-US"/>
              <a:t>AGENDA </a:t>
            </a:r>
            <a:endParaRPr dirty="0" sz="5400" lang="en-IN"/>
          </a:p>
        </p:txBody>
      </p:sp>
      <p:sp>
        <p:nvSpPr>
          <p:cNvPr id="1048602" name="Content Placeholder 2"/>
          <p:cNvSpPr>
            <a:spLocks noGrp="1"/>
          </p:cNvSpPr>
          <p:nvPr>
            <p:ph idx="1"/>
          </p:nvPr>
        </p:nvSpPr>
        <p:spPr>
          <a:xfrm>
            <a:off x="913795" y="1536569"/>
            <a:ext cx="10353762" cy="3949831"/>
          </a:xfrm>
        </p:spPr>
        <p:txBody>
          <a:bodyPr>
            <a:noAutofit/>
          </a:bodyPr>
          <a:p>
            <a:r>
              <a:rPr b="1" dirty="0" sz="2400" lang="en-US"/>
              <a:t>Problem Statement </a:t>
            </a:r>
          </a:p>
          <a:p>
            <a:r>
              <a:rPr b="1" dirty="0" sz="2400" lang="en-US"/>
              <a:t>Project Overview</a:t>
            </a:r>
          </a:p>
          <a:p>
            <a:r>
              <a:rPr b="1" dirty="0" sz="2400" lang="en-US"/>
              <a:t>End users </a:t>
            </a:r>
          </a:p>
          <a:p>
            <a:r>
              <a:rPr b="1" dirty="0" sz="2400" lang="en-US"/>
              <a:t>Our Solution and Proposition</a:t>
            </a:r>
          </a:p>
          <a:p>
            <a:r>
              <a:rPr b="1" dirty="0" sz="2400" lang="en-US"/>
              <a:t>Dataset Description </a:t>
            </a:r>
          </a:p>
          <a:p>
            <a:r>
              <a:rPr b="1" dirty="0" sz="2400" lang="en-US"/>
              <a:t>Modelling Approach </a:t>
            </a:r>
          </a:p>
          <a:p>
            <a:r>
              <a:rPr b="1" dirty="0" sz="2400" lang="en-US"/>
              <a:t>Results and Discussion </a:t>
            </a:r>
          </a:p>
          <a:p>
            <a:r>
              <a:rPr b="1" dirty="0" sz="2400" lang="en-US"/>
              <a:t>Conclusion </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Title 1"/>
          <p:cNvSpPr>
            <a:spLocks noGrp="1"/>
          </p:cNvSpPr>
          <p:nvPr>
            <p:ph type="title"/>
          </p:nvPr>
        </p:nvSpPr>
        <p:spPr>
          <a:xfrm>
            <a:off x="913795" y="-94268"/>
            <a:ext cx="10353761" cy="1329179"/>
          </a:xfrm>
        </p:spPr>
        <p:txBody>
          <a:bodyPr/>
          <a:p>
            <a:r>
              <a:rPr dirty="0" lang="en-US"/>
              <a:t>PROBLEM STATEMENT </a:t>
            </a:r>
            <a:endParaRPr dirty="0" lang="en-IN"/>
          </a:p>
        </p:txBody>
      </p:sp>
      <p:sp>
        <p:nvSpPr>
          <p:cNvPr id="1048604" name="Content Placeholder 4"/>
          <p:cNvSpPr>
            <a:spLocks noGrp="1"/>
          </p:cNvSpPr>
          <p:nvPr>
            <p:ph idx="1"/>
          </p:nvPr>
        </p:nvSpPr>
        <p:spPr>
          <a:xfrm>
            <a:off x="913795" y="1036948"/>
            <a:ext cx="10353762" cy="5137608"/>
          </a:xfrm>
        </p:spPr>
        <p:txBody>
          <a:bodyPr>
            <a:normAutofit fontScale="93750" lnSpcReduction="20000"/>
          </a:bodyPr>
          <a:p>
            <a:pPr indent="0" marL="0">
              <a:buNone/>
            </a:pPr>
            <a:endParaRPr dirty="0" lang="en-US"/>
          </a:p>
          <a:p>
            <a:r>
              <a:rPr dirty="0" lang="en-US"/>
              <a:t>Job-Specific Skills: Evaluate how well employees perform the core tasks of their job. This includes technical skills, knowledge, and competency in their specific role.</a:t>
            </a:r>
          </a:p>
          <a:p>
            <a:r>
              <a:rPr dirty="0" lang="en-US"/>
              <a:t>Quality of Work: Assess the accuracy, thoroughness, and effectiveness of the work produced. High-quality work usually meets or exceeds standards and contributes to overall success.</a:t>
            </a:r>
          </a:p>
          <a:p>
            <a:r>
              <a:rPr dirty="0" lang="en-US"/>
              <a:t>Productivity: Measure how efficiently employees complete their tasks. This includes their ability to manage time, meet deadlines, and handle workload effectively.</a:t>
            </a:r>
          </a:p>
          <a:p>
            <a:r>
              <a:rPr dirty="0" lang="en-US"/>
              <a:t>Attendance and Punctuality: Consider the reliability of employees in terms of their attendance and punctuality, as these factors can impact overall team performance.</a:t>
            </a:r>
          </a:p>
          <a:p>
            <a:pPr indent="0" marL="0">
              <a:buNone/>
            </a:pPr>
            <a:endParaRPr dirty="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Title 1"/>
          <p:cNvSpPr>
            <a:spLocks noGrp="1"/>
          </p:cNvSpPr>
          <p:nvPr>
            <p:ph type="title"/>
          </p:nvPr>
        </p:nvSpPr>
        <p:spPr>
          <a:xfrm>
            <a:off x="913795" y="122548"/>
            <a:ext cx="10353761" cy="2092751"/>
          </a:xfrm>
        </p:spPr>
        <p:txBody>
          <a:bodyPr/>
          <a:p>
            <a:r>
              <a:rPr dirty="0" lang="en-US"/>
              <a:t>PROJECT OVERVIEW</a:t>
            </a:r>
            <a:endParaRPr dirty="0" lang="en-IN"/>
          </a:p>
        </p:txBody>
      </p:sp>
      <p:sp>
        <p:nvSpPr>
          <p:cNvPr id="1048606" name="Content Placeholder 2"/>
          <p:cNvSpPr>
            <a:spLocks noGrp="1"/>
          </p:cNvSpPr>
          <p:nvPr>
            <p:ph idx="1"/>
          </p:nvPr>
        </p:nvSpPr>
        <p:spPr>
          <a:xfrm>
            <a:off x="913795" y="1093509"/>
            <a:ext cx="10353762" cy="4697691"/>
          </a:xfrm>
        </p:spPr>
        <p:txBody>
          <a:bodyPr>
            <a:normAutofit/>
          </a:bodyPr>
          <a:p>
            <a:pPr indent="0" marL="0">
              <a:buNone/>
            </a:pPr>
            <a:endParaRPr dirty="0" lang="en-US"/>
          </a:p>
          <a:p>
            <a:pPr indent="0" marL="0">
              <a:buNone/>
            </a:pPr>
            <a:endParaRPr dirty="0" lang="en-US"/>
          </a:p>
          <a:p>
            <a:pPr indent="0" marL="0">
              <a:buNone/>
            </a:pPr>
            <a:endParaRPr dirty="0" lang="en-US"/>
          </a:p>
          <a:p>
            <a:pPr indent="0" marL="0">
              <a:buNone/>
            </a:pPr>
            <a:r>
              <a:rPr dirty="0" lang="en-US"/>
              <a:t>Analysis of data using employee database for their performance using different matrix</a:t>
            </a:r>
          </a:p>
          <a:p>
            <a:pPr indent="0" marL="0">
              <a:buNone/>
            </a:pPr>
            <a:r>
              <a:rPr dirty="0" lang="en-US"/>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Title 1"/>
          <p:cNvSpPr>
            <a:spLocks noGrp="1"/>
          </p:cNvSpPr>
          <p:nvPr>
            <p:ph type="title"/>
          </p:nvPr>
        </p:nvSpPr>
        <p:spPr>
          <a:xfrm>
            <a:off x="913795" y="141403"/>
            <a:ext cx="10353761" cy="925398"/>
          </a:xfrm>
        </p:spPr>
        <p:txBody>
          <a:bodyPr/>
          <a:p>
            <a:r>
              <a:rPr dirty="0" lang="en-IN"/>
              <a:t>DATASET DESCRIPTION</a:t>
            </a:r>
          </a:p>
        </p:txBody>
      </p:sp>
      <p:sp>
        <p:nvSpPr>
          <p:cNvPr id="1048608" name="Content Placeholder 2"/>
          <p:cNvSpPr>
            <a:spLocks noGrp="1"/>
          </p:cNvSpPr>
          <p:nvPr>
            <p:ph idx="1"/>
          </p:nvPr>
        </p:nvSpPr>
        <p:spPr>
          <a:xfrm>
            <a:off x="913795" y="1338606"/>
            <a:ext cx="10353762" cy="4452594"/>
          </a:xfrm>
        </p:spPr>
        <p:txBody>
          <a:bodyPr>
            <a:normAutofit lnSpcReduction="10000"/>
          </a:bodyPr>
          <a:p>
            <a:pPr indent="0" marL="0">
              <a:buNone/>
            </a:pPr>
            <a:r>
              <a:rPr dirty="0" lang="en-IN"/>
              <a:t>Employee data set – Kaggle</a:t>
            </a:r>
          </a:p>
          <a:p>
            <a:pPr indent="0" marL="0">
              <a:buNone/>
            </a:pPr>
            <a:r>
              <a:rPr dirty="0" lang="en-IN"/>
              <a:t>26features</a:t>
            </a:r>
          </a:p>
          <a:p>
            <a:r>
              <a:rPr dirty="0" lang="en-US"/>
              <a:t>Feature - 9 feature </a:t>
            </a:r>
          </a:p>
          <a:p>
            <a:r>
              <a:rPr dirty="0" lang="en-US"/>
              <a:t>Employee id </a:t>
            </a:r>
          </a:p>
          <a:p>
            <a:r>
              <a:rPr dirty="0" lang="en-US"/>
              <a:t>Gender - male, female </a:t>
            </a:r>
          </a:p>
          <a:p>
            <a:r>
              <a:rPr dirty="0" lang="en-US"/>
              <a:t>Performance </a:t>
            </a:r>
          </a:p>
          <a:p>
            <a:r>
              <a:rPr dirty="0" lang="en-US"/>
              <a:t>Business unit </a:t>
            </a:r>
          </a:p>
          <a:p>
            <a:r>
              <a:rPr dirty="0" lang="en-US"/>
              <a:t>Name </a:t>
            </a:r>
          </a:p>
          <a:p>
            <a:r>
              <a:rPr dirty="0" lang="en-US"/>
              <a:t>Rating - numerical</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1"/>
          <p:cNvSpPr>
            <a:spLocks noGrp="1"/>
          </p:cNvSpPr>
          <p:nvPr>
            <p:ph type="title"/>
          </p:nvPr>
        </p:nvSpPr>
        <p:spPr>
          <a:xfrm>
            <a:off x="913795" y="179110"/>
            <a:ext cx="10353761" cy="1112362"/>
          </a:xfrm>
        </p:spPr>
        <p:txBody>
          <a:bodyPr/>
          <a:p>
            <a:r>
              <a:rPr dirty="0" lang="en-IN"/>
              <a:t>THE “WOW” IN OUR SOLUTION</a:t>
            </a:r>
          </a:p>
        </p:txBody>
      </p:sp>
      <p:sp>
        <p:nvSpPr>
          <p:cNvPr id="1048610" name="Content Placeholder 2"/>
          <p:cNvSpPr>
            <a:spLocks noGrp="1"/>
          </p:cNvSpPr>
          <p:nvPr>
            <p:ph idx="1"/>
          </p:nvPr>
        </p:nvSpPr>
        <p:spPr>
          <a:xfrm>
            <a:off x="913795" y="1291472"/>
            <a:ext cx="10353762" cy="4939646"/>
          </a:xfrm>
        </p:spPr>
        <p:txBody>
          <a:bodyPr>
            <a:normAutofit/>
          </a:bodyPr>
          <a:p>
            <a:r>
              <a:rPr b="1" dirty="0" lang="en-US"/>
              <a:t>Exceptional Problem-Solving Skills</a:t>
            </a:r>
            <a:r>
              <a:rPr dirty="0" lang="en-US"/>
              <a:t>: Employees who can tackle complex issues creatively and effectively often make a significant impact. Look for individuals who proactively address challenges and come up with innovative solutions.</a:t>
            </a:r>
            <a:endParaRPr dirty="0" lang="en-IN"/>
          </a:p>
          <a:p>
            <a:r>
              <a:rPr b="1" dirty="0" lang="en-US"/>
              <a:t>Outstanding Communication</a:t>
            </a:r>
            <a:r>
              <a:rPr dirty="0" lang="en-US"/>
              <a:t>: Employees who excel in both verbal and written communication can drive projects forward, facilitate better team collaboration, and improve client relations. Their ability to articulate ideas clearly and listen actively can be game-changing.</a:t>
            </a:r>
          </a:p>
          <a:p>
            <a:r>
              <a:rPr b="1" dirty="0" lang="en-US"/>
              <a:t>Leadership and Initiative</a:t>
            </a:r>
            <a:r>
              <a:rPr dirty="0" lang="en-US"/>
              <a:t>: Those who go beyond their job description by taking on leadership roles, mentoring others, or spearheading new initiatives demonstrate a high level of engagement and commitment.</a:t>
            </a:r>
          </a:p>
          <a:p>
            <a:r>
              <a:rPr b="1" dirty="0" lang="en-US"/>
              <a:t>Continuous Learning and Improvement</a:t>
            </a:r>
            <a:r>
              <a:rPr dirty="0" lang="en-US"/>
              <a:t>: Employees who actively seek out opportunities for growth, whether through additional training, certifications, or staying current with industry trends, show a commitment to both their personal development and the company's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Title 1"/>
          <p:cNvSpPr>
            <a:spLocks noGrp="1"/>
          </p:cNvSpPr>
          <p:nvPr>
            <p:ph type="title"/>
          </p:nvPr>
        </p:nvSpPr>
        <p:spPr>
          <a:xfrm>
            <a:off x="913795" y="216815"/>
            <a:ext cx="10353762" cy="1508289"/>
          </a:xfrm>
        </p:spPr>
        <p:txBody>
          <a:bodyPr/>
          <a:p>
            <a:r>
              <a:rPr dirty="0" lang="en-IN"/>
              <a:t>MODELLING </a:t>
            </a:r>
          </a:p>
        </p:txBody>
      </p:sp>
      <p:sp>
        <p:nvSpPr>
          <p:cNvPr id="1048612" name="Content Placeholder 2"/>
          <p:cNvSpPr>
            <a:spLocks noGrp="1"/>
          </p:cNvSpPr>
          <p:nvPr>
            <p:ph idx="1"/>
          </p:nvPr>
        </p:nvSpPr>
        <p:spPr>
          <a:xfrm>
            <a:off x="913795" y="1725104"/>
            <a:ext cx="10353762" cy="4066096"/>
          </a:xfrm>
        </p:spPr>
        <p:txBody>
          <a:bodyPr>
            <a:normAutofit lnSpcReduction="10000"/>
          </a:bodyPr>
          <a:p>
            <a:r>
              <a:rPr dirty="0" lang="en-US"/>
              <a:t>Data collection - books and google</a:t>
            </a:r>
          </a:p>
          <a:p>
            <a:r>
              <a:rPr dirty="0" lang="en-US"/>
              <a:t>Data cleaning - Define Data Requirements, Gather Data</a:t>
            </a:r>
          </a:p>
          <a:p>
            <a:r>
              <a:rPr dirty="0" lang="en-US"/>
              <a:t>Techniques - Regular Performance Reviews, Goal Setting and Management</a:t>
            </a:r>
          </a:p>
          <a:p>
            <a:r>
              <a:rPr dirty="0" lang="en-US"/>
              <a:t>Pivot table - 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1"/>
          <p:cNvSpPr>
            <a:spLocks noGrp="1"/>
          </p:cNvSpPr>
          <p:nvPr>
            <p:ph type="title"/>
          </p:nvPr>
        </p:nvSpPr>
        <p:spPr>
          <a:xfrm>
            <a:off x="913795" y="207390"/>
            <a:ext cx="10353761" cy="859410"/>
          </a:xfrm>
        </p:spPr>
        <p:txBody>
          <a:bodyPr/>
          <a:p>
            <a:r>
              <a:rPr dirty="0" lang="en-IN"/>
              <a:t>results</a:t>
            </a:r>
          </a:p>
        </p:txBody>
      </p:sp>
      <p:pic>
        <p:nvPicPr>
          <p:cNvPr id="2097152" name="Content Placeholder 8"/>
          <p:cNvPicPr>
            <a:picLocks noChangeAspect="1" noGrp="1"/>
          </p:cNvPicPr>
          <p:nvPr>
            <p:ph idx="1"/>
          </p:nvPr>
        </p:nvPicPr>
        <p:blipFill>
          <a:blip xmlns:r="http://schemas.openxmlformats.org/officeDocument/2006/relationships" r:embed="rId1"/>
          <a:stretch>
            <a:fillRect/>
          </a:stretch>
        </p:blipFill>
        <p:spPr>
          <a:xfrm>
            <a:off x="6241182" y="1357313"/>
            <a:ext cx="4433887" cy="4433887"/>
          </a:xfrm>
        </p:spPr>
      </p:pic>
      <p:pic>
        <p:nvPicPr>
          <p:cNvPr id="2097153" name="Picture 10"/>
          <p:cNvPicPr>
            <a:picLocks noChangeAspect="1"/>
          </p:cNvPicPr>
          <p:nvPr/>
        </p:nvPicPr>
        <p:blipFill>
          <a:blip xmlns:r="http://schemas.openxmlformats.org/officeDocument/2006/relationships" r:embed="rId2"/>
          <a:stretch>
            <a:fillRect/>
          </a:stretch>
        </p:blipFill>
        <p:spPr>
          <a:xfrm>
            <a:off x="1516931" y="1357313"/>
            <a:ext cx="4433887" cy="4433887"/>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r="5400000" dist="38100" rotWithShape="0">
              <a:srgbClr val="000000">
                <a:alpha val="43137"/>
              </a:srgbClr>
            </a:outerShdw>
          </a:effectLst>
        </a:effectStyle>
        <a:effectStyle>
          <a:effectLst>
            <a:outerShdw blurRad="50800" dir="5400000" dist="38100" rotWithShape="0">
              <a:srgbClr val="000000">
                <a:alpha val="43137"/>
              </a:srgbClr>
            </a:outerShdw>
          </a:effectLst>
        </a:effectStyle>
        <a:effectStyle>
          <a:effectLst>
            <a:outerShdw blurRad="50800" dir="5400000" dist="38100" rotWithShape="0">
              <a:srgbClr val="000000">
                <a:alpha val="43137"/>
              </a:srgbClr>
            </a:outerShdw>
          </a:effectLst>
          <a:scene3d>
            <a:camera prst="orthographicFront" fov="0">
              <a:rot lat="0" lon="0" rev="0"/>
            </a:camera>
            <a:lightRig dir="tl" rig="soft">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algn="t"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tata harilegasri</dc:creator>
  <cp:lastModifiedBy>Dell</cp:lastModifiedBy>
  <dcterms:created xsi:type="dcterms:W3CDTF">2024-08-29T19:42:20Z</dcterms:created>
  <dcterms:modified xsi:type="dcterms:W3CDTF">2024-09-08T14:50:49Z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1d3c40d63b9f46d89103ffa3a945f440</vt:lpwstr>
  </property>
</Properties>
</file>