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7D00-A0B6-154A-C556-CBA5CE192C8E}"/>
              </a:ext>
            </a:extLst>
          </p:cNvPr>
          <p:cNvSpPr>
            <a:spLocks noGrp="1"/>
          </p:cNvSpPr>
          <p:nvPr>
            <p:ph type="ctrTitle"/>
          </p:nvPr>
        </p:nvSpPr>
        <p:spPr>
          <a:xfrm>
            <a:off x="952142" y="414381"/>
            <a:ext cx="7766936" cy="1646302"/>
          </a:xfrm>
        </p:spPr>
        <p:txBody>
          <a:bodyPr/>
          <a:lstStyle/>
          <a:p>
            <a:r>
              <a:rPr lang="en-US">
                <a:solidFill>
                  <a:srgbClr val="00B0F0"/>
                </a:solidFill>
              </a:rPr>
              <a:t>DIGITAL</a:t>
            </a:r>
            <a:r>
              <a:rPr lang="en-US"/>
              <a:t> </a:t>
            </a:r>
            <a:r>
              <a:rPr lang="en-US">
                <a:solidFill>
                  <a:srgbClr val="00B0F0"/>
                </a:solidFill>
              </a:rPr>
              <a:t>PORTFOLIO</a:t>
            </a:r>
            <a:r>
              <a:rPr lang="en-US"/>
              <a:t> </a:t>
            </a:r>
          </a:p>
        </p:txBody>
      </p:sp>
      <p:sp>
        <p:nvSpPr>
          <p:cNvPr id="3" name="Subtitle 2">
            <a:extLst>
              <a:ext uri="{FF2B5EF4-FFF2-40B4-BE49-F238E27FC236}">
                <a16:creationId xmlns:a16="http://schemas.microsoft.com/office/drawing/2014/main" id="{C1CC67D6-3EA1-BEC6-15DA-E4F29A3A974A}"/>
              </a:ext>
            </a:extLst>
          </p:cNvPr>
          <p:cNvSpPr>
            <a:spLocks noGrp="1"/>
          </p:cNvSpPr>
          <p:nvPr>
            <p:ph type="subTitle" idx="1"/>
          </p:nvPr>
        </p:nvSpPr>
        <p:spPr>
          <a:xfrm rot="10800000" flipV="1">
            <a:off x="603445" y="2899385"/>
            <a:ext cx="6904782" cy="3217912"/>
          </a:xfrm>
        </p:spPr>
        <p:txBody>
          <a:bodyPr>
            <a:normAutofit/>
          </a:bodyPr>
          <a:lstStyle/>
          <a:p>
            <a:r>
              <a:rPr lang="en-US" b="1" dirty="0">
                <a:solidFill>
                  <a:schemeClr val="tx1"/>
                </a:solidFill>
              </a:rPr>
              <a:t>STUDENT</a:t>
            </a:r>
            <a:r>
              <a:rPr lang="en-US" b="1" dirty="0"/>
              <a:t> </a:t>
            </a:r>
            <a:r>
              <a:rPr lang="en-US" b="1" dirty="0">
                <a:solidFill>
                  <a:schemeClr val="tx1"/>
                </a:solidFill>
              </a:rPr>
              <a:t>NAME</a:t>
            </a:r>
            <a:r>
              <a:rPr lang="en-US" b="1" dirty="0"/>
              <a:t> </a:t>
            </a:r>
            <a:r>
              <a:rPr lang="en-US" b="1" dirty="0">
                <a:solidFill>
                  <a:schemeClr val="tx1"/>
                </a:solidFill>
              </a:rPr>
              <a:t>: </a:t>
            </a:r>
            <a:r>
              <a:rPr lang="en-US" b="1" dirty="0">
                <a:solidFill>
                  <a:schemeClr val="bg2">
                    <a:lumMod val="50000"/>
                  </a:schemeClr>
                </a:solidFill>
              </a:rPr>
              <a:t>BABYSHALINI</a:t>
            </a:r>
            <a:r>
              <a:rPr lang="en-US" b="1" dirty="0">
                <a:solidFill>
                  <a:schemeClr val="tx1"/>
                </a:solidFill>
              </a:rPr>
              <a:t> </a:t>
            </a:r>
            <a:r>
              <a:rPr lang="en-US" b="1" dirty="0">
                <a:solidFill>
                  <a:schemeClr val="bg2">
                    <a:lumMod val="50000"/>
                  </a:schemeClr>
                </a:solidFill>
              </a:rPr>
              <a:t>K</a:t>
            </a:r>
          </a:p>
          <a:p>
            <a:r>
              <a:rPr lang="en-US" b="1" dirty="0">
                <a:solidFill>
                  <a:schemeClr val="tx1"/>
                </a:solidFill>
              </a:rPr>
              <a:t>REGISTER NO AND NMID:</a:t>
            </a:r>
            <a:r>
              <a:rPr lang="en-US" b="1" dirty="0">
                <a:solidFill>
                  <a:schemeClr val="bg2">
                    <a:lumMod val="50000"/>
                  </a:schemeClr>
                </a:solidFill>
              </a:rPr>
              <a:t>asbru2426j1385</a:t>
            </a:r>
          </a:p>
          <a:p>
            <a:r>
              <a:rPr lang="en-US" b="1" dirty="0">
                <a:solidFill>
                  <a:schemeClr val="tx1"/>
                </a:solidFill>
              </a:rPr>
              <a:t>           DEPARTMENT:</a:t>
            </a:r>
            <a:r>
              <a:rPr lang="en-US" b="1" dirty="0"/>
              <a:t> </a:t>
            </a:r>
            <a:r>
              <a:rPr lang="en-US" b="1" dirty="0">
                <a:solidFill>
                  <a:schemeClr val="bg2">
                    <a:lumMod val="50000"/>
                  </a:schemeClr>
                </a:solidFill>
              </a:rPr>
              <a:t>INFORMATION TECHNOLOGY</a:t>
            </a:r>
            <a:r>
              <a:rPr lang="en-US" b="1" dirty="0"/>
              <a:t> </a:t>
            </a:r>
          </a:p>
          <a:p>
            <a:r>
              <a:rPr lang="en-US" b="1" dirty="0">
                <a:solidFill>
                  <a:schemeClr val="tx1"/>
                </a:solidFill>
              </a:rPr>
              <a:t>   COLLEGE: </a:t>
            </a:r>
            <a:r>
              <a:rPr lang="en-US" b="1" dirty="0">
                <a:solidFill>
                  <a:schemeClr val="bg2">
                    <a:lumMod val="50000"/>
                  </a:schemeClr>
                </a:solidFill>
              </a:rPr>
              <a:t>GOVERNMENT</a:t>
            </a:r>
            <a:r>
              <a:rPr lang="en-US" b="1" dirty="0">
                <a:solidFill>
                  <a:schemeClr val="tx1"/>
                </a:solidFill>
              </a:rPr>
              <a:t> </a:t>
            </a:r>
            <a:r>
              <a:rPr lang="en-US" b="1" dirty="0">
                <a:solidFill>
                  <a:schemeClr val="bg2">
                    <a:lumMod val="50000"/>
                  </a:schemeClr>
                </a:solidFill>
              </a:rPr>
              <a:t>ARTS AND SCIENCE COLLEGE, </a:t>
            </a:r>
          </a:p>
          <a:p>
            <a:r>
              <a:rPr lang="en-US" b="1" dirty="0">
                <a:solidFill>
                  <a:schemeClr val="bg2">
                    <a:lumMod val="50000"/>
                  </a:schemeClr>
                </a:solidFill>
              </a:rPr>
              <a:t>GUDALUR,BHARATHIYAR</a:t>
            </a:r>
            <a:r>
              <a:rPr lang="en-US" b="1" dirty="0"/>
              <a:t> </a:t>
            </a:r>
            <a:r>
              <a:rPr lang="en-US" b="1" dirty="0">
                <a:solidFill>
                  <a:schemeClr val="bg2">
                    <a:lumMod val="50000"/>
                  </a:schemeClr>
                </a:solidFill>
              </a:rPr>
              <a:t>UNIVERSITY</a:t>
            </a:r>
            <a:r>
              <a:rPr lang="en-US" b="1" dirty="0"/>
              <a:t> </a:t>
            </a:r>
          </a:p>
        </p:txBody>
      </p:sp>
    </p:spTree>
    <p:extLst>
      <p:ext uri="{BB962C8B-B14F-4D97-AF65-F5344CB8AC3E}">
        <p14:creationId xmlns:p14="http://schemas.microsoft.com/office/powerpoint/2010/main" val="42839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19BE1-F5C1-B857-75D9-A9847AD8BE26}"/>
              </a:ext>
            </a:extLst>
          </p:cNvPr>
          <p:cNvSpPr>
            <a:spLocks noGrp="1"/>
          </p:cNvSpPr>
          <p:nvPr>
            <p:ph type="title"/>
          </p:nvPr>
        </p:nvSpPr>
        <p:spPr>
          <a:xfrm>
            <a:off x="2747985" y="816638"/>
            <a:ext cx="3878102" cy="875590"/>
          </a:xfrm>
        </p:spPr>
        <p:txBody>
          <a:bodyPr/>
          <a:lstStyle/>
          <a:p>
            <a:r>
              <a:rPr lang="en-US" dirty="0">
                <a:solidFill>
                  <a:schemeClr val="bg2">
                    <a:lumMod val="25000"/>
                  </a:schemeClr>
                </a:solidFill>
              </a:rPr>
              <a:t>GITHUP</a:t>
            </a:r>
            <a:r>
              <a:rPr lang="en-US" dirty="0"/>
              <a:t> </a:t>
            </a:r>
            <a:r>
              <a:rPr lang="en-US" dirty="0">
                <a:solidFill>
                  <a:schemeClr val="bg2">
                    <a:lumMod val="25000"/>
                  </a:schemeClr>
                </a:solidFill>
              </a:rPr>
              <a:t>LINK</a:t>
            </a:r>
          </a:p>
        </p:txBody>
      </p:sp>
      <p:sp>
        <p:nvSpPr>
          <p:cNvPr id="3" name="Content Placeholder 2">
            <a:extLst>
              <a:ext uri="{FF2B5EF4-FFF2-40B4-BE49-F238E27FC236}">
                <a16:creationId xmlns:a16="http://schemas.microsoft.com/office/drawing/2014/main" id="{7E59488B-A276-368A-1BA5-D95EB525E45E}"/>
              </a:ext>
            </a:extLst>
          </p:cNvPr>
          <p:cNvSpPr>
            <a:spLocks noGrp="1"/>
          </p:cNvSpPr>
          <p:nvPr>
            <p:ph idx="1"/>
          </p:nvPr>
        </p:nvSpPr>
        <p:spPr>
          <a:xfrm>
            <a:off x="677334" y="4863075"/>
            <a:ext cx="8596668" cy="1178287"/>
          </a:xfrm>
        </p:spPr>
        <p:txBody>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F74E038D-966B-97C1-0CC3-00E0801CE16D}"/>
              </a:ext>
            </a:extLst>
          </p:cNvPr>
          <p:cNvPicPr>
            <a:picLocks noChangeAspect="1"/>
          </p:cNvPicPr>
          <p:nvPr/>
        </p:nvPicPr>
        <p:blipFill>
          <a:blip r:embed="rId2"/>
          <a:stretch>
            <a:fillRect/>
          </a:stretch>
        </p:blipFill>
        <p:spPr>
          <a:xfrm>
            <a:off x="2017254" y="2709596"/>
            <a:ext cx="5408869" cy="3693637"/>
          </a:xfrm>
          <a:prstGeom prst="rect">
            <a:avLst/>
          </a:prstGeom>
        </p:spPr>
      </p:pic>
      <p:sp>
        <p:nvSpPr>
          <p:cNvPr id="6" name="TextBox 5">
            <a:extLst>
              <a:ext uri="{FF2B5EF4-FFF2-40B4-BE49-F238E27FC236}">
                <a16:creationId xmlns:a16="http://schemas.microsoft.com/office/drawing/2014/main" id="{9FA2C836-7156-E6BE-0DF7-151E9A0948ED}"/>
              </a:ext>
            </a:extLst>
          </p:cNvPr>
          <p:cNvSpPr txBox="1"/>
          <p:nvPr/>
        </p:nvSpPr>
        <p:spPr>
          <a:xfrm>
            <a:off x="1365695" y="1810259"/>
            <a:ext cx="6654515" cy="369332"/>
          </a:xfrm>
          <a:prstGeom prst="rect">
            <a:avLst/>
          </a:prstGeom>
          <a:noFill/>
        </p:spPr>
        <p:txBody>
          <a:bodyPr wrap="square">
            <a:spAutoFit/>
          </a:bodyPr>
          <a:lstStyle/>
          <a:p>
            <a:r>
              <a:rPr lang="en-US" dirty="0"/>
              <a:t>https://github.com/Babyshalinii/Babyshalini-TNSDC-FWWD-DP</a:t>
            </a:r>
          </a:p>
        </p:txBody>
      </p:sp>
    </p:spTree>
    <p:extLst>
      <p:ext uri="{BB962C8B-B14F-4D97-AF65-F5344CB8AC3E}">
        <p14:creationId xmlns:p14="http://schemas.microsoft.com/office/powerpoint/2010/main" val="57274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48EC-09C8-E414-92A6-E229DE38CA90}"/>
              </a:ext>
            </a:extLst>
          </p:cNvPr>
          <p:cNvSpPr>
            <a:spLocks noGrp="1"/>
          </p:cNvSpPr>
          <p:nvPr>
            <p:ph type="title"/>
          </p:nvPr>
        </p:nvSpPr>
        <p:spPr>
          <a:xfrm>
            <a:off x="2057977" y="610401"/>
            <a:ext cx="8596668" cy="1162077"/>
          </a:xfrm>
        </p:spPr>
        <p:txBody>
          <a:bodyPr>
            <a:normAutofit/>
          </a:bodyPr>
          <a:lstStyle/>
          <a:p>
            <a:r>
              <a:rPr lang="en-US" sz="4000" dirty="0">
                <a:solidFill>
                  <a:srgbClr val="002060"/>
                </a:solidFill>
              </a:rPr>
              <a:t>PROJECT</a:t>
            </a:r>
            <a:r>
              <a:rPr lang="en-US" sz="4000" dirty="0"/>
              <a:t> </a:t>
            </a:r>
            <a:r>
              <a:rPr lang="en-US" sz="4000" dirty="0">
                <a:solidFill>
                  <a:srgbClr val="002060"/>
                </a:solidFill>
              </a:rPr>
              <a:t>TITLE</a:t>
            </a:r>
            <a:r>
              <a:rPr lang="en-US" sz="4000" dirty="0"/>
              <a:t> </a:t>
            </a:r>
          </a:p>
        </p:txBody>
      </p:sp>
      <p:sp>
        <p:nvSpPr>
          <p:cNvPr id="3" name="Content Placeholder 2">
            <a:extLst>
              <a:ext uri="{FF2B5EF4-FFF2-40B4-BE49-F238E27FC236}">
                <a16:creationId xmlns:a16="http://schemas.microsoft.com/office/drawing/2014/main" id="{C0D615B3-E411-D1AE-5883-F07ED214577F}"/>
              </a:ext>
            </a:extLst>
          </p:cNvPr>
          <p:cNvSpPr>
            <a:spLocks noGrp="1"/>
          </p:cNvSpPr>
          <p:nvPr>
            <p:ph idx="1"/>
          </p:nvPr>
        </p:nvSpPr>
        <p:spPr>
          <a:xfrm>
            <a:off x="861502" y="2366826"/>
            <a:ext cx="8596668" cy="3880773"/>
          </a:xfrm>
        </p:spPr>
        <p:txBody>
          <a:bodyPr/>
          <a:lstStyle/>
          <a:p>
            <a:pPr marL="0" indent="0">
              <a:buNone/>
            </a:pPr>
            <a:r>
              <a:rPr lang="en-US" dirty="0"/>
              <a:t> </a:t>
            </a:r>
            <a:r>
              <a:rPr lang="en-IN" sz="2400" dirty="0"/>
              <a:t>B</a:t>
            </a:r>
            <a:r>
              <a:rPr lang="en-US" sz="2400" dirty="0"/>
              <a:t>ABYSHALINI’S</a:t>
            </a:r>
            <a:r>
              <a:rPr lang="en-IN" sz="2400" dirty="0"/>
              <a:t> </a:t>
            </a:r>
            <a:r>
              <a:rPr lang="en-US" sz="2400" i="1" dirty="0"/>
              <a:t>PORTFOLIO</a:t>
            </a:r>
            <a:r>
              <a:rPr lang="en-US" dirty="0"/>
              <a:t> </a:t>
            </a:r>
          </a:p>
        </p:txBody>
      </p:sp>
      <p:pic>
        <p:nvPicPr>
          <p:cNvPr id="4" name="Picture 3">
            <a:extLst>
              <a:ext uri="{FF2B5EF4-FFF2-40B4-BE49-F238E27FC236}">
                <a16:creationId xmlns:a16="http://schemas.microsoft.com/office/drawing/2014/main" id="{8928FD6F-E8E4-7F20-681F-07DB9078C2C1}"/>
              </a:ext>
            </a:extLst>
          </p:cNvPr>
          <p:cNvPicPr>
            <a:picLocks noChangeAspect="1"/>
          </p:cNvPicPr>
          <p:nvPr/>
        </p:nvPicPr>
        <p:blipFill>
          <a:blip r:embed="rId2"/>
          <a:stretch>
            <a:fillRect/>
          </a:stretch>
        </p:blipFill>
        <p:spPr>
          <a:xfrm>
            <a:off x="5053345" y="1642587"/>
            <a:ext cx="3548735" cy="4968230"/>
          </a:xfrm>
          <a:prstGeom prst="rect">
            <a:avLst/>
          </a:prstGeom>
        </p:spPr>
      </p:pic>
    </p:spTree>
    <p:extLst>
      <p:ext uri="{BB962C8B-B14F-4D97-AF65-F5344CB8AC3E}">
        <p14:creationId xmlns:p14="http://schemas.microsoft.com/office/powerpoint/2010/main" val="358818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467C-7325-9957-37FC-B6AFC9D026C2}"/>
              </a:ext>
            </a:extLst>
          </p:cNvPr>
          <p:cNvSpPr>
            <a:spLocks noGrp="1"/>
          </p:cNvSpPr>
          <p:nvPr>
            <p:ph type="title"/>
          </p:nvPr>
        </p:nvSpPr>
        <p:spPr>
          <a:xfrm>
            <a:off x="2468241" y="491277"/>
            <a:ext cx="8596668" cy="1320800"/>
          </a:xfrm>
        </p:spPr>
        <p:txBody>
          <a:bodyPr>
            <a:normAutofit/>
          </a:bodyPr>
          <a:lstStyle/>
          <a:p>
            <a:r>
              <a:rPr lang="en-US" sz="5400" dirty="0">
                <a:solidFill>
                  <a:schemeClr val="accent6">
                    <a:lumMod val="75000"/>
                  </a:schemeClr>
                </a:solidFill>
              </a:rPr>
              <a:t>AGENDA</a:t>
            </a:r>
          </a:p>
        </p:txBody>
      </p:sp>
      <p:sp>
        <p:nvSpPr>
          <p:cNvPr id="3" name="Content Placeholder 2">
            <a:extLst>
              <a:ext uri="{FF2B5EF4-FFF2-40B4-BE49-F238E27FC236}">
                <a16:creationId xmlns:a16="http://schemas.microsoft.com/office/drawing/2014/main" id="{0A44FFEF-550F-9B7C-94F2-B68C5416CBE7}"/>
              </a:ext>
            </a:extLst>
          </p:cNvPr>
          <p:cNvSpPr>
            <a:spLocks noGrp="1"/>
          </p:cNvSpPr>
          <p:nvPr>
            <p:ph idx="1"/>
          </p:nvPr>
        </p:nvSpPr>
        <p:spPr>
          <a:xfrm>
            <a:off x="1032432" y="1812077"/>
            <a:ext cx="8596668" cy="3880773"/>
          </a:xfrm>
        </p:spPr>
        <p:txBody>
          <a:bodyPr/>
          <a:lstStyle/>
          <a:p>
            <a:r>
              <a:rPr lang="en-US" dirty="0"/>
              <a:t>Problem statement </a:t>
            </a:r>
          </a:p>
          <a:p>
            <a:r>
              <a:rPr lang="en-US" dirty="0"/>
              <a:t>Project overview </a:t>
            </a:r>
          </a:p>
          <a:p>
            <a:r>
              <a:rPr lang="en-US" dirty="0"/>
              <a:t>Tools and technologies </a:t>
            </a:r>
          </a:p>
          <a:p>
            <a:r>
              <a:rPr lang="en-US" dirty="0"/>
              <a:t>Portfolio design and layout </a:t>
            </a:r>
          </a:p>
          <a:p>
            <a:r>
              <a:rPr lang="en-US" dirty="0"/>
              <a:t>Features and functionality </a:t>
            </a:r>
          </a:p>
          <a:p>
            <a:r>
              <a:rPr lang="en-US" dirty="0"/>
              <a:t>Result and screenshot </a:t>
            </a:r>
          </a:p>
          <a:p>
            <a:r>
              <a:rPr lang="en-US" dirty="0"/>
              <a:t>Conclusion </a:t>
            </a:r>
          </a:p>
          <a:p>
            <a:r>
              <a:rPr lang="en-US" dirty="0"/>
              <a:t>GitHub </a:t>
            </a:r>
          </a:p>
        </p:txBody>
      </p:sp>
      <p:pic>
        <p:nvPicPr>
          <p:cNvPr id="4" name="Picture 3">
            <a:extLst>
              <a:ext uri="{FF2B5EF4-FFF2-40B4-BE49-F238E27FC236}">
                <a16:creationId xmlns:a16="http://schemas.microsoft.com/office/drawing/2014/main" id="{922CA3B5-85B2-3C2E-AF15-4C74C4814B47}"/>
              </a:ext>
            </a:extLst>
          </p:cNvPr>
          <p:cNvPicPr>
            <a:picLocks noChangeAspect="1"/>
          </p:cNvPicPr>
          <p:nvPr/>
        </p:nvPicPr>
        <p:blipFill>
          <a:blip r:embed="rId2"/>
          <a:stretch>
            <a:fillRect/>
          </a:stretch>
        </p:blipFill>
        <p:spPr>
          <a:xfrm>
            <a:off x="4624267" y="1567454"/>
            <a:ext cx="5004834" cy="3189130"/>
          </a:xfrm>
          <a:prstGeom prst="rect">
            <a:avLst/>
          </a:prstGeom>
        </p:spPr>
      </p:pic>
    </p:spTree>
    <p:extLst>
      <p:ext uri="{BB962C8B-B14F-4D97-AF65-F5344CB8AC3E}">
        <p14:creationId xmlns:p14="http://schemas.microsoft.com/office/powerpoint/2010/main" val="268473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DC2E-6D9B-2F7D-B2BE-F7FF36C6E947}"/>
              </a:ext>
            </a:extLst>
          </p:cNvPr>
          <p:cNvSpPr>
            <a:spLocks noGrp="1"/>
          </p:cNvSpPr>
          <p:nvPr>
            <p:ph type="title"/>
          </p:nvPr>
        </p:nvSpPr>
        <p:spPr>
          <a:xfrm>
            <a:off x="1458265" y="816638"/>
            <a:ext cx="8596668" cy="1320800"/>
          </a:xfrm>
        </p:spPr>
        <p:txBody>
          <a:bodyPr/>
          <a:lstStyle/>
          <a:p>
            <a:r>
              <a:rPr lang="en-US" dirty="0">
                <a:solidFill>
                  <a:schemeClr val="accent6">
                    <a:lumMod val="50000"/>
                  </a:schemeClr>
                </a:solidFill>
              </a:rPr>
              <a:t>PROBLEM STATEMENT </a:t>
            </a:r>
          </a:p>
        </p:txBody>
      </p:sp>
      <p:sp>
        <p:nvSpPr>
          <p:cNvPr id="3" name="Content Placeholder 2">
            <a:extLst>
              <a:ext uri="{FF2B5EF4-FFF2-40B4-BE49-F238E27FC236}">
                <a16:creationId xmlns:a16="http://schemas.microsoft.com/office/drawing/2014/main" id="{813DCD87-F2D8-2452-7BE5-8D34354A401A}"/>
              </a:ext>
            </a:extLst>
          </p:cNvPr>
          <p:cNvSpPr>
            <a:spLocks noGrp="1"/>
          </p:cNvSpPr>
          <p:nvPr>
            <p:ph idx="1"/>
          </p:nvPr>
        </p:nvSpPr>
        <p:spPr/>
        <p:txBody>
          <a:bodyPr>
            <a:normAutofit/>
          </a:bodyPr>
          <a:lstStyle/>
          <a:p>
            <a:pPr marL="0" indent="0">
              <a:buNone/>
            </a:pPr>
            <a:r>
              <a:rPr lang="en-US" sz="2000" dirty="0"/>
              <a:t>Students often struggle to effectively showcase their academic achievements, technical skills, projects, and extracurricular activities using traditional methods such as paper resumes or verbal presentations. These approaches are limited, static, and fail to reflect the student’s creativity, innovation, and true potential.</a:t>
            </a:r>
          </a:p>
        </p:txBody>
      </p:sp>
    </p:spTree>
    <p:extLst>
      <p:ext uri="{BB962C8B-B14F-4D97-AF65-F5344CB8AC3E}">
        <p14:creationId xmlns:p14="http://schemas.microsoft.com/office/powerpoint/2010/main" val="45856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D7DF-896B-50EE-F9E7-BC651CF0090F}"/>
              </a:ext>
            </a:extLst>
          </p:cNvPr>
          <p:cNvSpPr>
            <a:spLocks noGrp="1"/>
          </p:cNvSpPr>
          <p:nvPr>
            <p:ph type="title"/>
          </p:nvPr>
        </p:nvSpPr>
        <p:spPr/>
        <p:txBody>
          <a:bodyPr/>
          <a:lstStyle/>
          <a:p>
            <a:r>
              <a:rPr lang="en-US" dirty="0">
                <a:solidFill>
                  <a:srgbClr val="7030A0"/>
                </a:solidFill>
              </a:rPr>
              <a:t>TOOLS</a:t>
            </a:r>
            <a:r>
              <a:rPr lang="en-US" dirty="0"/>
              <a:t> </a:t>
            </a:r>
            <a:r>
              <a:rPr lang="en-US" dirty="0">
                <a:solidFill>
                  <a:srgbClr val="7030A0"/>
                </a:solidFill>
              </a:rPr>
              <a:t>AND</a:t>
            </a:r>
            <a:r>
              <a:rPr lang="en-US" dirty="0"/>
              <a:t> </a:t>
            </a:r>
            <a:r>
              <a:rPr lang="en-US" dirty="0">
                <a:solidFill>
                  <a:srgbClr val="7030A0"/>
                </a:solidFill>
              </a:rPr>
              <a:t>TECHNOLOGIES</a:t>
            </a:r>
            <a:r>
              <a:rPr lang="en-US" dirty="0"/>
              <a:t> </a:t>
            </a:r>
          </a:p>
        </p:txBody>
      </p:sp>
      <p:sp>
        <p:nvSpPr>
          <p:cNvPr id="3" name="Content Placeholder 2">
            <a:extLst>
              <a:ext uri="{FF2B5EF4-FFF2-40B4-BE49-F238E27FC236}">
                <a16:creationId xmlns:a16="http://schemas.microsoft.com/office/drawing/2014/main" id="{F81FAC11-DBA5-29B5-986C-677BB24768B8}"/>
              </a:ext>
            </a:extLst>
          </p:cNvPr>
          <p:cNvSpPr>
            <a:spLocks noGrp="1"/>
          </p:cNvSpPr>
          <p:nvPr>
            <p:ph idx="1"/>
          </p:nvPr>
        </p:nvSpPr>
        <p:spPr>
          <a:xfrm>
            <a:off x="1961138" y="1526367"/>
            <a:ext cx="5753520" cy="4237477"/>
          </a:xfrm>
        </p:spPr>
        <p:txBody>
          <a:bodyPr>
            <a:noAutofit/>
          </a:bodyPr>
          <a:lstStyle/>
          <a:p>
            <a:pPr>
              <a:buFont typeface="+mj-lt"/>
              <a:buAutoNum type="arabicPeriod"/>
            </a:pPr>
            <a:r>
              <a:rPr lang="en-US" sz="900" b="1" dirty="0">
                <a:solidFill>
                  <a:schemeClr val="tx1"/>
                </a:solidFill>
              </a:rPr>
              <a:t>Python</a:t>
            </a:r>
          </a:p>
          <a:p>
            <a:pPr lvl="1"/>
            <a:r>
              <a:rPr lang="en-US" sz="900" dirty="0"/>
              <a:t>Java</a:t>
            </a:r>
          </a:p>
          <a:p>
            <a:pPr lvl="1"/>
            <a:r>
              <a:rPr lang="en-US" sz="900" dirty="0"/>
              <a:t>C / C++</a:t>
            </a:r>
          </a:p>
          <a:p>
            <a:pPr lvl="1"/>
            <a:r>
              <a:rPr lang="en-US" sz="900" dirty="0"/>
              <a:t>JavaScript </a:t>
            </a:r>
          </a:p>
          <a:p>
            <a:pPr>
              <a:buFont typeface="+mj-lt"/>
              <a:buAutoNum type="arabicPeriod"/>
            </a:pPr>
            <a:r>
              <a:rPr lang="en-US" sz="900" b="1" dirty="0">
                <a:solidFill>
                  <a:schemeClr val="tx1"/>
                </a:solidFill>
              </a:rPr>
              <a:t>Web Development</a:t>
            </a:r>
          </a:p>
          <a:p>
            <a:pPr lvl="1"/>
            <a:r>
              <a:rPr lang="en-US" sz="900" dirty="0"/>
              <a:t>HTML, CSS, Bootstrap</a:t>
            </a:r>
          </a:p>
          <a:p>
            <a:pPr lvl="1"/>
            <a:r>
              <a:rPr lang="en-US" sz="900" dirty="0" err="1"/>
              <a:t>React.js</a:t>
            </a:r>
            <a:r>
              <a:rPr lang="en-US" sz="900" dirty="0"/>
              <a:t>, </a:t>
            </a:r>
            <a:r>
              <a:rPr lang="en-US" sz="900" dirty="0" err="1"/>
              <a:t>Node.js</a:t>
            </a:r>
            <a:endParaRPr lang="en-US" sz="900" dirty="0"/>
          </a:p>
          <a:p>
            <a:pPr lvl="1"/>
            <a:r>
              <a:rPr lang="en-US" sz="900" dirty="0"/>
              <a:t>PHP</a:t>
            </a:r>
          </a:p>
          <a:p>
            <a:pPr>
              <a:buFont typeface="+mj-lt"/>
              <a:buAutoNum type="arabicPeriod"/>
            </a:pPr>
            <a:r>
              <a:rPr lang="en-US" sz="900" b="1" dirty="0">
                <a:solidFill>
                  <a:schemeClr val="tx1"/>
                </a:solidFill>
              </a:rPr>
              <a:t>Database</a:t>
            </a:r>
            <a:r>
              <a:rPr lang="en-US" sz="900" dirty="0"/>
              <a:t> </a:t>
            </a:r>
            <a:r>
              <a:rPr lang="en-US" sz="900" b="1" dirty="0">
                <a:solidFill>
                  <a:schemeClr val="tx1"/>
                </a:solidFill>
              </a:rPr>
              <a:t>management</a:t>
            </a:r>
            <a:r>
              <a:rPr lang="en-US" sz="900" dirty="0"/>
              <a:t> </a:t>
            </a:r>
          </a:p>
          <a:p>
            <a:pPr lvl="1"/>
            <a:r>
              <a:rPr lang="en-US" sz="900" dirty="0"/>
              <a:t>MySQL</a:t>
            </a:r>
          </a:p>
          <a:p>
            <a:pPr lvl="1"/>
            <a:r>
              <a:rPr lang="en-US" sz="900" dirty="0"/>
              <a:t>MongoDB</a:t>
            </a:r>
          </a:p>
          <a:p>
            <a:pPr>
              <a:buFont typeface="+mj-lt"/>
              <a:buAutoNum type="arabicPeriod"/>
            </a:pPr>
            <a:r>
              <a:rPr lang="en-US" sz="900" b="1" dirty="0">
                <a:solidFill>
                  <a:schemeClr val="tx1"/>
                </a:solidFill>
              </a:rPr>
              <a:t>Version Control &amp;</a:t>
            </a:r>
            <a:r>
              <a:rPr lang="en-US" sz="900" dirty="0"/>
              <a:t> </a:t>
            </a:r>
            <a:r>
              <a:rPr lang="en-US" sz="900" b="1" dirty="0">
                <a:solidFill>
                  <a:schemeClr val="tx1"/>
                </a:solidFill>
              </a:rPr>
              <a:t>Collaboration</a:t>
            </a:r>
          </a:p>
          <a:p>
            <a:pPr lvl="1"/>
            <a:r>
              <a:rPr lang="en-US" sz="900" dirty="0" err="1"/>
              <a:t>Git</a:t>
            </a:r>
            <a:r>
              <a:rPr lang="en-US" sz="900" dirty="0"/>
              <a:t> &amp; GitHub</a:t>
            </a:r>
          </a:p>
          <a:p>
            <a:pPr lvl="1"/>
            <a:r>
              <a:rPr lang="en-US" sz="900" dirty="0" err="1"/>
              <a:t>GitLab</a:t>
            </a:r>
            <a:endParaRPr lang="en-US" sz="900" dirty="0"/>
          </a:p>
          <a:p>
            <a:pPr>
              <a:buFont typeface="+mj-lt"/>
              <a:buAutoNum type="arabicPeriod"/>
            </a:pPr>
            <a:r>
              <a:rPr lang="en-US" sz="900" b="1" dirty="0">
                <a:solidFill>
                  <a:schemeClr val="tx1"/>
                </a:solidFill>
              </a:rPr>
              <a:t>Design &amp; Productivity</a:t>
            </a:r>
          </a:p>
          <a:p>
            <a:pPr lvl="1"/>
            <a:r>
              <a:rPr lang="en-US" sz="900" dirty="0"/>
              <a:t> </a:t>
            </a:r>
            <a:r>
              <a:rPr lang="en-US" sz="900" dirty="0" err="1"/>
              <a:t>ToolsFigma</a:t>
            </a:r>
            <a:r>
              <a:rPr lang="en-US" sz="900" dirty="0"/>
              <a:t> / </a:t>
            </a:r>
            <a:r>
              <a:rPr lang="en-US" sz="900" dirty="0" err="1"/>
              <a:t>Canva</a:t>
            </a:r>
            <a:endParaRPr lang="en-US" sz="900" dirty="0"/>
          </a:p>
          <a:p>
            <a:pPr lvl="1"/>
            <a:r>
              <a:rPr lang="en-US" sz="900" dirty="0"/>
              <a:t>MS PowerPoint / Word / Excel</a:t>
            </a:r>
          </a:p>
          <a:p>
            <a:pPr lvl="1"/>
            <a:r>
              <a:rPr lang="en-US" sz="900" dirty="0"/>
              <a:t>VS Code / IntelliJ IDEA</a:t>
            </a:r>
          </a:p>
        </p:txBody>
      </p:sp>
      <p:pic>
        <p:nvPicPr>
          <p:cNvPr id="4" name="Picture 3">
            <a:extLst>
              <a:ext uri="{FF2B5EF4-FFF2-40B4-BE49-F238E27FC236}">
                <a16:creationId xmlns:a16="http://schemas.microsoft.com/office/drawing/2014/main" id="{AFFC11E2-96A2-4451-227A-91CB9CBC335F}"/>
              </a:ext>
            </a:extLst>
          </p:cNvPr>
          <p:cNvPicPr>
            <a:picLocks noChangeAspect="1"/>
          </p:cNvPicPr>
          <p:nvPr/>
        </p:nvPicPr>
        <p:blipFill>
          <a:blip r:embed="rId2"/>
          <a:stretch>
            <a:fillRect/>
          </a:stretch>
        </p:blipFill>
        <p:spPr>
          <a:xfrm>
            <a:off x="4543602" y="2068333"/>
            <a:ext cx="4950331" cy="3153544"/>
          </a:xfrm>
          <a:prstGeom prst="rect">
            <a:avLst/>
          </a:prstGeom>
        </p:spPr>
      </p:pic>
    </p:spTree>
    <p:extLst>
      <p:ext uri="{BB962C8B-B14F-4D97-AF65-F5344CB8AC3E}">
        <p14:creationId xmlns:p14="http://schemas.microsoft.com/office/powerpoint/2010/main" val="183425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E04C-60AE-B467-19B8-0B896A51E011}"/>
              </a:ext>
            </a:extLst>
          </p:cNvPr>
          <p:cNvSpPr>
            <a:spLocks noGrp="1"/>
          </p:cNvSpPr>
          <p:nvPr>
            <p:ph type="title"/>
          </p:nvPr>
        </p:nvSpPr>
        <p:spPr/>
        <p:txBody>
          <a:bodyPr/>
          <a:lstStyle/>
          <a:p>
            <a:r>
              <a:rPr lang="en-US" dirty="0">
                <a:solidFill>
                  <a:srgbClr val="00B0F0"/>
                </a:solidFill>
              </a:rPr>
              <a:t>PORTFOLIO</a:t>
            </a:r>
            <a:r>
              <a:rPr lang="en-US" dirty="0"/>
              <a:t> </a:t>
            </a:r>
            <a:r>
              <a:rPr lang="en-US" dirty="0">
                <a:solidFill>
                  <a:srgbClr val="00B0F0"/>
                </a:solidFill>
              </a:rPr>
              <a:t>DESIGN AND LAYOUT </a:t>
            </a:r>
          </a:p>
        </p:txBody>
      </p:sp>
      <p:sp>
        <p:nvSpPr>
          <p:cNvPr id="3" name="Content Placeholder 2">
            <a:extLst>
              <a:ext uri="{FF2B5EF4-FFF2-40B4-BE49-F238E27FC236}">
                <a16:creationId xmlns:a16="http://schemas.microsoft.com/office/drawing/2014/main" id="{6C4A7D70-5088-2734-D0C8-C1B359BDE628}"/>
              </a:ext>
            </a:extLst>
          </p:cNvPr>
          <p:cNvSpPr>
            <a:spLocks noGrp="1"/>
          </p:cNvSpPr>
          <p:nvPr>
            <p:ph idx="1"/>
          </p:nvPr>
        </p:nvSpPr>
        <p:spPr/>
        <p:txBody>
          <a:bodyPr/>
          <a:lstStyle/>
          <a:p>
            <a:r>
              <a:rPr lang="en-US" b="1" dirty="0">
                <a:solidFill>
                  <a:schemeClr val="tx1"/>
                </a:solidFill>
              </a:rPr>
              <a:t>Design Style </a:t>
            </a:r>
          </a:p>
          <a:p>
            <a:pPr marL="400050" lvl="1" indent="0">
              <a:buNone/>
            </a:pPr>
            <a:r>
              <a:rPr lang="en-US" dirty="0">
                <a:solidFill>
                  <a:schemeClr val="tx1"/>
                </a:solidFill>
              </a:rPr>
              <a:t>Clean</a:t>
            </a:r>
            <a:r>
              <a:rPr lang="en-US" dirty="0"/>
              <a:t>, simple, and professional User-friendly navigation Responsive design for different devices</a:t>
            </a:r>
          </a:p>
          <a:p>
            <a:r>
              <a:rPr lang="en-US" b="1" dirty="0">
                <a:solidFill>
                  <a:schemeClr val="tx1"/>
                </a:solidFill>
              </a:rPr>
              <a:t>Layout</a:t>
            </a:r>
            <a:r>
              <a:rPr lang="en-US" dirty="0"/>
              <a:t> </a:t>
            </a:r>
            <a:r>
              <a:rPr lang="en-US" b="1" dirty="0">
                <a:solidFill>
                  <a:schemeClr val="tx1"/>
                </a:solidFill>
              </a:rPr>
              <a:t>Sections</a:t>
            </a:r>
          </a:p>
          <a:p>
            <a:pPr marL="400050" lvl="1" indent="0">
              <a:buNone/>
            </a:pPr>
            <a:r>
              <a:rPr lang="en-US" dirty="0"/>
              <a:t>Home Page → Introduction &amp; personal details About Me → Academic background &amp; career goals Skills → Technical &amp; soft skills Projects → Descriptions of completed projects with visuals/screenshots Achievements → Certificates, awards, and recognitions Contact → Email, phone, LinkedIn, GitHub links</a:t>
            </a:r>
          </a:p>
        </p:txBody>
      </p:sp>
    </p:spTree>
    <p:extLst>
      <p:ext uri="{BB962C8B-B14F-4D97-AF65-F5344CB8AC3E}">
        <p14:creationId xmlns:p14="http://schemas.microsoft.com/office/powerpoint/2010/main" val="393823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1E68-E5B5-DD28-1EB9-FF5F69784307}"/>
              </a:ext>
            </a:extLst>
          </p:cNvPr>
          <p:cNvSpPr>
            <a:spLocks noGrp="1"/>
          </p:cNvSpPr>
          <p:nvPr>
            <p:ph type="title"/>
          </p:nvPr>
        </p:nvSpPr>
        <p:spPr>
          <a:xfrm rot="10800000" flipV="1">
            <a:off x="519191" y="632613"/>
            <a:ext cx="8134474" cy="1216954"/>
          </a:xfrm>
        </p:spPr>
        <p:txBody>
          <a:bodyPr/>
          <a:lstStyle/>
          <a:p>
            <a:r>
              <a:rPr lang="en-US" dirty="0">
                <a:solidFill>
                  <a:srgbClr val="002060"/>
                </a:solidFill>
              </a:rPr>
              <a:t>FEATURES</a:t>
            </a:r>
            <a:r>
              <a:rPr lang="en-US" dirty="0"/>
              <a:t> </a:t>
            </a:r>
            <a:r>
              <a:rPr lang="en-US" dirty="0">
                <a:solidFill>
                  <a:srgbClr val="002060"/>
                </a:solidFill>
              </a:rPr>
              <a:t>AND FUNCTIONALITY </a:t>
            </a:r>
          </a:p>
        </p:txBody>
      </p:sp>
      <p:sp>
        <p:nvSpPr>
          <p:cNvPr id="3" name="Content Placeholder 2">
            <a:extLst>
              <a:ext uri="{FF2B5EF4-FFF2-40B4-BE49-F238E27FC236}">
                <a16:creationId xmlns:a16="http://schemas.microsoft.com/office/drawing/2014/main" id="{B93FFB91-CFA6-F788-4DAE-841F80BBFEC6}"/>
              </a:ext>
            </a:extLst>
          </p:cNvPr>
          <p:cNvSpPr>
            <a:spLocks noGrp="1"/>
          </p:cNvSpPr>
          <p:nvPr>
            <p:ph idx="1"/>
          </p:nvPr>
        </p:nvSpPr>
        <p:spPr/>
        <p:txBody>
          <a:bodyPr/>
          <a:lstStyle/>
          <a:p>
            <a:pPr>
              <a:buFont typeface="+mj-lt"/>
              <a:buAutoNum type="arabicPeriod"/>
            </a:pPr>
            <a:r>
              <a:rPr lang="en-US" dirty="0"/>
              <a:t>Interactive and user-friendly design </a:t>
            </a:r>
          </a:p>
          <a:p>
            <a:pPr>
              <a:buFont typeface="+mj-lt"/>
              <a:buAutoNum type="arabicPeriod"/>
            </a:pPr>
            <a:r>
              <a:rPr lang="en-US" dirty="0"/>
              <a:t>Responsive on all devices </a:t>
            </a:r>
          </a:p>
          <a:p>
            <a:pPr>
              <a:buFont typeface="+mj-lt"/>
              <a:buAutoNum type="arabicPeriod"/>
            </a:pPr>
            <a:r>
              <a:rPr lang="en-US" dirty="0"/>
              <a:t>Showcases skills, projects, and achievements </a:t>
            </a:r>
          </a:p>
          <a:p>
            <a:pPr>
              <a:buFont typeface="+mj-lt"/>
              <a:buAutoNum type="arabicPeriod"/>
            </a:pPr>
            <a:r>
              <a:rPr lang="en-US" dirty="0"/>
              <a:t>Supports multimedia (images, videos, links)</a:t>
            </a:r>
          </a:p>
          <a:p>
            <a:pPr>
              <a:buFont typeface="+mj-lt"/>
              <a:buAutoNum type="arabicPeriod"/>
            </a:pPr>
            <a:r>
              <a:rPr lang="en-US" dirty="0"/>
              <a:t>Easy navigation with downloadable resume option</a:t>
            </a:r>
          </a:p>
        </p:txBody>
      </p:sp>
      <p:pic>
        <p:nvPicPr>
          <p:cNvPr id="4" name="Picture 3">
            <a:extLst>
              <a:ext uri="{FF2B5EF4-FFF2-40B4-BE49-F238E27FC236}">
                <a16:creationId xmlns:a16="http://schemas.microsoft.com/office/drawing/2014/main" id="{388D385E-D747-F84D-C36A-51F062A2F0FF}"/>
              </a:ext>
            </a:extLst>
          </p:cNvPr>
          <p:cNvPicPr>
            <a:picLocks noChangeAspect="1"/>
          </p:cNvPicPr>
          <p:nvPr/>
        </p:nvPicPr>
        <p:blipFill>
          <a:blip r:embed="rId2"/>
          <a:stretch>
            <a:fillRect/>
          </a:stretch>
        </p:blipFill>
        <p:spPr>
          <a:xfrm>
            <a:off x="6375367" y="1609193"/>
            <a:ext cx="3256124" cy="2367840"/>
          </a:xfrm>
          <a:prstGeom prst="rect">
            <a:avLst/>
          </a:prstGeom>
        </p:spPr>
      </p:pic>
    </p:spTree>
    <p:extLst>
      <p:ext uri="{BB962C8B-B14F-4D97-AF65-F5344CB8AC3E}">
        <p14:creationId xmlns:p14="http://schemas.microsoft.com/office/powerpoint/2010/main" val="244109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1115-527D-53E9-31CC-4F7C534D429B}"/>
              </a:ext>
            </a:extLst>
          </p:cNvPr>
          <p:cNvSpPr>
            <a:spLocks noGrp="1"/>
          </p:cNvSpPr>
          <p:nvPr>
            <p:ph type="title"/>
          </p:nvPr>
        </p:nvSpPr>
        <p:spPr>
          <a:xfrm>
            <a:off x="2030872" y="574103"/>
            <a:ext cx="5889591" cy="1094251"/>
          </a:xfrm>
        </p:spPr>
        <p:txBody>
          <a:bodyPr/>
          <a:lstStyle/>
          <a:p>
            <a:r>
              <a:rPr lang="en-US" dirty="0">
                <a:solidFill>
                  <a:srgbClr val="7030A0"/>
                </a:solidFill>
              </a:rPr>
              <a:t>RESULT</a:t>
            </a:r>
            <a:r>
              <a:rPr lang="en-US" dirty="0"/>
              <a:t> </a:t>
            </a:r>
            <a:r>
              <a:rPr lang="en-US" dirty="0">
                <a:solidFill>
                  <a:srgbClr val="7030A0"/>
                </a:solidFill>
              </a:rPr>
              <a:t>AND SCREENSHOT </a:t>
            </a:r>
          </a:p>
        </p:txBody>
      </p:sp>
      <p:sp>
        <p:nvSpPr>
          <p:cNvPr id="3" name="Content Placeholder 2">
            <a:extLst>
              <a:ext uri="{FF2B5EF4-FFF2-40B4-BE49-F238E27FC236}">
                <a16:creationId xmlns:a16="http://schemas.microsoft.com/office/drawing/2014/main" id="{DBFB0BAE-DB77-5AD7-FD6D-F7DDA936BF04}"/>
              </a:ext>
            </a:extLst>
          </p:cNvPr>
          <p:cNvSpPr>
            <a:spLocks noGrp="1"/>
          </p:cNvSpPr>
          <p:nvPr>
            <p:ph idx="1"/>
          </p:nvPr>
        </p:nvSpPr>
        <p:spPr>
          <a:xfrm>
            <a:off x="760159" y="2401957"/>
            <a:ext cx="8883163" cy="3620683"/>
          </a:xfrm>
        </p:spPr>
        <p:txBody>
          <a:bodyPr/>
          <a:lstStyle/>
          <a:p>
            <a:r>
              <a:rPr lang="en-US" dirty="0"/>
              <a:t>Digital portfolio created to effectively showcase skills, projects, and achievements.</a:t>
            </a:r>
          </a:p>
          <a:p>
            <a:r>
              <a:rPr lang="en-US" dirty="0"/>
              <a:t> Provides interactive, accessible, and modern presentation.</a:t>
            </a:r>
          </a:p>
          <a:p>
            <a:r>
              <a:rPr lang="en-US" dirty="0"/>
              <a:t>(Insert screenshots of portfolio homepage/projects here)</a:t>
            </a:r>
          </a:p>
        </p:txBody>
      </p:sp>
      <p:sp>
        <p:nvSpPr>
          <p:cNvPr id="5" name="TextBox 4">
            <a:extLst>
              <a:ext uri="{FF2B5EF4-FFF2-40B4-BE49-F238E27FC236}">
                <a16:creationId xmlns:a16="http://schemas.microsoft.com/office/drawing/2014/main" id="{FC713EEE-0B7E-124F-C07D-7596A045103D}"/>
              </a:ext>
            </a:extLst>
          </p:cNvPr>
          <p:cNvSpPr txBox="1"/>
          <p:nvPr/>
        </p:nvSpPr>
        <p:spPr>
          <a:xfrm>
            <a:off x="5386299" y="2516966"/>
            <a:ext cx="1828800" cy="1828800"/>
          </a:xfrm>
          <a:prstGeom prst="rect">
            <a:avLst/>
          </a:prstGeom>
          <a:noFill/>
        </p:spPr>
        <p:txBody>
          <a:bodyPr wrap="square" rtlCol="0">
            <a:spAutoFit/>
          </a:bodyPr>
          <a:lstStyle/>
          <a:p>
            <a:pPr algn="l"/>
            <a:endParaRPr lang="en-US" dirty="0"/>
          </a:p>
        </p:txBody>
      </p:sp>
      <p:pic>
        <p:nvPicPr>
          <p:cNvPr id="7" name="Picture 6">
            <a:extLst>
              <a:ext uri="{FF2B5EF4-FFF2-40B4-BE49-F238E27FC236}">
                <a16:creationId xmlns:a16="http://schemas.microsoft.com/office/drawing/2014/main" id="{C01F1F2F-2710-66A0-103C-62F72C0822F0}"/>
              </a:ext>
            </a:extLst>
          </p:cNvPr>
          <p:cNvPicPr>
            <a:picLocks noChangeAspect="1"/>
          </p:cNvPicPr>
          <p:nvPr/>
        </p:nvPicPr>
        <p:blipFill>
          <a:blip r:embed="rId2"/>
          <a:stretch>
            <a:fillRect/>
          </a:stretch>
        </p:blipFill>
        <p:spPr>
          <a:xfrm>
            <a:off x="4975667" y="3845497"/>
            <a:ext cx="3295135" cy="2910745"/>
          </a:xfrm>
          <a:prstGeom prst="rect">
            <a:avLst/>
          </a:prstGeom>
        </p:spPr>
      </p:pic>
      <p:pic>
        <p:nvPicPr>
          <p:cNvPr id="8" name="Picture 7">
            <a:extLst>
              <a:ext uri="{FF2B5EF4-FFF2-40B4-BE49-F238E27FC236}">
                <a16:creationId xmlns:a16="http://schemas.microsoft.com/office/drawing/2014/main" id="{ADD39181-B24A-4BE8-C538-A30EC198B287}"/>
              </a:ext>
            </a:extLst>
          </p:cNvPr>
          <p:cNvPicPr>
            <a:picLocks noChangeAspect="1"/>
          </p:cNvPicPr>
          <p:nvPr/>
        </p:nvPicPr>
        <p:blipFill>
          <a:blip r:embed="rId3"/>
          <a:stretch>
            <a:fillRect/>
          </a:stretch>
        </p:blipFill>
        <p:spPr>
          <a:xfrm>
            <a:off x="1573248" y="3999317"/>
            <a:ext cx="3402419" cy="2709596"/>
          </a:xfrm>
          <a:prstGeom prst="rect">
            <a:avLst/>
          </a:prstGeom>
        </p:spPr>
      </p:pic>
    </p:spTree>
    <p:extLst>
      <p:ext uri="{BB962C8B-B14F-4D97-AF65-F5344CB8AC3E}">
        <p14:creationId xmlns:p14="http://schemas.microsoft.com/office/powerpoint/2010/main" val="183075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84E0-E887-B5CE-48F7-1790E2D35B75}"/>
              </a:ext>
            </a:extLst>
          </p:cNvPr>
          <p:cNvSpPr>
            <a:spLocks noGrp="1"/>
          </p:cNvSpPr>
          <p:nvPr>
            <p:ph type="title"/>
          </p:nvPr>
        </p:nvSpPr>
        <p:spPr>
          <a:xfrm>
            <a:off x="2413789" y="934752"/>
            <a:ext cx="3301211" cy="615279"/>
          </a:xfrm>
        </p:spPr>
        <p:txBody>
          <a:bodyPr>
            <a:normAutofit fontScale="90000"/>
          </a:bodyPr>
          <a:lstStyle/>
          <a:p>
            <a:r>
              <a:rPr lang="en-US" dirty="0">
                <a:solidFill>
                  <a:srgbClr val="7030A0"/>
                </a:solidFill>
              </a:rPr>
              <a:t>CONCLUSION</a:t>
            </a:r>
            <a:r>
              <a:rPr lang="en-US" dirty="0"/>
              <a:t> </a:t>
            </a:r>
          </a:p>
        </p:txBody>
      </p:sp>
      <p:sp>
        <p:nvSpPr>
          <p:cNvPr id="3" name="Content Placeholder 2">
            <a:extLst>
              <a:ext uri="{FF2B5EF4-FFF2-40B4-BE49-F238E27FC236}">
                <a16:creationId xmlns:a16="http://schemas.microsoft.com/office/drawing/2014/main" id="{7CB5C667-5C6E-57E5-9581-DC56EE3B3515}"/>
              </a:ext>
            </a:extLst>
          </p:cNvPr>
          <p:cNvSpPr>
            <a:spLocks noGrp="1"/>
          </p:cNvSpPr>
          <p:nvPr>
            <p:ph idx="1"/>
          </p:nvPr>
        </p:nvSpPr>
        <p:spPr>
          <a:xfrm>
            <a:off x="677334" y="2160589"/>
            <a:ext cx="8596668" cy="3873883"/>
          </a:xfrm>
        </p:spPr>
        <p:txBody>
          <a:bodyPr/>
          <a:lstStyle/>
          <a:p>
            <a:r>
              <a:rPr lang="en-US" dirty="0"/>
              <a:t>A digital portfolio provides an interactive and modern way to present skills, projects, and achievements.</a:t>
            </a:r>
          </a:p>
          <a:p>
            <a:r>
              <a:rPr lang="en-US" dirty="0"/>
              <a:t> It overcomes the limitations of traditional resumes by showcasing creativity and technical abilities.</a:t>
            </a:r>
          </a:p>
          <a:p>
            <a:r>
              <a:rPr lang="en-US" dirty="0"/>
              <a:t> Helps students and professionals build a strong personal brand and stand out to recruiters or evaluators.</a:t>
            </a:r>
          </a:p>
        </p:txBody>
      </p:sp>
    </p:spTree>
    <p:extLst>
      <p:ext uri="{BB962C8B-B14F-4D97-AF65-F5344CB8AC3E}">
        <p14:creationId xmlns:p14="http://schemas.microsoft.com/office/powerpoint/2010/main" val="9320814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DIGITAL PORTFOLIO </vt:lpstr>
      <vt:lpstr>PROJECT TITLE </vt:lpstr>
      <vt:lpstr>AGENDA</vt:lpstr>
      <vt:lpstr>PROBLEM STATEMENT </vt:lpstr>
      <vt:lpstr>TOOLS AND TECHNOLOGIES </vt:lpstr>
      <vt:lpstr>PORTFOLIO DESIGN AND LAYOUT </vt:lpstr>
      <vt:lpstr>FEATURES AND FUNCTIONALITY </vt:lpstr>
      <vt:lpstr>RESULT AND SCREENSHOT </vt:lpstr>
      <vt:lpstr>CONCLUSION </vt:lpstr>
      <vt:lpstr>GITHUP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Aparna T P</dc:creator>
  <cp:lastModifiedBy>Aparna T P</cp:lastModifiedBy>
  <cp:revision>7</cp:revision>
  <dcterms:created xsi:type="dcterms:W3CDTF">2025-09-11T05:50:02Z</dcterms:created>
  <dcterms:modified xsi:type="dcterms:W3CDTF">2025-09-12T04:32:52Z</dcterms:modified>
</cp:coreProperties>
</file>