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1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68" r:id="rId14"/>
    <p:sldId id="270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i\Documents\naan%20mudhalvan%20pj%2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i\Documents\naan%20mudhalvan%20pj%20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 pj 3.xlsx]Sheet3!PivotTable1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PERFORMANCE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Sheet3!$B$3:$B$4</c:f>
              <c:strCache>
                <c:ptCount val="1"/>
                <c:pt idx="0">
                  <c:v>Fixed Term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31ED-4E4A-A5B2-F99B8111947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31ED-4E4A-A5B2-F99B8111947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31ED-4E4A-A5B2-F99B8111947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31ED-4E4A-A5B2-F99B8111947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31ED-4E4A-A5B2-F99B8111947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31ED-4E4A-A5B2-F99B8111947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D-31ED-4E4A-A5B2-F99B8111947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F-31ED-4E4A-A5B2-F99B8111947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1-31ED-4E4A-A5B2-F99B8111947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3-31ED-4E4A-A5B2-F99B81119475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5-31ED-4E4A-A5B2-F99B81119475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7-31ED-4E4A-A5B2-F99B81119475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9-31ED-4E4A-A5B2-F99B81119475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B-31ED-4E4A-A5B2-F99B81119475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D-31ED-4E4A-A5B2-F99B81119475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F-31ED-4E4A-A5B2-F99B81119475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1-31ED-4E4A-A5B2-F99B81119475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3-31ED-4E4A-A5B2-F99B81119475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5-31ED-4E4A-A5B2-F99B81119475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7-31ED-4E4A-A5B2-F99B81119475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9-31ED-4E4A-A5B2-F99B81119475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B-31ED-4E4A-A5B2-F99B81119475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D-31ED-4E4A-A5B2-F99B81119475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F-31ED-4E4A-A5B2-F99B81119475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31-31ED-4E4A-A5B2-F99B81119475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33-31ED-4E4A-A5B2-F99B81119475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35-31ED-4E4A-A5B2-F99B81119475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37-31ED-4E4A-A5B2-F99B81119475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39-31ED-4E4A-A5B2-F99B81119475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3B-31ED-4E4A-A5B2-F99B81119475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3D-31ED-4E4A-A5B2-F99B81119475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3F-31ED-4E4A-A5B2-F99B81119475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41-31ED-4E4A-A5B2-F99B81119475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43-31ED-4E4A-A5B2-F99B81119475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45-31ED-4E4A-A5B2-F99B81119475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47-31ED-4E4A-A5B2-F99B81119475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49-31ED-4E4A-A5B2-F99B81119475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4B-31ED-4E4A-A5B2-F99B81119475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4D-31ED-4E4A-A5B2-F99B81119475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4F-31ED-4E4A-A5B2-F99B81119475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51-31ED-4E4A-A5B2-F99B81119475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53-31ED-4E4A-A5B2-F99B81119475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55-31ED-4E4A-A5B2-F99B81119475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57-31ED-4E4A-A5B2-F99B81119475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59-31ED-4E4A-A5B2-F99B81119475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5B-31ED-4E4A-A5B2-F99B81119475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5D-31ED-4E4A-A5B2-F99B81119475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5F-31ED-4E4A-A5B2-F99B81119475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61-31ED-4E4A-A5B2-F99B81119475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63-31ED-4E4A-A5B2-F99B81119475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65-31ED-4E4A-A5B2-F99B81119475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67-31ED-4E4A-A5B2-F99B81119475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69-31ED-4E4A-A5B2-F99B81119475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6B-31ED-4E4A-A5B2-F99B81119475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6D-31ED-4E4A-A5B2-F99B81119475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6F-31ED-4E4A-A5B2-F99B81119475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71-31ED-4E4A-A5B2-F99B81119475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73-31ED-4E4A-A5B2-F99B81119475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75-31ED-4E4A-A5B2-F99B81119475}"/>
              </c:ext>
            </c:extLst>
          </c:dPt>
          <c:dPt>
            <c:idx val="59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77-31ED-4E4A-A5B2-F99B81119475}"/>
              </c:ext>
            </c:extLst>
          </c:dPt>
          <c:dPt>
            <c:idx val="6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79-31ED-4E4A-A5B2-F99B81119475}"/>
              </c:ext>
            </c:extLst>
          </c:dPt>
          <c:dPt>
            <c:idx val="6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7B-31ED-4E4A-A5B2-F99B81119475}"/>
              </c:ext>
            </c:extLst>
          </c:dPt>
          <c:dPt>
            <c:idx val="6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7D-31ED-4E4A-A5B2-F99B81119475}"/>
              </c:ext>
            </c:extLst>
          </c:dPt>
          <c:dPt>
            <c:idx val="6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7F-31ED-4E4A-A5B2-F99B81119475}"/>
              </c:ext>
            </c:extLst>
          </c:dPt>
          <c:dPt>
            <c:idx val="6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81-31ED-4E4A-A5B2-F99B81119475}"/>
              </c:ext>
            </c:extLst>
          </c:dPt>
          <c:dPt>
            <c:idx val="6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83-31ED-4E4A-A5B2-F99B81119475}"/>
              </c:ext>
            </c:extLst>
          </c:dPt>
          <c:dPt>
            <c:idx val="6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85-31ED-4E4A-A5B2-F99B81119475}"/>
              </c:ext>
            </c:extLst>
          </c:dPt>
          <c:dPt>
            <c:idx val="6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87-31ED-4E4A-A5B2-F99B81119475}"/>
              </c:ext>
            </c:extLst>
          </c:dPt>
          <c:dPt>
            <c:idx val="6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89-31ED-4E4A-A5B2-F99B81119475}"/>
              </c:ext>
            </c:extLst>
          </c:dPt>
          <c:dPt>
            <c:idx val="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8B-31ED-4E4A-A5B2-F99B81119475}"/>
              </c:ext>
            </c:extLst>
          </c:dPt>
          <c:dPt>
            <c:idx val="7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8D-31ED-4E4A-A5B2-F99B81119475}"/>
              </c:ext>
            </c:extLst>
          </c:dPt>
          <c:dPt>
            <c:idx val="7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8F-31ED-4E4A-A5B2-F99B81119475}"/>
              </c:ext>
            </c:extLst>
          </c:dPt>
          <c:dPt>
            <c:idx val="7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91-31ED-4E4A-A5B2-F99B81119475}"/>
              </c:ext>
            </c:extLst>
          </c:dPt>
          <c:dPt>
            <c:idx val="7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93-31ED-4E4A-A5B2-F99B81119475}"/>
              </c:ext>
            </c:extLst>
          </c:dPt>
          <c:dPt>
            <c:idx val="7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95-31ED-4E4A-A5B2-F99B81119475}"/>
              </c:ext>
            </c:extLst>
          </c:dPt>
          <c:dPt>
            <c:idx val="7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97-31ED-4E4A-A5B2-F99B81119475}"/>
              </c:ext>
            </c:extLst>
          </c:dPt>
          <c:dPt>
            <c:idx val="7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99-31ED-4E4A-A5B2-F99B81119475}"/>
              </c:ext>
            </c:extLst>
          </c:dPt>
          <c:dPt>
            <c:idx val="7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9B-31ED-4E4A-A5B2-F99B81119475}"/>
              </c:ext>
            </c:extLst>
          </c:dPt>
          <c:dPt>
            <c:idx val="7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9D-31ED-4E4A-A5B2-F99B81119475}"/>
              </c:ext>
            </c:extLst>
          </c:dPt>
          <c:dPt>
            <c:idx val="7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9F-31ED-4E4A-A5B2-F99B81119475}"/>
              </c:ext>
            </c:extLst>
          </c:dPt>
          <c:dPt>
            <c:idx val="8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A1-31ED-4E4A-A5B2-F99B81119475}"/>
              </c:ext>
            </c:extLst>
          </c:dPt>
          <c:dPt>
            <c:idx val="8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A3-31ED-4E4A-A5B2-F99B81119475}"/>
              </c:ext>
            </c:extLst>
          </c:dPt>
          <c:dPt>
            <c:idx val="8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A5-31ED-4E4A-A5B2-F99B81119475}"/>
              </c:ext>
            </c:extLst>
          </c:dPt>
          <c:dPt>
            <c:idx val="8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A7-31ED-4E4A-A5B2-F99B81119475}"/>
              </c:ext>
            </c:extLst>
          </c:dPt>
          <c:dPt>
            <c:idx val="8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A9-31ED-4E4A-A5B2-F99B81119475}"/>
              </c:ext>
            </c:extLst>
          </c:dPt>
          <c:dPt>
            <c:idx val="8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AB-31ED-4E4A-A5B2-F99B81119475}"/>
              </c:ext>
            </c:extLst>
          </c:dPt>
          <c:dPt>
            <c:idx val="8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AD-31ED-4E4A-A5B2-F99B81119475}"/>
              </c:ext>
            </c:extLst>
          </c:dPt>
          <c:dPt>
            <c:idx val="8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AF-31ED-4E4A-A5B2-F99B81119475}"/>
              </c:ext>
            </c:extLst>
          </c:dPt>
          <c:dPt>
            <c:idx val="8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B1-31ED-4E4A-A5B2-F99B81119475}"/>
              </c:ext>
            </c:extLst>
          </c:dPt>
          <c:dPt>
            <c:idx val="8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B3-31ED-4E4A-A5B2-F99B81119475}"/>
              </c:ext>
            </c:extLst>
          </c:dPt>
          <c:dPt>
            <c:idx val="9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B5-31ED-4E4A-A5B2-F99B81119475}"/>
              </c:ext>
            </c:extLst>
          </c:dPt>
          <c:dPt>
            <c:idx val="9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B7-31ED-4E4A-A5B2-F99B81119475}"/>
              </c:ext>
            </c:extLst>
          </c:dPt>
          <c:dPt>
            <c:idx val="9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B9-31ED-4E4A-A5B2-F99B81119475}"/>
              </c:ext>
            </c:extLst>
          </c:dPt>
          <c:dPt>
            <c:idx val="9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BB-31ED-4E4A-A5B2-F99B81119475}"/>
              </c:ext>
            </c:extLst>
          </c:dPt>
          <c:dPt>
            <c:idx val="9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BD-31ED-4E4A-A5B2-F99B81119475}"/>
              </c:ext>
            </c:extLst>
          </c:dPt>
          <c:dPt>
            <c:idx val="9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BF-31ED-4E4A-A5B2-F99B81119475}"/>
              </c:ext>
            </c:extLst>
          </c:dPt>
          <c:dPt>
            <c:idx val="9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C1-31ED-4E4A-A5B2-F99B81119475}"/>
              </c:ext>
            </c:extLst>
          </c:dPt>
          <c:dPt>
            <c:idx val="9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C3-31ED-4E4A-A5B2-F99B81119475}"/>
              </c:ext>
            </c:extLst>
          </c:dPt>
          <c:dPt>
            <c:idx val="9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C5-31ED-4E4A-A5B2-F99B81119475}"/>
              </c:ext>
            </c:extLst>
          </c:dPt>
          <c:dPt>
            <c:idx val="9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C7-31ED-4E4A-A5B2-F99B81119475}"/>
              </c:ext>
            </c:extLst>
          </c:dPt>
          <c:dPt>
            <c:idx val="10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C9-31ED-4E4A-A5B2-F99B81119475}"/>
              </c:ext>
            </c:extLst>
          </c:dPt>
          <c:dPt>
            <c:idx val="10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CB-31ED-4E4A-A5B2-F99B81119475}"/>
              </c:ext>
            </c:extLst>
          </c:dPt>
          <c:dPt>
            <c:idx val="102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CD-31ED-4E4A-A5B2-F99B81119475}"/>
              </c:ext>
            </c:extLst>
          </c:dPt>
          <c:dPt>
            <c:idx val="10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CF-31ED-4E4A-A5B2-F99B81119475}"/>
              </c:ext>
            </c:extLst>
          </c:dPt>
          <c:dPt>
            <c:idx val="104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D1-31ED-4E4A-A5B2-F99B81119475}"/>
              </c:ext>
            </c:extLst>
          </c:dPt>
          <c:dPt>
            <c:idx val="10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D3-31ED-4E4A-A5B2-F99B81119475}"/>
              </c:ext>
            </c:extLst>
          </c:dPt>
          <c:dPt>
            <c:idx val="106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D5-31ED-4E4A-A5B2-F99B81119475}"/>
              </c:ext>
            </c:extLst>
          </c:dPt>
          <c:dPt>
            <c:idx val="10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D7-31ED-4E4A-A5B2-F99B81119475}"/>
              </c:ext>
            </c:extLst>
          </c:dPt>
          <c:dPt>
            <c:idx val="108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D9-31ED-4E4A-A5B2-F99B81119475}"/>
              </c:ext>
            </c:extLst>
          </c:dPt>
          <c:dPt>
            <c:idx val="109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DB-31ED-4E4A-A5B2-F99B81119475}"/>
              </c:ext>
            </c:extLst>
          </c:dPt>
          <c:dPt>
            <c:idx val="11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DD-31ED-4E4A-A5B2-F99B81119475}"/>
              </c:ext>
            </c:extLst>
          </c:dPt>
          <c:dPt>
            <c:idx val="11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DF-31ED-4E4A-A5B2-F99B81119475}"/>
              </c:ext>
            </c:extLst>
          </c:dPt>
          <c:dPt>
            <c:idx val="11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E1-31ED-4E4A-A5B2-F99B81119475}"/>
              </c:ext>
            </c:extLst>
          </c:dPt>
          <c:dPt>
            <c:idx val="113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E3-31ED-4E4A-A5B2-F99B81119475}"/>
              </c:ext>
            </c:extLst>
          </c:dPt>
          <c:dPt>
            <c:idx val="11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E5-31ED-4E4A-A5B2-F99B81119475}"/>
              </c:ext>
            </c:extLst>
          </c:dPt>
          <c:dPt>
            <c:idx val="11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E7-31ED-4E4A-A5B2-F99B81119475}"/>
              </c:ext>
            </c:extLst>
          </c:dPt>
          <c:dPt>
            <c:idx val="11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E9-31ED-4E4A-A5B2-F99B81119475}"/>
              </c:ext>
            </c:extLst>
          </c:dPt>
          <c:dPt>
            <c:idx val="11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EB-31ED-4E4A-A5B2-F99B81119475}"/>
              </c:ext>
            </c:extLst>
          </c:dPt>
          <c:dPt>
            <c:idx val="11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ED-31ED-4E4A-A5B2-F99B81119475}"/>
              </c:ext>
            </c:extLst>
          </c:dPt>
          <c:dPt>
            <c:idx val="11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EF-31ED-4E4A-A5B2-F99B81119475}"/>
              </c:ext>
            </c:extLst>
          </c:dPt>
          <c:dPt>
            <c:idx val="12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F1-31ED-4E4A-A5B2-F99B81119475}"/>
              </c:ext>
            </c:extLst>
          </c:dPt>
          <c:dPt>
            <c:idx val="12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F3-31ED-4E4A-A5B2-F99B81119475}"/>
              </c:ext>
            </c:extLst>
          </c:dPt>
          <c:dPt>
            <c:idx val="122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F5-31ED-4E4A-A5B2-F99B81119475}"/>
              </c:ext>
            </c:extLst>
          </c:dPt>
          <c:dPt>
            <c:idx val="12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F7-31ED-4E4A-A5B2-F99B81119475}"/>
              </c:ext>
            </c:extLst>
          </c:dPt>
          <c:dPt>
            <c:idx val="124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F9-31ED-4E4A-A5B2-F99B81119475}"/>
              </c:ext>
            </c:extLst>
          </c:dPt>
          <c:dPt>
            <c:idx val="12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FB-31ED-4E4A-A5B2-F99B81119475}"/>
              </c:ext>
            </c:extLst>
          </c:dPt>
          <c:dPt>
            <c:idx val="12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FD-31ED-4E4A-A5B2-F99B81119475}"/>
              </c:ext>
            </c:extLst>
          </c:dPt>
          <c:dPt>
            <c:idx val="12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FF-31ED-4E4A-A5B2-F99B81119475}"/>
              </c:ext>
            </c:extLst>
          </c:dPt>
          <c:dPt>
            <c:idx val="12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01-31ED-4E4A-A5B2-F99B81119475}"/>
              </c:ext>
            </c:extLst>
          </c:dPt>
          <c:dPt>
            <c:idx val="12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03-31ED-4E4A-A5B2-F99B81119475}"/>
              </c:ext>
            </c:extLst>
          </c:dPt>
          <c:dPt>
            <c:idx val="13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05-31ED-4E4A-A5B2-F99B81119475}"/>
              </c:ext>
            </c:extLst>
          </c:dPt>
          <c:dPt>
            <c:idx val="13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07-31ED-4E4A-A5B2-F99B81119475}"/>
              </c:ext>
            </c:extLst>
          </c:dPt>
          <c:dPt>
            <c:idx val="132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09-31ED-4E4A-A5B2-F99B81119475}"/>
              </c:ext>
            </c:extLst>
          </c:dPt>
          <c:dPt>
            <c:idx val="13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0B-31ED-4E4A-A5B2-F99B81119475}"/>
              </c:ext>
            </c:extLst>
          </c:dPt>
          <c:dPt>
            <c:idx val="13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0D-31ED-4E4A-A5B2-F99B81119475}"/>
              </c:ext>
            </c:extLst>
          </c:dPt>
          <c:dPt>
            <c:idx val="13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0F-31ED-4E4A-A5B2-F99B81119475}"/>
              </c:ext>
            </c:extLst>
          </c:dPt>
          <c:dPt>
            <c:idx val="136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11-31ED-4E4A-A5B2-F99B81119475}"/>
              </c:ext>
            </c:extLst>
          </c:dPt>
          <c:dPt>
            <c:idx val="13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13-31ED-4E4A-A5B2-F99B81119475}"/>
              </c:ext>
            </c:extLst>
          </c:dPt>
          <c:dPt>
            <c:idx val="13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15-31ED-4E4A-A5B2-F99B81119475}"/>
              </c:ext>
            </c:extLst>
          </c:dPt>
          <c:dPt>
            <c:idx val="13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17-31ED-4E4A-A5B2-F99B81119475}"/>
              </c:ext>
            </c:extLst>
          </c:dPt>
          <c:dPt>
            <c:idx val="14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19-31ED-4E4A-A5B2-F99B81119475}"/>
              </c:ext>
            </c:extLst>
          </c:dPt>
          <c:dPt>
            <c:idx val="14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1B-31ED-4E4A-A5B2-F99B81119475}"/>
              </c:ext>
            </c:extLst>
          </c:dPt>
          <c:dPt>
            <c:idx val="14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1D-31ED-4E4A-A5B2-F99B81119475}"/>
              </c:ext>
            </c:extLst>
          </c:dPt>
          <c:dPt>
            <c:idx val="14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1F-31ED-4E4A-A5B2-F99B81119475}"/>
              </c:ext>
            </c:extLst>
          </c:dPt>
          <c:dPt>
            <c:idx val="144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21-31ED-4E4A-A5B2-F99B81119475}"/>
              </c:ext>
            </c:extLst>
          </c:dPt>
          <c:dPt>
            <c:idx val="14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23-31ED-4E4A-A5B2-F99B81119475}"/>
              </c:ext>
            </c:extLst>
          </c:dPt>
          <c:dPt>
            <c:idx val="146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25-31ED-4E4A-A5B2-F99B81119475}"/>
              </c:ext>
            </c:extLst>
          </c:dPt>
          <c:dPt>
            <c:idx val="14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27-31ED-4E4A-A5B2-F99B81119475}"/>
              </c:ext>
            </c:extLst>
          </c:dPt>
          <c:dPt>
            <c:idx val="148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29-31ED-4E4A-A5B2-F99B81119475}"/>
              </c:ext>
            </c:extLst>
          </c:dPt>
          <c:dPt>
            <c:idx val="14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2B-31ED-4E4A-A5B2-F99B81119475}"/>
              </c:ext>
            </c:extLst>
          </c:dPt>
          <c:dPt>
            <c:idx val="15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2D-31ED-4E4A-A5B2-F99B81119475}"/>
              </c:ext>
            </c:extLst>
          </c:dPt>
          <c:dPt>
            <c:idx val="15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2F-31ED-4E4A-A5B2-F99B81119475}"/>
              </c:ext>
            </c:extLst>
          </c:dPt>
          <c:dPt>
            <c:idx val="15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31-31ED-4E4A-A5B2-F99B81119475}"/>
              </c:ext>
            </c:extLst>
          </c:dPt>
          <c:dPt>
            <c:idx val="15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33-31ED-4E4A-A5B2-F99B81119475}"/>
              </c:ext>
            </c:extLst>
          </c:dPt>
          <c:dPt>
            <c:idx val="15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35-31ED-4E4A-A5B2-F99B81119475}"/>
              </c:ext>
            </c:extLst>
          </c:dPt>
          <c:dPt>
            <c:idx val="15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37-31ED-4E4A-A5B2-F99B81119475}"/>
              </c:ext>
            </c:extLst>
          </c:dPt>
          <c:dPt>
            <c:idx val="156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39-31ED-4E4A-A5B2-F99B81119475}"/>
              </c:ext>
            </c:extLst>
          </c:dPt>
          <c:dPt>
            <c:idx val="15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3B-31ED-4E4A-A5B2-F99B81119475}"/>
              </c:ext>
            </c:extLst>
          </c:dPt>
          <c:dPt>
            <c:idx val="158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3D-31ED-4E4A-A5B2-F99B81119475}"/>
              </c:ext>
            </c:extLst>
          </c:dPt>
          <c:dPt>
            <c:idx val="15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3F-31ED-4E4A-A5B2-F99B81119475}"/>
              </c:ext>
            </c:extLst>
          </c:dPt>
          <c:dPt>
            <c:idx val="160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41-31ED-4E4A-A5B2-F99B81119475}"/>
              </c:ext>
            </c:extLst>
          </c:dPt>
          <c:dPt>
            <c:idx val="16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43-31ED-4E4A-A5B2-F99B81119475}"/>
              </c:ext>
            </c:extLst>
          </c:dPt>
          <c:dPt>
            <c:idx val="162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45-31ED-4E4A-A5B2-F99B81119475}"/>
              </c:ext>
            </c:extLst>
          </c:dPt>
          <c:dPt>
            <c:idx val="163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47-31ED-4E4A-A5B2-F99B81119475}"/>
              </c:ext>
            </c:extLst>
          </c:dPt>
          <c:dPt>
            <c:idx val="164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49-31ED-4E4A-A5B2-F99B81119475}"/>
              </c:ext>
            </c:extLst>
          </c:dPt>
          <c:dPt>
            <c:idx val="165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4B-31ED-4E4A-A5B2-F99B81119475}"/>
              </c:ext>
            </c:extLst>
          </c:dPt>
          <c:dPt>
            <c:idx val="166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4D-31ED-4E4A-A5B2-F99B81119475}"/>
              </c:ext>
            </c:extLst>
          </c:dPt>
          <c:dPt>
            <c:idx val="167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4F-31ED-4E4A-A5B2-F99B81119475}"/>
              </c:ext>
            </c:extLst>
          </c:dPt>
          <c:dPt>
            <c:idx val="16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51-31ED-4E4A-A5B2-F99B81119475}"/>
              </c:ext>
            </c:extLst>
          </c:dPt>
          <c:dPt>
            <c:idx val="16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53-31ED-4E4A-A5B2-F99B81119475}"/>
              </c:ext>
            </c:extLst>
          </c:dPt>
          <c:dPt>
            <c:idx val="17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55-31ED-4E4A-A5B2-F99B81119475}"/>
              </c:ext>
            </c:extLst>
          </c:dPt>
          <c:dPt>
            <c:idx val="17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57-31ED-4E4A-A5B2-F99B81119475}"/>
              </c:ext>
            </c:extLst>
          </c:dPt>
          <c:dPt>
            <c:idx val="17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59-31ED-4E4A-A5B2-F99B81119475}"/>
              </c:ext>
            </c:extLst>
          </c:dPt>
          <c:dPt>
            <c:idx val="17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5B-31ED-4E4A-A5B2-F99B81119475}"/>
              </c:ext>
            </c:extLst>
          </c:dPt>
          <c:dPt>
            <c:idx val="174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5D-31ED-4E4A-A5B2-F99B81119475}"/>
              </c:ext>
            </c:extLst>
          </c:dPt>
          <c:dPt>
            <c:idx val="17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5F-31ED-4E4A-A5B2-F99B81119475}"/>
              </c:ext>
            </c:extLst>
          </c:dPt>
          <c:dPt>
            <c:idx val="176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61-31ED-4E4A-A5B2-F99B81119475}"/>
              </c:ext>
            </c:extLst>
          </c:dPt>
          <c:dPt>
            <c:idx val="17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63-31ED-4E4A-A5B2-F99B81119475}"/>
              </c:ext>
            </c:extLst>
          </c:dPt>
          <c:dPt>
            <c:idx val="17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65-31ED-4E4A-A5B2-F99B811194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Sheet3!$A$5:$A$542</c:f>
              <c:multiLvlStrCache>
                <c:ptCount val="179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  <c:pt idx="10">
                    <c:v>Male</c:v>
                  </c:pt>
                  <c:pt idx="11">
                    <c:v>Female</c:v>
                  </c:pt>
                  <c:pt idx="12">
                    <c:v>Male</c:v>
                  </c:pt>
                  <c:pt idx="13">
                    <c:v>Female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Female</c:v>
                  </c:pt>
                  <c:pt idx="18">
                    <c:v>Female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Male</c:v>
                  </c:pt>
                  <c:pt idx="25">
                    <c:v>Female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Female</c:v>
                  </c:pt>
                  <c:pt idx="29">
                    <c:v>Male</c:v>
                  </c:pt>
                  <c:pt idx="30">
                    <c:v>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Male</c:v>
                  </c:pt>
                  <c:pt idx="34">
                    <c:v>Female</c:v>
                  </c:pt>
                  <c:pt idx="35">
                    <c:v>Female</c:v>
                  </c:pt>
                  <c:pt idx="36">
                    <c:v>Female</c:v>
                  </c:pt>
                  <c:pt idx="37">
                    <c:v>(blank)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Male</c:v>
                  </c:pt>
                  <c:pt idx="42">
                    <c:v>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Male</c:v>
                  </c:pt>
                  <c:pt idx="46">
                    <c:v>Male</c:v>
                  </c:pt>
                  <c:pt idx="47">
                    <c:v>Female</c:v>
                  </c:pt>
                  <c:pt idx="48">
                    <c:v>Female</c:v>
                  </c:pt>
                  <c:pt idx="49">
                    <c:v>Female</c:v>
                  </c:pt>
                  <c:pt idx="50">
                    <c:v>Male</c:v>
                  </c:pt>
                  <c:pt idx="51">
                    <c:v>Male</c:v>
                  </c:pt>
                  <c:pt idx="52">
                    <c:v>Female</c:v>
                  </c:pt>
                  <c:pt idx="53">
                    <c:v>Male</c:v>
                  </c:pt>
                  <c:pt idx="54">
                    <c:v>Female</c:v>
                  </c:pt>
                  <c:pt idx="55">
                    <c:v>Male</c:v>
                  </c:pt>
                  <c:pt idx="56">
                    <c:v>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Male</c:v>
                  </c:pt>
                  <c:pt idx="60">
                    <c:v>Female</c:v>
                  </c:pt>
                  <c:pt idx="61">
                    <c:v>Female</c:v>
                  </c:pt>
                  <c:pt idx="62">
                    <c:v>Male</c:v>
                  </c:pt>
                  <c:pt idx="63">
                    <c:v>Male</c:v>
                  </c:pt>
                  <c:pt idx="64">
                    <c:v>Female</c:v>
                  </c:pt>
                  <c:pt idx="65">
                    <c:v>Female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Female</c:v>
                  </c:pt>
                  <c:pt idx="72">
                    <c:v>Female</c:v>
                  </c:pt>
                  <c:pt idx="73">
                    <c:v>Female</c:v>
                  </c:pt>
                  <c:pt idx="74">
                    <c:v>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(blank)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Male</c:v>
                  </c:pt>
                  <c:pt idx="85">
                    <c:v>Female</c:v>
                  </c:pt>
                  <c:pt idx="86">
                    <c:v>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Female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Female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Female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Female</c:v>
                  </c:pt>
                  <c:pt idx="103">
                    <c:v>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Male</c:v>
                  </c:pt>
                  <c:pt idx="107">
                    <c:v>Male</c:v>
                  </c:pt>
                  <c:pt idx="108">
                    <c:v>(blank)</c:v>
                  </c:pt>
                  <c:pt idx="109">
                    <c:v>Female</c:v>
                  </c:pt>
                  <c:pt idx="110">
                    <c:v>Male</c:v>
                  </c:pt>
                  <c:pt idx="111">
                    <c:v>Male</c:v>
                  </c:pt>
                  <c:pt idx="112">
                    <c:v>Female</c:v>
                  </c:pt>
                  <c:pt idx="113">
                    <c:v>Female</c:v>
                  </c:pt>
                  <c:pt idx="114">
                    <c:v>Female</c:v>
                  </c:pt>
                  <c:pt idx="115">
                    <c:v>Female</c:v>
                  </c:pt>
                  <c:pt idx="116">
                    <c:v>Female</c:v>
                  </c:pt>
                  <c:pt idx="117">
                    <c:v>Male</c:v>
                  </c:pt>
                  <c:pt idx="118">
                    <c:v>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Female</c:v>
                  </c:pt>
                  <c:pt idx="124">
                    <c:v>Male</c:v>
                  </c:pt>
                  <c:pt idx="125">
                    <c:v>Female</c:v>
                  </c:pt>
                  <c:pt idx="126">
                    <c:v>Male</c:v>
                  </c:pt>
                  <c:pt idx="127">
                    <c:v>Female</c:v>
                  </c:pt>
                  <c:pt idx="128">
                    <c:v>Female</c:v>
                  </c:pt>
                  <c:pt idx="129">
                    <c:v>(blank)</c:v>
                  </c:pt>
                  <c:pt idx="130">
                    <c:v>Male</c:v>
                  </c:pt>
                  <c:pt idx="131">
                    <c:v>Female</c:v>
                  </c:pt>
                  <c:pt idx="132">
                    <c:v>Male</c:v>
                  </c:pt>
                  <c:pt idx="133">
                    <c:v>Male</c:v>
                  </c:pt>
                  <c:pt idx="134">
                    <c:v>Female</c:v>
                  </c:pt>
                  <c:pt idx="135">
                    <c:v>Female</c:v>
                  </c:pt>
                  <c:pt idx="136">
                    <c:v>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Female</c:v>
                  </c:pt>
                  <c:pt idx="141">
                    <c:v>Female</c:v>
                  </c:pt>
                  <c:pt idx="142">
                    <c:v>Female</c:v>
                  </c:pt>
                  <c:pt idx="143">
                    <c:v>Female</c:v>
                  </c:pt>
                  <c:pt idx="144">
                    <c:v>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Male</c:v>
                  </c:pt>
                  <c:pt idx="148">
                    <c:v>Female</c:v>
                  </c:pt>
                  <c:pt idx="149">
                    <c:v>Female</c:v>
                  </c:pt>
                  <c:pt idx="150">
                    <c:v>Male</c:v>
                  </c:pt>
                  <c:pt idx="151">
                    <c:v>Female</c:v>
                  </c:pt>
                  <c:pt idx="152">
                    <c:v>Female</c:v>
                  </c:pt>
                  <c:pt idx="153">
                    <c:v>Male</c:v>
                  </c:pt>
                  <c:pt idx="154">
                    <c:v>Male</c:v>
                  </c:pt>
                  <c:pt idx="155">
                    <c:v>Female</c:v>
                  </c:pt>
                  <c:pt idx="156">
                    <c:v>Male</c:v>
                  </c:pt>
                  <c:pt idx="157">
                    <c:v>Male</c:v>
                  </c:pt>
                  <c:pt idx="158">
                    <c:v>Male</c:v>
                  </c:pt>
                  <c:pt idx="159">
                    <c:v>Male</c:v>
                  </c:pt>
                  <c:pt idx="160">
                    <c:v>Male</c:v>
                  </c:pt>
                  <c:pt idx="161">
                    <c:v>Male</c:v>
                  </c:pt>
                  <c:pt idx="162">
                    <c:v>Male</c:v>
                  </c:pt>
                  <c:pt idx="163">
                    <c:v>Male</c:v>
                  </c:pt>
                  <c:pt idx="164">
                    <c:v>Female</c:v>
                  </c:pt>
                  <c:pt idx="165">
                    <c:v>(blank)</c:v>
                  </c:pt>
                  <c:pt idx="166">
                    <c:v>Male</c:v>
                  </c:pt>
                  <c:pt idx="167">
                    <c:v>Female</c:v>
                  </c:pt>
                  <c:pt idx="168">
                    <c:v>Male</c:v>
                  </c:pt>
                  <c:pt idx="169">
                    <c:v>Male</c:v>
                  </c:pt>
                  <c:pt idx="170">
                    <c:v>Female</c:v>
                  </c:pt>
                  <c:pt idx="171">
                    <c:v>(blank)</c:v>
                  </c:pt>
                  <c:pt idx="172">
                    <c:v>Male</c:v>
                  </c:pt>
                  <c:pt idx="173">
                    <c:v>Female</c:v>
                  </c:pt>
                  <c:pt idx="174">
                    <c:v>Female</c:v>
                  </c:pt>
                  <c:pt idx="175">
                    <c:v>Female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Male</c:v>
                  </c:pt>
                </c:lvl>
                <c:lvl>
                  <c:pt idx="0">
                    <c:v>Ardella Dyment</c:v>
                  </c:pt>
                  <c:pt idx="1">
                    <c:v>Minerva Ricardot</c:v>
                  </c:pt>
                  <c:pt idx="2">
                    <c:v>Marquita Liquorish</c:v>
                  </c:pt>
                  <c:pt idx="3">
                    <c:v>Billi Fellgate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 Shipsey</c:v>
                  </c:pt>
                  <c:pt idx="7">
                    <c:v>Daisie McNeice</c:v>
                  </c:pt>
                  <c:pt idx="8">
                    <c:v>Inger Chapelhow</c:v>
                  </c:pt>
                  <c:pt idx="9">
                    <c:v>Mollie  Hanway</c:v>
                  </c:pt>
                  <c:pt idx="10">
                    <c:v>Enoch Dowrey</c:v>
                  </c:pt>
                  <c:pt idx="11">
                    <c:v>Eleonore Airdrie</c:v>
                  </c:pt>
                  <c:pt idx="12">
                    <c:v>Adolph McNalley</c:v>
                  </c:pt>
                  <c:pt idx="13">
                    <c:v>Genevra Friday</c:v>
                  </c:pt>
                  <c:pt idx="14">
                    <c:v>Aloise MacCathay 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Wagg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Althea  Bronger</c:v>
                  </c:pt>
                  <c:pt idx="22">
                    <c:v>Evanne  Sheryn</c:v>
                  </c:pt>
                  <c:pt idx="23">
                    <c:v>Daisie Dahlman</c:v>
                  </c:pt>
                  <c:pt idx="24">
                    <c:v>Isaak Rawne</c:v>
                  </c:pt>
                  <c:pt idx="25">
                    <c:v>Vaughn Carvill</c:v>
                  </c:pt>
                  <c:pt idx="26">
                    <c:v>Estell Kingsland</c:v>
                  </c:pt>
                  <c:pt idx="27">
                    <c:v>Danica Nayshe</c:v>
                  </c:pt>
                  <c:pt idx="28">
                    <c:v>Stan  Tolliday</c:v>
                  </c:pt>
                  <c:pt idx="29">
                    <c:v>Myrle Prandoni</c:v>
                  </c:pt>
                  <c:pt idx="30">
                    <c:v>Vere Kulic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Kath Bletsoe</c:v>
                  </c:pt>
                  <c:pt idx="34">
                    <c:v>Van Tuxwell</c:v>
                  </c:pt>
                  <c:pt idx="35">
                    <c:v>Giffer Berlin</c:v>
                  </c:pt>
                  <c:pt idx="36">
                    <c:v> Wyn Treadger</c:v>
                  </c:pt>
                  <c:pt idx="37">
                    <c:v>Nananne Gehringer</c:v>
                  </c:pt>
                  <c:pt idx="38">
                    <c:v>Oona Donan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Collen Dunbleton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Leena Bruckshaw</c:v>
                  </c:pt>
                  <c:pt idx="46">
                    <c:v>Verla Timmis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Riccardo Hagan</c:v>
                  </c:pt>
                  <c:pt idx="52">
                    <c:v>Barr Faughny</c:v>
                  </c:pt>
                  <c:pt idx="53">
                    <c:v>Dennison Crosswaite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Westbrook Brandino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 Callcott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Sidoney Yitzhok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Glenny</c:v>
                  </c:pt>
                  <c:pt idx="70">
                    <c:v>Cara Havers</c:v>
                  </c:pt>
                  <c:pt idx="71">
                    <c:v>Niko MacGille</c:v>
                  </c:pt>
                  <c:pt idx="72">
                    <c:v>North Bertomeu</c:v>
                  </c:pt>
                  <c:pt idx="73">
                    <c:v>Inge Creer</c:v>
                  </c:pt>
                  <c:pt idx="74">
                    <c:v>Syd Fearn</c:v>
                  </c:pt>
                  <c:pt idx="75">
                    <c:v>Gradey Litton</c:v>
                  </c:pt>
                  <c:pt idx="76">
                    <c:v>Felice McMurty</c:v>
                  </c:pt>
                  <c:pt idx="77">
                    <c:v>Robinia Scholling</c:v>
                  </c:pt>
                  <c:pt idx="78">
                    <c:v>Inger Andriveaux</c:v>
                  </c:pt>
                  <c:pt idx="79">
                    <c:v>Alexandros Rackley</c:v>
                  </c:pt>
                  <c:pt idx="80">
                    <c:v>Easter Pyke</c:v>
                  </c:pt>
                  <c:pt idx="81">
                    <c:v>Revkah Antonacci</c:v>
                  </c:pt>
                  <c:pt idx="82">
                    <c:v>Yanaton Wooster</c:v>
                  </c:pt>
                  <c:pt idx="83">
                    <c:v>Pearla  Beteriss</c:v>
                  </c:pt>
                  <c:pt idx="84">
                    <c:v>Natalee Craiker</c:v>
                  </c:pt>
                  <c:pt idx="85">
                    <c:v>Mick Spraberry</c:v>
                  </c:pt>
                  <c:pt idx="86">
                    <c:v>Collin Jagson</c:v>
                  </c:pt>
                  <c:pt idx="87">
                    <c:v>Gilda Richen</c:v>
                  </c:pt>
                  <c:pt idx="88">
                    <c:v>Tammi Lackham</c:v>
                  </c:pt>
                  <c:pt idx="89">
                    <c:v>Grazia Bunkle</c:v>
                  </c:pt>
                  <c:pt idx="90">
                    <c:v>Camilla Castle</c:v>
                  </c:pt>
                  <c:pt idx="91">
                    <c:v>Jo-anne Gobeau</c:v>
                  </c:pt>
                  <c:pt idx="92">
                    <c:v>Lincoln Cord</c:v>
                  </c:pt>
                  <c:pt idx="93">
                    <c:v>Maritsa Marusic</c:v>
                  </c:pt>
                  <c:pt idx="94">
                    <c:v>Rafaelita Blaksland </c:v>
                  </c:pt>
                  <c:pt idx="95">
                    <c:v>Barbara-anne Kenchington</c:v>
                  </c:pt>
                  <c:pt idx="96">
                    <c:v>Dulsea Folkes</c:v>
                  </c:pt>
                  <c:pt idx="97">
                    <c:v>Caresa Christer</c:v>
                  </c:pt>
                  <c:pt idx="98">
                    <c:v>Dean Biggam</c:v>
                  </c:pt>
                  <c:pt idx="99">
                    <c:v>Alicea Pudsall</c:v>
                  </c:pt>
                  <c:pt idx="100">
                    <c:v>Alyosha Riquet</c:v>
                  </c:pt>
                  <c:pt idx="101">
                    <c:v>Ignacius Losel</c:v>
                  </c:pt>
                  <c:pt idx="102">
                    <c:v>Cletus McGarahan </c:v>
                  </c:pt>
                  <c:pt idx="103">
                    <c:v>Granny Spencelayh</c:v>
                  </c:pt>
                  <c:pt idx="104">
                    <c:v>Shantee  D'Antonio</c:v>
                  </c:pt>
                  <c:pt idx="105">
                    <c:v>Katya Hundy</c:v>
                  </c:pt>
                  <c:pt idx="106">
                    <c:v>Aileen McCritchie</c:v>
                  </c:pt>
                  <c:pt idx="107">
                    <c:v> Fred Dudeney</c:v>
                  </c:pt>
                  <c:pt idx="108">
                    <c:v>Anjanette Ferre</c:v>
                  </c:pt>
                  <c:pt idx="109">
                    <c:v>Grady Rochelle</c:v>
                  </c:pt>
                  <c:pt idx="110">
                    <c:v>Lizzie Mullally</c:v>
                  </c:pt>
                  <c:pt idx="111">
                    <c:v>Antonetta  Coggeshall</c:v>
                  </c:pt>
                  <c:pt idx="112">
                    <c:v>Wald Bountiff</c:v>
                  </c:pt>
                  <c:pt idx="113">
                    <c:v>Mackenzie Hannis</c:v>
                  </c:pt>
                  <c:pt idx="114">
                    <c:v>Thorvald Milliken</c:v>
                  </c:pt>
                  <c:pt idx="115">
                    <c:v>Iain Wiburn</c:v>
                  </c:pt>
                  <c:pt idx="116">
                    <c:v>Debera Gow </c:v>
                  </c:pt>
                  <c:pt idx="117">
                    <c:v>Dare Tully</c:v>
                  </c:pt>
                  <c:pt idx="118">
                    <c:v>Bendite  Bloan</c:v>
                  </c:pt>
                  <c:pt idx="119">
                    <c:v>Doe Clubley</c:v>
                  </c:pt>
                  <c:pt idx="120">
                    <c:v>Kellsie Waby</c:v>
                  </c:pt>
                  <c:pt idx="121">
                    <c:v>Crawford Scad</c:v>
                  </c:pt>
                  <c:pt idx="122">
                    <c:v>Seward Kubera</c:v>
                  </c:pt>
                  <c:pt idx="123">
                    <c:v>Janina Wolverson</c:v>
                  </c:pt>
                  <c:pt idx="124">
                    <c:v>Bari Toffano</c:v>
                  </c:pt>
                  <c:pt idx="125">
                    <c:v>Lea Chaplin</c:v>
                  </c:pt>
                  <c:pt idx="126">
                    <c:v>Marline Wahncke</c:v>
                  </c:pt>
                  <c:pt idx="127">
                    <c:v>Hinda Label </c:v>
                  </c:pt>
                  <c:pt idx="128">
                    <c:v>Shaylyn Ransbury </c:v>
                  </c:pt>
                  <c:pt idx="129">
                    <c:v>Tadio Audritt</c:v>
                  </c:pt>
                  <c:pt idx="130">
                    <c:v>Thedrick Bothwell</c:v>
                  </c:pt>
                  <c:pt idx="131">
                    <c:v>Tristam Cuming</c:v>
                  </c:pt>
                  <c:pt idx="132">
                    <c:v>Maible Azemar</c:v>
                  </c:pt>
                  <c:pt idx="133">
                    <c:v>Giselbert Newlands</c:v>
                  </c:pt>
                  <c:pt idx="134">
                    <c:v>Magnum Locksley</c:v>
                  </c:pt>
                  <c:pt idx="135">
                    <c:v>Letisha Carrett</c:v>
                  </c:pt>
                  <c:pt idx="136">
                    <c:v>Adrianne Gave</c:v>
                  </c:pt>
                  <c:pt idx="137">
                    <c:v>Tabby  Astall</c:v>
                  </c:pt>
                  <c:pt idx="138">
                    <c:v>Adela Dowsett</c:v>
                  </c:pt>
                  <c:pt idx="139">
                    <c:v>Brendan  Edgeller</c:v>
                  </c:pt>
                  <c:pt idx="140">
                    <c:v>Lissy McCoy</c:v>
                  </c:pt>
                  <c:pt idx="141">
                    <c:v>Charmane Heistermann</c:v>
                  </c:pt>
                  <c:pt idx="142">
                    <c:v>Gilles Jaquet</c:v>
                  </c:pt>
                  <c:pt idx="143">
                    <c:v>Audry Yu</c:v>
                  </c:pt>
                  <c:pt idx="144">
                    <c:v>Abigael Basire</c:v>
                  </c:pt>
                  <c:pt idx="145">
                    <c:v>Ginger  Myott</c:v>
                  </c:pt>
                  <c:pt idx="146">
                    <c:v>Freddy Linford</c:v>
                  </c:pt>
                  <c:pt idx="147">
                    <c:v>Lindy Guillet</c:v>
                  </c:pt>
                  <c:pt idx="148">
                    <c:v>Northrop Reid</c:v>
                  </c:pt>
                  <c:pt idx="149">
                    <c:v>Rhiamon Mollison</c:v>
                  </c:pt>
                  <c:pt idx="150">
                    <c:v>Thekla Lynnett</c:v>
                  </c:pt>
                  <c:pt idx="151">
                    <c:v>Aluin Churly</c:v>
                  </c:pt>
                  <c:pt idx="152">
                    <c:v>Delphine Jewis</c:v>
                  </c:pt>
                  <c:pt idx="153">
                    <c:v>Evangelina Lergan</c:v>
                  </c:pt>
                  <c:pt idx="154">
                    <c:v>Alexis Gotfrey</c:v>
                  </c:pt>
                  <c:pt idx="155">
                    <c:v>Adey Ryal</c:v>
                  </c:pt>
                  <c:pt idx="156">
                    <c:v>Devinne Tuny</c:v>
                  </c:pt>
                  <c:pt idx="157">
                    <c:v>Ignacius Losel</c:v>
                  </c:pt>
                  <c:pt idx="158">
                    <c:v>Shellysheldon Mahady</c:v>
                  </c:pt>
                  <c:pt idx="159">
                    <c:v>Tallie Chaikovski</c:v>
                  </c:pt>
                  <c:pt idx="160">
                    <c:v>Alic Bagg</c:v>
                  </c:pt>
                  <c:pt idx="161">
                    <c:v>Floyd  Cowgill</c:v>
                  </c:pt>
                  <c:pt idx="162">
                    <c:v>Renaldo Thomassin</c:v>
                  </c:pt>
                  <c:pt idx="163">
                    <c:v>Karyn Creeghan</c:v>
                  </c:pt>
                  <c:pt idx="164">
                    <c:v>Richy Gray</c:v>
                  </c:pt>
                  <c:pt idx="165">
                    <c:v>Egor Minto</c:v>
                  </c:pt>
                  <c:pt idx="166">
                    <c:v>Leonidas Cavaney</c:v>
                  </c:pt>
                  <c:pt idx="167">
                    <c:v>Oby Sorrel</c:v>
                  </c:pt>
                  <c:pt idx="168">
                    <c:v>Dulce Colbeck</c:v>
                  </c:pt>
                  <c:pt idx="169">
                    <c:v>Michale Rolf</c:v>
                  </c:pt>
                  <c:pt idx="170">
                    <c:v>Ewart Hovel</c:v>
                  </c:pt>
                  <c:pt idx="171">
                    <c:v>Marissa Infante</c:v>
                  </c:pt>
                  <c:pt idx="172">
                    <c:v>Edi  Hofton</c:v>
                  </c:pt>
                  <c:pt idx="173">
                    <c:v>Malory Biles</c:v>
                  </c:pt>
                  <c:pt idx="174">
                    <c:v>Carolyn Attack </c:v>
                  </c:pt>
                  <c:pt idx="175">
                    <c:v>Theresita Chasmer</c:v>
                  </c:pt>
                  <c:pt idx="176">
                    <c:v>Yvette  Bett</c:v>
                  </c:pt>
                  <c:pt idx="177">
                    <c:v>Nickolai  Artin</c:v>
                  </c:pt>
                  <c:pt idx="178">
                    <c:v>Dell Molloy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0">
                    <c:v>SQ02638</c:v>
                  </c:pt>
                  <c:pt idx="71">
                    <c:v>SQ02643</c:v>
                  </c:pt>
                  <c:pt idx="72">
                    <c:v>SQ02703</c:v>
                  </c:pt>
                  <c:pt idx="73">
                    <c:v>SQ03024</c:v>
                  </c:pt>
                  <c:pt idx="74">
                    <c:v>SQ03116</c:v>
                  </c:pt>
                  <c:pt idx="75">
                    <c:v>SQ03321</c:v>
                  </c:pt>
                  <c:pt idx="76">
                    <c:v>SQ03350</c:v>
                  </c:pt>
                  <c:pt idx="77">
                    <c:v>SQ03387</c:v>
                  </c:pt>
                  <c:pt idx="78">
                    <c:v>SQ03476</c:v>
                  </c:pt>
                  <c:pt idx="79">
                    <c:v>SQ03546</c:v>
                  </c:pt>
                  <c:pt idx="80">
                    <c:v>SQ03626</c:v>
                  </c:pt>
                  <c:pt idx="81">
                    <c:v>SQ03733</c:v>
                  </c:pt>
                  <c:pt idx="82">
                    <c:v>SQ04488</c:v>
                  </c:pt>
                  <c:pt idx="83">
                    <c:v>SQ04598</c:v>
                  </c:pt>
                  <c:pt idx="84">
                    <c:v>SQ04603</c:v>
                  </c:pt>
                  <c:pt idx="85">
                    <c:v>SQ04612</c:v>
                  </c:pt>
                  <c:pt idx="86">
                    <c:v>SQ04665</c:v>
                  </c:pt>
                  <c:pt idx="87">
                    <c:v>SQ04960</c:v>
                  </c:pt>
                  <c:pt idx="88">
                    <c:v>TN00083</c:v>
                  </c:pt>
                  <c:pt idx="89">
                    <c:v>TN00129</c:v>
                  </c:pt>
                  <c:pt idx="90">
                    <c:v>TN00182</c:v>
                  </c:pt>
                  <c:pt idx="91">
                    <c:v>TN00214</c:v>
                  </c:pt>
                  <c:pt idx="92">
                    <c:v>TN00227</c:v>
                  </c:pt>
                  <c:pt idx="93">
                    <c:v>TN00464</c:v>
                  </c:pt>
                  <c:pt idx="94">
                    <c:v>TN00579</c:v>
                  </c:pt>
                  <c:pt idx="95">
                    <c:v>TN00698</c:v>
                  </c:pt>
                  <c:pt idx="96">
                    <c:v>TN00727</c:v>
                  </c:pt>
                  <c:pt idx="97">
                    <c:v>TN00735</c:v>
                  </c:pt>
                  <c:pt idx="98">
                    <c:v>TN00890</c:v>
                  </c:pt>
                  <c:pt idx="99">
                    <c:v>TN01028</c:v>
                  </c:pt>
                  <c:pt idx="100">
                    <c:v>TN01210</c:v>
                  </c:pt>
                  <c:pt idx="101">
                    <c:v>TN01256</c:v>
                  </c:pt>
                  <c:pt idx="102">
                    <c:v>TN01281</c:v>
                  </c:pt>
                  <c:pt idx="103">
                    <c:v>TN01340</c:v>
                  </c:pt>
                  <c:pt idx="104">
                    <c:v>TN01389</c:v>
                  </c:pt>
                  <c:pt idx="105">
                    <c:v>TN01632</c:v>
                  </c:pt>
                  <c:pt idx="106">
                    <c:v>TN01876</c:v>
                  </c:pt>
                  <c:pt idx="107">
                    <c:v>TN01912</c:v>
                  </c:pt>
                  <c:pt idx="108">
                    <c:v>TN02496</c:v>
                  </c:pt>
                  <c:pt idx="109">
                    <c:v>TN02570</c:v>
                  </c:pt>
                  <c:pt idx="110">
                    <c:v>TN02667</c:v>
                  </c:pt>
                  <c:pt idx="111">
                    <c:v>TN02674</c:v>
                  </c:pt>
                  <c:pt idx="112">
                    <c:v>TN02727</c:v>
                  </c:pt>
                  <c:pt idx="113">
                    <c:v>TN02749</c:v>
                  </c:pt>
                  <c:pt idx="114">
                    <c:v>TN02798</c:v>
                  </c:pt>
                  <c:pt idx="115">
                    <c:v>TN02883</c:v>
                  </c:pt>
                  <c:pt idx="116">
                    <c:v>TN03032</c:v>
                  </c:pt>
                  <c:pt idx="117">
                    <c:v>TN03068</c:v>
                  </c:pt>
                  <c:pt idx="118">
                    <c:v>TN03097</c:v>
                  </c:pt>
                  <c:pt idx="119">
                    <c:v>TN03169</c:v>
                  </c:pt>
                  <c:pt idx="120">
                    <c:v>TN03210</c:v>
                  </c:pt>
                  <c:pt idx="121">
                    <c:v>TN03331</c:v>
                  </c:pt>
                  <c:pt idx="122">
                    <c:v>TN03416</c:v>
                  </c:pt>
                  <c:pt idx="123">
                    <c:v>TN03575</c:v>
                  </c:pt>
                  <c:pt idx="124">
                    <c:v>TN04058</c:v>
                  </c:pt>
                  <c:pt idx="125">
                    <c:v>TN04067</c:v>
                  </c:pt>
                  <c:pt idx="126">
                    <c:v>TN04101</c:v>
                  </c:pt>
                  <c:pt idx="127">
                    <c:v>TN04175</c:v>
                  </c:pt>
                  <c:pt idx="128">
                    <c:v>TN04246</c:v>
                  </c:pt>
                  <c:pt idx="129">
                    <c:v>TN04428</c:v>
                  </c:pt>
                  <c:pt idx="130">
                    <c:v>TN04660</c:v>
                  </c:pt>
                  <c:pt idx="131">
                    <c:v>TN04740</c:v>
                  </c:pt>
                  <c:pt idx="132">
                    <c:v>VT00017</c:v>
                  </c:pt>
                  <c:pt idx="133">
                    <c:v>VT00336</c:v>
                  </c:pt>
                  <c:pt idx="134">
                    <c:v>VT00578</c:v>
                  </c:pt>
                  <c:pt idx="135">
                    <c:v>VT00596</c:v>
                  </c:pt>
                  <c:pt idx="136">
                    <c:v>VT00687</c:v>
                  </c:pt>
                  <c:pt idx="137">
                    <c:v>VT01092</c:v>
                  </c:pt>
                  <c:pt idx="138">
                    <c:v>VT01101</c:v>
                  </c:pt>
                  <c:pt idx="139">
                    <c:v>VT01249</c:v>
                  </c:pt>
                  <c:pt idx="140">
                    <c:v>VT01323</c:v>
                  </c:pt>
                  <c:pt idx="141">
                    <c:v>VT01523</c:v>
                  </c:pt>
                  <c:pt idx="142">
                    <c:v>VT01610</c:v>
                  </c:pt>
                  <c:pt idx="143">
                    <c:v>VT01684</c:v>
                  </c:pt>
                  <c:pt idx="144">
                    <c:v>VT01703</c:v>
                  </c:pt>
                  <c:pt idx="145">
                    <c:v>VT01740</c:v>
                  </c:pt>
                  <c:pt idx="146">
                    <c:v>VT01803</c:v>
                  </c:pt>
                  <c:pt idx="147">
                    <c:v>VT01893</c:v>
                  </c:pt>
                  <c:pt idx="148">
                    <c:v>VT02118</c:v>
                  </c:pt>
                  <c:pt idx="149">
                    <c:v>VT02260</c:v>
                  </c:pt>
                  <c:pt idx="150">
                    <c:v>VT02313</c:v>
                  </c:pt>
                  <c:pt idx="151">
                    <c:v>VT02319</c:v>
                  </c:pt>
                  <c:pt idx="152">
                    <c:v>VT02374</c:v>
                  </c:pt>
                  <c:pt idx="153">
                    <c:v>VT02417</c:v>
                  </c:pt>
                  <c:pt idx="154">
                    <c:v>VT02491</c:v>
                  </c:pt>
                  <c:pt idx="155">
                    <c:v>VT02532</c:v>
                  </c:pt>
                  <c:pt idx="156">
                    <c:v>VT02539</c:v>
                  </c:pt>
                  <c:pt idx="157">
                    <c:v>VT02663</c:v>
                  </c:pt>
                  <c:pt idx="158">
                    <c:v>VT02801</c:v>
                  </c:pt>
                  <c:pt idx="159">
                    <c:v>VT03307</c:v>
                  </c:pt>
                  <c:pt idx="160">
                    <c:v>VT03421</c:v>
                  </c:pt>
                  <c:pt idx="161">
                    <c:v>VT03500</c:v>
                  </c:pt>
                  <c:pt idx="162">
                    <c:v>VT03537</c:v>
                  </c:pt>
                  <c:pt idx="163">
                    <c:v>VT03552</c:v>
                  </c:pt>
                  <c:pt idx="164">
                    <c:v>VT03701</c:v>
                  </c:pt>
                  <c:pt idx="165">
                    <c:v>VT03704</c:v>
                  </c:pt>
                  <c:pt idx="166">
                    <c:v>VT03849</c:v>
                  </c:pt>
                  <c:pt idx="167">
                    <c:v>VT03988</c:v>
                  </c:pt>
                  <c:pt idx="168">
                    <c:v>VT03993</c:v>
                  </c:pt>
                  <c:pt idx="169">
                    <c:v>VT04028</c:v>
                  </c:pt>
                  <c:pt idx="170">
                    <c:v>VT04093</c:v>
                  </c:pt>
                  <c:pt idx="171">
                    <c:v>VT04137</c:v>
                  </c:pt>
                  <c:pt idx="172">
                    <c:v>VT04373</c:v>
                  </c:pt>
                  <c:pt idx="173">
                    <c:v>VT04415</c:v>
                  </c:pt>
                  <c:pt idx="174">
                    <c:v>VT04467</c:v>
                  </c:pt>
                  <c:pt idx="175">
                    <c:v>VT04552</c:v>
                  </c:pt>
                  <c:pt idx="176">
                    <c:v>VT04627</c:v>
                  </c:pt>
                  <c:pt idx="177">
                    <c:v>VT04681</c:v>
                  </c:pt>
                  <c:pt idx="178">
                    <c:v>VT04984</c:v>
                  </c:pt>
                </c:lvl>
              </c:multiLvlStrCache>
            </c:multiLvlStrRef>
          </c:cat>
          <c:val>
            <c:numRef>
              <c:f>Sheet3!$B$5:$B$542</c:f>
              <c:numCache>
                <c:formatCode>General</c:formatCode>
                <c:ptCount val="179"/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2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2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2</c:v>
                </c:pt>
                <c:pt idx="14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66-31ED-4E4A-A5B2-F99B81119475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Permanent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68-31ED-4E4A-A5B2-F99B8111947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6A-31ED-4E4A-A5B2-F99B8111947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6C-31ED-4E4A-A5B2-F99B8111947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6E-31ED-4E4A-A5B2-F99B8111947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70-31ED-4E4A-A5B2-F99B8111947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72-31ED-4E4A-A5B2-F99B8111947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74-31ED-4E4A-A5B2-F99B8111947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76-31ED-4E4A-A5B2-F99B8111947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78-31ED-4E4A-A5B2-F99B8111947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7A-31ED-4E4A-A5B2-F99B81119475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7C-31ED-4E4A-A5B2-F99B81119475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7E-31ED-4E4A-A5B2-F99B81119475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80-31ED-4E4A-A5B2-F99B81119475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82-31ED-4E4A-A5B2-F99B81119475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84-31ED-4E4A-A5B2-F99B81119475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86-31ED-4E4A-A5B2-F99B81119475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88-31ED-4E4A-A5B2-F99B81119475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8A-31ED-4E4A-A5B2-F99B81119475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8C-31ED-4E4A-A5B2-F99B81119475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8E-31ED-4E4A-A5B2-F99B81119475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90-31ED-4E4A-A5B2-F99B81119475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92-31ED-4E4A-A5B2-F99B81119475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94-31ED-4E4A-A5B2-F99B81119475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96-31ED-4E4A-A5B2-F99B81119475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98-31ED-4E4A-A5B2-F99B81119475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9A-31ED-4E4A-A5B2-F99B81119475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9C-31ED-4E4A-A5B2-F99B81119475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9E-31ED-4E4A-A5B2-F99B81119475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A0-31ED-4E4A-A5B2-F99B81119475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A2-31ED-4E4A-A5B2-F99B81119475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A4-31ED-4E4A-A5B2-F99B81119475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A6-31ED-4E4A-A5B2-F99B81119475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A8-31ED-4E4A-A5B2-F99B81119475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AA-31ED-4E4A-A5B2-F99B81119475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AC-31ED-4E4A-A5B2-F99B81119475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AE-31ED-4E4A-A5B2-F99B81119475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B0-31ED-4E4A-A5B2-F99B81119475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B2-31ED-4E4A-A5B2-F99B81119475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B4-31ED-4E4A-A5B2-F99B81119475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B6-31ED-4E4A-A5B2-F99B81119475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B8-31ED-4E4A-A5B2-F99B81119475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BA-31ED-4E4A-A5B2-F99B81119475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BC-31ED-4E4A-A5B2-F99B81119475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BE-31ED-4E4A-A5B2-F99B81119475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C0-31ED-4E4A-A5B2-F99B81119475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C2-31ED-4E4A-A5B2-F99B81119475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C4-31ED-4E4A-A5B2-F99B81119475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C6-31ED-4E4A-A5B2-F99B81119475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C8-31ED-4E4A-A5B2-F99B81119475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CA-31ED-4E4A-A5B2-F99B81119475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CC-31ED-4E4A-A5B2-F99B81119475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CE-31ED-4E4A-A5B2-F99B81119475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D0-31ED-4E4A-A5B2-F99B81119475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D2-31ED-4E4A-A5B2-F99B81119475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D4-31ED-4E4A-A5B2-F99B81119475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D6-31ED-4E4A-A5B2-F99B81119475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D8-31ED-4E4A-A5B2-F99B81119475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DA-31ED-4E4A-A5B2-F99B81119475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DC-31ED-4E4A-A5B2-F99B81119475}"/>
              </c:ext>
            </c:extLst>
          </c:dPt>
          <c:dPt>
            <c:idx val="59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DE-31ED-4E4A-A5B2-F99B81119475}"/>
              </c:ext>
            </c:extLst>
          </c:dPt>
          <c:dPt>
            <c:idx val="6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E0-31ED-4E4A-A5B2-F99B81119475}"/>
              </c:ext>
            </c:extLst>
          </c:dPt>
          <c:dPt>
            <c:idx val="6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E2-31ED-4E4A-A5B2-F99B81119475}"/>
              </c:ext>
            </c:extLst>
          </c:dPt>
          <c:dPt>
            <c:idx val="6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E4-31ED-4E4A-A5B2-F99B81119475}"/>
              </c:ext>
            </c:extLst>
          </c:dPt>
          <c:dPt>
            <c:idx val="6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E6-31ED-4E4A-A5B2-F99B81119475}"/>
              </c:ext>
            </c:extLst>
          </c:dPt>
          <c:dPt>
            <c:idx val="6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E8-31ED-4E4A-A5B2-F99B81119475}"/>
              </c:ext>
            </c:extLst>
          </c:dPt>
          <c:dPt>
            <c:idx val="6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EA-31ED-4E4A-A5B2-F99B81119475}"/>
              </c:ext>
            </c:extLst>
          </c:dPt>
          <c:dPt>
            <c:idx val="6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EC-31ED-4E4A-A5B2-F99B81119475}"/>
              </c:ext>
            </c:extLst>
          </c:dPt>
          <c:dPt>
            <c:idx val="6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EE-31ED-4E4A-A5B2-F99B81119475}"/>
              </c:ext>
            </c:extLst>
          </c:dPt>
          <c:dPt>
            <c:idx val="6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F0-31ED-4E4A-A5B2-F99B81119475}"/>
              </c:ext>
            </c:extLst>
          </c:dPt>
          <c:dPt>
            <c:idx val="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F2-31ED-4E4A-A5B2-F99B81119475}"/>
              </c:ext>
            </c:extLst>
          </c:dPt>
          <c:dPt>
            <c:idx val="7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F4-31ED-4E4A-A5B2-F99B81119475}"/>
              </c:ext>
            </c:extLst>
          </c:dPt>
          <c:dPt>
            <c:idx val="7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F6-31ED-4E4A-A5B2-F99B81119475}"/>
              </c:ext>
            </c:extLst>
          </c:dPt>
          <c:dPt>
            <c:idx val="7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F8-31ED-4E4A-A5B2-F99B81119475}"/>
              </c:ext>
            </c:extLst>
          </c:dPt>
          <c:dPt>
            <c:idx val="7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FA-31ED-4E4A-A5B2-F99B81119475}"/>
              </c:ext>
            </c:extLst>
          </c:dPt>
          <c:dPt>
            <c:idx val="7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FC-31ED-4E4A-A5B2-F99B81119475}"/>
              </c:ext>
            </c:extLst>
          </c:dPt>
          <c:dPt>
            <c:idx val="7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FE-31ED-4E4A-A5B2-F99B81119475}"/>
              </c:ext>
            </c:extLst>
          </c:dPt>
          <c:dPt>
            <c:idx val="7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00-31ED-4E4A-A5B2-F99B81119475}"/>
              </c:ext>
            </c:extLst>
          </c:dPt>
          <c:dPt>
            <c:idx val="7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02-31ED-4E4A-A5B2-F99B81119475}"/>
              </c:ext>
            </c:extLst>
          </c:dPt>
          <c:dPt>
            <c:idx val="7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04-31ED-4E4A-A5B2-F99B81119475}"/>
              </c:ext>
            </c:extLst>
          </c:dPt>
          <c:dPt>
            <c:idx val="7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06-31ED-4E4A-A5B2-F99B81119475}"/>
              </c:ext>
            </c:extLst>
          </c:dPt>
          <c:dPt>
            <c:idx val="8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08-31ED-4E4A-A5B2-F99B81119475}"/>
              </c:ext>
            </c:extLst>
          </c:dPt>
          <c:dPt>
            <c:idx val="8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0A-31ED-4E4A-A5B2-F99B81119475}"/>
              </c:ext>
            </c:extLst>
          </c:dPt>
          <c:dPt>
            <c:idx val="8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0C-31ED-4E4A-A5B2-F99B81119475}"/>
              </c:ext>
            </c:extLst>
          </c:dPt>
          <c:dPt>
            <c:idx val="8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0E-31ED-4E4A-A5B2-F99B81119475}"/>
              </c:ext>
            </c:extLst>
          </c:dPt>
          <c:dPt>
            <c:idx val="8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10-31ED-4E4A-A5B2-F99B81119475}"/>
              </c:ext>
            </c:extLst>
          </c:dPt>
          <c:dPt>
            <c:idx val="8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12-31ED-4E4A-A5B2-F99B81119475}"/>
              </c:ext>
            </c:extLst>
          </c:dPt>
          <c:dPt>
            <c:idx val="8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14-31ED-4E4A-A5B2-F99B81119475}"/>
              </c:ext>
            </c:extLst>
          </c:dPt>
          <c:dPt>
            <c:idx val="8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16-31ED-4E4A-A5B2-F99B81119475}"/>
              </c:ext>
            </c:extLst>
          </c:dPt>
          <c:dPt>
            <c:idx val="8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18-31ED-4E4A-A5B2-F99B81119475}"/>
              </c:ext>
            </c:extLst>
          </c:dPt>
          <c:dPt>
            <c:idx val="8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1A-31ED-4E4A-A5B2-F99B81119475}"/>
              </c:ext>
            </c:extLst>
          </c:dPt>
          <c:dPt>
            <c:idx val="9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1C-31ED-4E4A-A5B2-F99B81119475}"/>
              </c:ext>
            </c:extLst>
          </c:dPt>
          <c:dPt>
            <c:idx val="9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1E-31ED-4E4A-A5B2-F99B81119475}"/>
              </c:ext>
            </c:extLst>
          </c:dPt>
          <c:dPt>
            <c:idx val="9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20-31ED-4E4A-A5B2-F99B81119475}"/>
              </c:ext>
            </c:extLst>
          </c:dPt>
          <c:dPt>
            <c:idx val="9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22-31ED-4E4A-A5B2-F99B81119475}"/>
              </c:ext>
            </c:extLst>
          </c:dPt>
          <c:dPt>
            <c:idx val="9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24-31ED-4E4A-A5B2-F99B81119475}"/>
              </c:ext>
            </c:extLst>
          </c:dPt>
          <c:dPt>
            <c:idx val="9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26-31ED-4E4A-A5B2-F99B81119475}"/>
              </c:ext>
            </c:extLst>
          </c:dPt>
          <c:dPt>
            <c:idx val="9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28-31ED-4E4A-A5B2-F99B81119475}"/>
              </c:ext>
            </c:extLst>
          </c:dPt>
          <c:dPt>
            <c:idx val="9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2A-31ED-4E4A-A5B2-F99B81119475}"/>
              </c:ext>
            </c:extLst>
          </c:dPt>
          <c:dPt>
            <c:idx val="9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2C-31ED-4E4A-A5B2-F99B81119475}"/>
              </c:ext>
            </c:extLst>
          </c:dPt>
          <c:dPt>
            <c:idx val="9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2E-31ED-4E4A-A5B2-F99B81119475}"/>
              </c:ext>
            </c:extLst>
          </c:dPt>
          <c:dPt>
            <c:idx val="10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30-31ED-4E4A-A5B2-F99B81119475}"/>
              </c:ext>
            </c:extLst>
          </c:dPt>
          <c:dPt>
            <c:idx val="10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32-31ED-4E4A-A5B2-F99B81119475}"/>
              </c:ext>
            </c:extLst>
          </c:dPt>
          <c:dPt>
            <c:idx val="102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34-31ED-4E4A-A5B2-F99B81119475}"/>
              </c:ext>
            </c:extLst>
          </c:dPt>
          <c:dPt>
            <c:idx val="10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36-31ED-4E4A-A5B2-F99B81119475}"/>
              </c:ext>
            </c:extLst>
          </c:dPt>
          <c:dPt>
            <c:idx val="104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38-31ED-4E4A-A5B2-F99B81119475}"/>
              </c:ext>
            </c:extLst>
          </c:dPt>
          <c:dPt>
            <c:idx val="10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3A-31ED-4E4A-A5B2-F99B81119475}"/>
              </c:ext>
            </c:extLst>
          </c:dPt>
          <c:dPt>
            <c:idx val="106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3C-31ED-4E4A-A5B2-F99B81119475}"/>
              </c:ext>
            </c:extLst>
          </c:dPt>
          <c:dPt>
            <c:idx val="10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3E-31ED-4E4A-A5B2-F99B81119475}"/>
              </c:ext>
            </c:extLst>
          </c:dPt>
          <c:dPt>
            <c:idx val="108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40-31ED-4E4A-A5B2-F99B81119475}"/>
              </c:ext>
            </c:extLst>
          </c:dPt>
          <c:dPt>
            <c:idx val="109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42-31ED-4E4A-A5B2-F99B81119475}"/>
              </c:ext>
            </c:extLst>
          </c:dPt>
          <c:dPt>
            <c:idx val="11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44-31ED-4E4A-A5B2-F99B81119475}"/>
              </c:ext>
            </c:extLst>
          </c:dPt>
          <c:dPt>
            <c:idx val="11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46-31ED-4E4A-A5B2-F99B81119475}"/>
              </c:ext>
            </c:extLst>
          </c:dPt>
          <c:dPt>
            <c:idx val="11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48-31ED-4E4A-A5B2-F99B81119475}"/>
              </c:ext>
            </c:extLst>
          </c:dPt>
          <c:dPt>
            <c:idx val="113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4A-31ED-4E4A-A5B2-F99B81119475}"/>
              </c:ext>
            </c:extLst>
          </c:dPt>
          <c:dPt>
            <c:idx val="11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4C-31ED-4E4A-A5B2-F99B81119475}"/>
              </c:ext>
            </c:extLst>
          </c:dPt>
          <c:dPt>
            <c:idx val="11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4E-31ED-4E4A-A5B2-F99B81119475}"/>
              </c:ext>
            </c:extLst>
          </c:dPt>
          <c:dPt>
            <c:idx val="11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50-31ED-4E4A-A5B2-F99B81119475}"/>
              </c:ext>
            </c:extLst>
          </c:dPt>
          <c:dPt>
            <c:idx val="11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52-31ED-4E4A-A5B2-F99B81119475}"/>
              </c:ext>
            </c:extLst>
          </c:dPt>
          <c:dPt>
            <c:idx val="11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54-31ED-4E4A-A5B2-F99B81119475}"/>
              </c:ext>
            </c:extLst>
          </c:dPt>
          <c:dPt>
            <c:idx val="11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56-31ED-4E4A-A5B2-F99B81119475}"/>
              </c:ext>
            </c:extLst>
          </c:dPt>
          <c:dPt>
            <c:idx val="12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58-31ED-4E4A-A5B2-F99B81119475}"/>
              </c:ext>
            </c:extLst>
          </c:dPt>
          <c:dPt>
            <c:idx val="12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5A-31ED-4E4A-A5B2-F99B81119475}"/>
              </c:ext>
            </c:extLst>
          </c:dPt>
          <c:dPt>
            <c:idx val="122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5C-31ED-4E4A-A5B2-F99B81119475}"/>
              </c:ext>
            </c:extLst>
          </c:dPt>
          <c:dPt>
            <c:idx val="12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5E-31ED-4E4A-A5B2-F99B81119475}"/>
              </c:ext>
            </c:extLst>
          </c:dPt>
          <c:dPt>
            <c:idx val="124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60-31ED-4E4A-A5B2-F99B81119475}"/>
              </c:ext>
            </c:extLst>
          </c:dPt>
          <c:dPt>
            <c:idx val="12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62-31ED-4E4A-A5B2-F99B81119475}"/>
              </c:ext>
            </c:extLst>
          </c:dPt>
          <c:dPt>
            <c:idx val="12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64-31ED-4E4A-A5B2-F99B81119475}"/>
              </c:ext>
            </c:extLst>
          </c:dPt>
          <c:dPt>
            <c:idx val="12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66-31ED-4E4A-A5B2-F99B81119475}"/>
              </c:ext>
            </c:extLst>
          </c:dPt>
          <c:dPt>
            <c:idx val="12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68-31ED-4E4A-A5B2-F99B81119475}"/>
              </c:ext>
            </c:extLst>
          </c:dPt>
          <c:dPt>
            <c:idx val="12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6A-31ED-4E4A-A5B2-F99B81119475}"/>
              </c:ext>
            </c:extLst>
          </c:dPt>
          <c:dPt>
            <c:idx val="13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6C-31ED-4E4A-A5B2-F99B81119475}"/>
              </c:ext>
            </c:extLst>
          </c:dPt>
          <c:dPt>
            <c:idx val="13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6E-31ED-4E4A-A5B2-F99B81119475}"/>
              </c:ext>
            </c:extLst>
          </c:dPt>
          <c:dPt>
            <c:idx val="132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70-31ED-4E4A-A5B2-F99B81119475}"/>
              </c:ext>
            </c:extLst>
          </c:dPt>
          <c:dPt>
            <c:idx val="13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72-31ED-4E4A-A5B2-F99B81119475}"/>
              </c:ext>
            </c:extLst>
          </c:dPt>
          <c:dPt>
            <c:idx val="13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74-31ED-4E4A-A5B2-F99B81119475}"/>
              </c:ext>
            </c:extLst>
          </c:dPt>
          <c:dPt>
            <c:idx val="13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76-31ED-4E4A-A5B2-F99B81119475}"/>
              </c:ext>
            </c:extLst>
          </c:dPt>
          <c:dPt>
            <c:idx val="136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78-31ED-4E4A-A5B2-F99B81119475}"/>
              </c:ext>
            </c:extLst>
          </c:dPt>
          <c:dPt>
            <c:idx val="13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7A-31ED-4E4A-A5B2-F99B81119475}"/>
              </c:ext>
            </c:extLst>
          </c:dPt>
          <c:dPt>
            <c:idx val="13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7C-31ED-4E4A-A5B2-F99B81119475}"/>
              </c:ext>
            </c:extLst>
          </c:dPt>
          <c:dPt>
            <c:idx val="13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7E-31ED-4E4A-A5B2-F99B81119475}"/>
              </c:ext>
            </c:extLst>
          </c:dPt>
          <c:dPt>
            <c:idx val="14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80-31ED-4E4A-A5B2-F99B81119475}"/>
              </c:ext>
            </c:extLst>
          </c:dPt>
          <c:dPt>
            <c:idx val="14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82-31ED-4E4A-A5B2-F99B81119475}"/>
              </c:ext>
            </c:extLst>
          </c:dPt>
          <c:dPt>
            <c:idx val="14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84-31ED-4E4A-A5B2-F99B81119475}"/>
              </c:ext>
            </c:extLst>
          </c:dPt>
          <c:dPt>
            <c:idx val="14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86-31ED-4E4A-A5B2-F99B81119475}"/>
              </c:ext>
            </c:extLst>
          </c:dPt>
          <c:dPt>
            <c:idx val="144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88-31ED-4E4A-A5B2-F99B81119475}"/>
              </c:ext>
            </c:extLst>
          </c:dPt>
          <c:dPt>
            <c:idx val="14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8A-31ED-4E4A-A5B2-F99B81119475}"/>
              </c:ext>
            </c:extLst>
          </c:dPt>
          <c:dPt>
            <c:idx val="146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8C-31ED-4E4A-A5B2-F99B81119475}"/>
              </c:ext>
            </c:extLst>
          </c:dPt>
          <c:dPt>
            <c:idx val="14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8E-31ED-4E4A-A5B2-F99B81119475}"/>
              </c:ext>
            </c:extLst>
          </c:dPt>
          <c:dPt>
            <c:idx val="148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90-31ED-4E4A-A5B2-F99B81119475}"/>
              </c:ext>
            </c:extLst>
          </c:dPt>
          <c:dPt>
            <c:idx val="14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92-31ED-4E4A-A5B2-F99B81119475}"/>
              </c:ext>
            </c:extLst>
          </c:dPt>
          <c:dPt>
            <c:idx val="15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94-31ED-4E4A-A5B2-F99B81119475}"/>
              </c:ext>
            </c:extLst>
          </c:dPt>
          <c:dPt>
            <c:idx val="15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96-31ED-4E4A-A5B2-F99B81119475}"/>
              </c:ext>
            </c:extLst>
          </c:dPt>
          <c:dPt>
            <c:idx val="15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98-31ED-4E4A-A5B2-F99B81119475}"/>
              </c:ext>
            </c:extLst>
          </c:dPt>
          <c:dPt>
            <c:idx val="15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9A-31ED-4E4A-A5B2-F99B81119475}"/>
              </c:ext>
            </c:extLst>
          </c:dPt>
          <c:dPt>
            <c:idx val="15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9C-31ED-4E4A-A5B2-F99B81119475}"/>
              </c:ext>
            </c:extLst>
          </c:dPt>
          <c:dPt>
            <c:idx val="15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9E-31ED-4E4A-A5B2-F99B81119475}"/>
              </c:ext>
            </c:extLst>
          </c:dPt>
          <c:dPt>
            <c:idx val="156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A0-31ED-4E4A-A5B2-F99B81119475}"/>
              </c:ext>
            </c:extLst>
          </c:dPt>
          <c:dPt>
            <c:idx val="15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A2-31ED-4E4A-A5B2-F99B81119475}"/>
              </c:ext>
            </c:extLst>
          </c:dPt>
          <c:dPt>
            <c:idx val="158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A4-31ED-4E4A-A5B2-F99B81119475}"/>
              </c:ext>
            </c:extLst>
          </c:dPt>
          <c:dPt>
            <c:idx val="15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A6-31ED-4E4A-A5B2-F99B81119475}"/>
              </c:ext>
            </c:extLst>
          </c:dPt>
          <c:dPt>
            <c:idx val="160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A8-31ED-4E4A-A5B2-F99B81119475}"/>
              </c:ext>
            </c:extLst>
          </c:dPt>
          <c:dPt>
            <c:idx val="16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AA-31ED-4E4A-A5B2-F99B81119475}"/>
              </c:ext>
            </c:extLst>
          </c:dPt>
          <c:dPt>
            <c:idx val="162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AC-31ED-4E4A-A5B2-F99B81119475}"/>
              </c:ext>
            </c:extLst>
          </c:dPt>
          <c:dPt>
            <c:idx val="163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AE-31ED-4E4A-A5B2-F99B81119475}"/>
              </c:ext>
            </c:extLst>
          </c:dPt>
          <c:dPt>
            <c:idx val="164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B0-31ED-4E4A-A5B2-F99B81119475}"/>
              </c:ext>
            </c:extLst>
          </c:dPt>
          <c:dPt>
            <c:idx val="165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B2-31ED-4E4A-A5B2-F99B81119475}"/>
              </c:ext>
            </c:extLst>
          </c:dPt>
          <c:dPt>
            <c:idx val="166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B4-31ED-4E4A-A5B2-F99B81119475}"/>
              </c:ext>
            </c:extLst>
          </c:dPt>
          <c:dPt>
            <c:idx val="167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B6-31ED-4E4A-A5B2-F99B81119475}"/>
              </c:ext>
            </c:extLst>
          </c:dPt>
          <c:dPt>
            <c:idx val="16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B8-31ED-4E4A-A5B2-F99B81119475}"/>
              </c:ext>
            </c:extLst>
          </c:dPt>
          <c:dPt>
            <c:idx val="16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BA-31ED-4E4A-A5B2-F99B81119475}"/>
              </c:ext>
            </c:extLst>
          </c:dPt>
          <c:dPt>
            <c:idx val="17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BC-31ED-4E4A-A5B2-F99B81119475}"/>
              </c:ext>
            </c:extLst>
          </c:dPt>
          <c:dPt>
            <c:idx val="17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BE-31ED-4E4A-A5B2-F99B81119475}"/>
              </c:ext>
            </c:extLst>
          </c:dPt>
          <c:dPt>
            <c:idx val="17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C0-31ED-4E4A-A5B2-F99B81119475}"/>
              </c:ext>
            </c:extLst>
          </c:dPt>
          <c:dPt>
            <c:idx val="17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C2-31ED-4E4A-A5B2-F99B81119475}"/>
              </c:ext>
            </c:extLst>
          </c:dPt>
          <c:dPt>
            <c:idx val="174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C4-31ED-4E4A-A5B2-F99B81119475}"/>
              </c:ext>
            </c:extLst>
          </c:dPt>
          <c:dPt>
            <c:idx val="17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C6-31ED-4E4A-A5B2-F99B81119475}"/>
              </c:ext>
            </c:extLst>
          </c:dPt>
          <c:dPt>
            <c:idx val="176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C8-31ED-4E4A-A5B2-F99B81119475}"/>
              </c:ext>
            </c:extLst>
          </c:dPt>
          <c:dPt>
            <c:idx val="17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CA-31ED-4E4A-A5B2-F99B81119475}"/>
              </c:ext>
            </c:extLst>
          </c:dPt>
          <c:dPt>
            <c:idx val="17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CC-31ED-4E4A-A5B2-F99B811194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Sheet3!$A$5:$A$542</c:f>
              <c:multiLvlStrCache>
                <c:ptCount val="179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  <c:pt idx="10">
                    <c:v>Male</c:v>
                  </c:pt>
                  <c:pt idx="11">
                    <c:v>Female</c:v>
                  </c:pt>
                  <c:pt idx="12">
                    <c:v>Male</c:v>
                  </c:pt>
                  <c:pt idx="13">
                    <c:v>Female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Female</c:v>
                  </c:pt>
                  <c:pt idx="18">
                    <c:v>Female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Male</c:v>
                  </c:pt>
                  <c:pt idx="25">
                    <c:v>Female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Female</c:v>
                  </c:pt>
                  <c:pt idx="29">
                    <c:v>Male</c:v>
                  </c:pt>
                  <c:pt idx="30">
                    <c:v>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Male</c:v>
                  </c:pt>
                  <c:pt idx="34">
                    <c:v>Female</c:v>
                  </c:pt>
                  <c:pt idx="35">
                    <c:v>Female</c:v>
                  </c:pt>
                  <c:pt idx="36">
                    <c:v>Female</c:v>
                  </c:pt>
                  <c:pt idx="37">
                    <c:v>(blank)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Male</c:v>
                  </c:pt>
                  <c:pt idx="42">
                    <c:v>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Male</c:v>
                  </c:pt>
                  <c:pt idx="46">
                    <c:v>Male</c:v>
                  </c:pt>
                  <c:pt idx="47">
                    <c:v>Female</c:v>
                  </c:pt>
                  <c:pt idx="48">
                    <c:v>Female</c:v>
                  </c:pt>
                  <c:pt idx="49">
                    <c:v>Female</c:v>
                  </c:pt>
                  <c:pt idx="50">
                    <c:v>Male</c:v>
                  </c:pt>
                  <c:pt idx="51">
                    <c:v>Male</c:v>
                  </c:pt>
                  <c:pt idx="52">
                    <c:v>Female</c:v>
                  </c:pt>
                  <c:pt idx="53">
                    <c:v>Male</c:v>
                  </c:pt>
                  <c:pt idx="54">
                    <c:v>Female</c:v>
                  </c:pt>
                  <c:pt idx="55">
                    <c:v>Male</c:v>
                  </c:pt>
                  <c:pt idx="56">
                    <c:v>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Male</c:v>
                  </c:pt>
                  <c:pt idx="60">
                    <c:v>Female</c:v>
                  </c:pt>
                  <c:pt idx="61">
                    <c:v>Female</c:v>
                  </c:pt>
                  <c:pt idx="62">
                    <c:v>Male</c:v>
                  </c:pt>
                  <c:pt idx="63">
                    <c:v>Male</c:v>
                  </c:pt>
                  <c:pt idx="64">
                    <c:v>Female</c:v>
                  </c:pt>
                  <c:pt idx="65">
                    <c:v>Female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Female</c:v>
                  </c:pt>
                  <c:pt idx="72">
                    <c:v>Female</c:v>
                  </c:pt>
                  <c:pt idx="73">
                    <c:v>Female</c:v>
                  </c:pt>
                  <c:pt idx="74">
                    <c:v>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(blank)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Male</c:v>
                  </c:pt>
                  <c:pt idx="85">
                    <c:v>Female</c:v>
                  </c:pt>
                  <c:pt idx="86">
                    <c:v>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Female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Female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Female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Female</c:v>
                  </c:pt>
                  <c:pt idx="103">
                    <c:v>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Male</c:v>
                  </c:pt>
                  <c:pt idx="107">
                    <c:v>Male</c:v>
                  </c:pt>
                  <c:pt idx="108">
                    <c:v>(blank)</c:v>
                  </c:pt>
                  <c:pt idx="109">
                    <c:v>Female</c:v>
                  </c:pt>
                  <c:pt idx="110">
                    <c:v>Male</c:v>
                  </c:pt>
                  <c:pt idx="111">
                    <c:v>Male</c:v>
                  </c:pt>
                  <c:pt idx="112">
                    <c:v>Female</c:v>
                  </c:pt>
                  <c:pt idx="113">
                    <c:v>Female</c:v>
                  </c:pt>
                  <c:pt idx="114">
                    <c:v>Female</c:v>
                  </c:pt>
                  <c:pt idx="115">
                    <c:v>Female</c:v>
                  </c:pt>
                  <c:pt idx="116">
                    <c:v>Female</c:v>
                  </c:pt>
                  <c:pt idx="117">
                    <c:v>Male</c:v>
                  </c:pt>
                  <c:pt idx="118">
                    <c:v>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Female</c:v>
                  </c:pt>
                  <c:pt idx="124">
                    <c:v>Male</c:v>
                  </c:pt>
                  <c:pt idx="125">
                    <c:v>Female</c:v>
                  </c:pt>
                  <c:pt idx="126">
                    <c:v>Male</c:v>
                  </c:pt>
                  <c:pt idx="127">
                    <c:v>Female</c:v>
                  </c:pt>
                  <c:pt idx="128">
                    <c:v>Female</c:v>
                  </c:pt>
                  <c:pt idx="129">
                    <c:v>(blank)</c:v>
                  </c:pt>
                  <c:pt idx="130">
                    <c:v>Male</c:v>
                  </c:pt>
                  <c:pt idx="131">
                    <c:v>Female</c:v>
                  </c:pt>
                  <c:pt idx="132">
                    <c:v>Male</c:v>
                  </c:pt>
                  <c:pt idx="133">
                    <c:v>Male</c:v>
                  </c:pt>
                  <c:pt idx="134">
                    <c:v>Female</c:v>
                  </c:pt>
                  <c:pt idx="135">
                    <c:v>Female</c:v>
                  </c:pt>
                  <c:pt idx="136">
                    <c:v>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Female</c:v>
                  </c:pt>
                  <c:pt idx="141">
                    <c:v>Female</c:v>
                  </c:pt>
                  <c:pt idx="142">
                    <c:v>Female</c:v>
                  </c:pt>
                  <c:pt idx="143">
                    <c:v>Female</c:v>
                  </c:pt>
                  <c:pt idx="144">
                    <c:v>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Male</c:v>
                  </c:pt>
                  <c:pt idx="148">
                    <c:v>Female</c:v>
                  </c:pt>
                  <c:pt idx="149">
                    <c:v>Female</c:v>
                  </c:pt>
                  <c:pt idx="150">
                    <c:v>Male</c:v>
                  </c:pt>
                  <c:pt idx="151">
                    <c:v>Female</c:v>
                  </c:pt>
                  <c:pt idx="152">
                    <c:v>Female</c:v>
                  </c:pt>
                  <c:pt idx="153">
                    <c:v>Male</c:v>
                  </c:pt>
                  <c:pt idx="154">
                    <c:v>Male</c:v>
                  </c:pt>
                  <c:pt idx="155">
                    <c:v>Female</c:v>
                  </c:pt>
                  <c:pt idx="156">
                    <c:v>Male</c:v>
                  </c:pt>
                  <c:pt idx="157">
                    <c:v>Male</c:v>
                  </c:pt>
                  <c:pt idx="158">
                    <c:v>Male</c:v>
                  </c:pt>
                  <c:pt idx="159">
                    <c:v>Male</c:v>
                  </c:pt>
                  <c:pt idx="160">
                    <c:v>Male</c:v>
                  </c:pt>
                  <c:pt idx="161">
                    <c:v>Male</c:v>
                  </c:pt>
                  <c:pt idx="162">
                    <c:v>Male</c:v>
                  </c:pt>
                  <c:pt idx="163">
                    <c:v>Male</c:v>
                  </c:pt>
                  <c:pt idx="164">
                    <c:v>Female</c:v>
                  </c:pt>
                  <c:pt idx="165">
                    <c:v>(blank)</c:v>
                  </c:pt>
                  <c:pt idx="166">
                    <c:v>Male</c:v>
                  </c:pt>
                  <c:pt idx="167">
                    <c:v>Female</c:v>
                  </c:pt>
                  <c:pt idx="168">
                    <c:v>Male</c:v>
                  </c:pt>
                  <c:pt idx="169">
                    <c:v>Male</c:v>
                  </c:pt>
                  <c:pt idx="170">
                    <c:v>Female</c:v>
                  </c:pt>
                  <c:pt idx="171">
                    <c:v>(blank)</c:v>
                  </c:pt>
                  <c:pt idx="172">
                    <c:v>Male</c:v>
                  </c:pt>
                  <c:pt idx="173">
                    <c:v>Female</c:v>
                  </c:pt>
                  <c:pt idx="174">
                    <c:v>Female</c:v>
                  </c:pt>
                  <c:pt idx="175">
                    <c:v>Female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Male</c:v>
                  </c:pt>
                </c:lvl>
                <c:lvl>
                  <c:pt idx="0">
                    <c:v>Ardella Dyment</c:v>
                  </c:pt>
                  <c:pt idx="1">
                    <c:v>Minerva Ricardot</c:v>
                  </c:pt>
                  <c:pt idx="2">
                    <c:v>Marquita Liquorish</c:v>
                  </c:pt>
                  <c:pt idx="3">
                    <c:v>Billi Fellgate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 Shipsey</c:v>
                  </c:pt>
                  <c:pt idx="7">
                    <c:v>Daisie McNeice</c:v>
                  </c:pt>
                  <c:pt idx="8">
                    <c:v>Inger Chapelhow</c:v>
                  </c:pt>
                  <c:pt idx="9">
                    <c:v>Mollie  Hanway</c:v>
                  </c:pt>
                  <c:pt idx="10">
                    <c:v>Enoch Dowrey</c:v>
                  </c:pt>
                  <c:pt idx="11">
                    <c:v>Eleonore Airdrie</c:v>
                  </c:pt>
                  <c:pt idx="12">
                    <c:v>Adolph McNalley</c:v>
                  </c:pt>
                  <c:pt idx="13">
                    <c:v>Genevra Friday</c:v>
                  </c:pt>
                  <c:pt idx="14">
                    <c:v>Aloise MacCathay 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Wagg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Althea  Bronger</c:v>
                  </c:pt>
                  <c:pt idx="22">
                    <c:v>Evanne  Sheryn</c:v>
                  </c:pt>
                  <c:pt idx="23">
                    <c:v>Daisie Dahlman</c:v>
                  </c:pt>
                  <c:pt idx="24">
                    <c:v>Isaak Rawne</c:v>
                  </c:pt>
                  <c:pt idx="25">
                    <c:v>Vaughn Carvill</c:v>
                  </c:pt>
                  <c:pt idx="26">
                    <c:v>Estell Kingsland</c:v>
                  </c:pt>
                  <c:pt idx="27">
                    <c:v>Danica Nayshe</c:v>
                  </c:pt>
                  <c:pt idx="28">
                    <c:v>Stan  Tolliday</c:v>
                  </c:pt>
                  <c:pt idx="29">
                    <c:v>Myrle Prandoni</c:v>
                  </c:pt>
                  <c:pt idx="30">
                    <c:v>Vere Kulic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Kath Bletsoe</c:v>
                  </c:pt>
                  <c:pt idx="34">
                    <c:v>Van Tuxwell</c:v>
                  </c:pt>
                  <c:pt idx="35">
                    <c:v>Giffer Berlin</c:v>
                  </c:pt>
                  <c:pt idx="36">
                    <c:v> Wyn Treadger</c:v>
                  </c:pt>
                  <c:pt idx="37">
                    <c:v>Nananne Gehringer</c:v>
                  </c:pt>
                  <c:pt idx="38">
                    <c:v>Oona Donan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Collen Dunbleton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Leena Bruckshaw</c:v>
                  </c:pt>
                  <c:pt idx="46">
                    <c:v>Verla Timmis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Riccardo Hagan</c:v>
                  </c:pt>
                  <c:pt idx="52">
                    <c:v>Barr Faughny</c:v>
                  </c:pt>
                  <c:pt idx="53">
                    <c:v>Dennison Crosswaite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Westbrook Brandino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 Callcott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Sidoney Yitzhok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Glenny</c:v>
                  </c:pt>
                  <c:pt idx="70">
                    <c:v>Cara Havers</c:v>
                  </c:pt>
                  <c:pt idx="71">
                    <c:v>Niko MacGille</c:v>
                  </c:pt>
                  <c:pt idx="72">
                    <c:v>North Bertomeu</c:v>
                  </c:pt>
                  <c:pt idx="73">
                    <c:v>Inge Creer</c:v>
                  </c:pt>
                  <c:pt idx="74">
                    <c:v>Syd Fearn</c:v>
                  </c:pt>
                  <c:pt idx="75">
                    <c:v>Gradey Litton</c:v>
                  </c:pt>
                  <c:pt idx="76">
                    <c:v>Felice McMurty</c:v>
                  </c:pt>
                  <c:pt idx="77">
                    <c:v>Robinia Scholling</c:v>
                  </c:pt>
                  <c:pt idx="78">
                    <c:v>Inger Andriveaux</c:v>
                  </c:pt>
                  <c:pt idx="79">
                    <c:v>Alexandros Rackley</c:v>
                  </c:pt>
                  <c:pt idx="80">
                    <c:v>Easter Pyke</c:v>
                  </c:pt>
                  <c:pt idx="81">
                    <c:v>Revkah Antonacci</c:v>
                  </c:pt>
                  <c:pt idx="82">
                    <c:v>Yanaton Wooster</c:v>
                  </c:pt>
                  <c:pt idx="83">
                    <c:v>Pearla  Beteriss</c:v>
                  </c:pt>
                  <c:pt idx="84">
                    <c:v>Natalee Craiker</c:v>
                  </c:pt>
                  <c:pt idx="85">
                    <c:v>Mick Spraberry</c:v>
                  </c:pt>
                  <c:pt idx="86">
                    <c:v>Collin Jagson</c:v>
                  </c:pt>
                  <c:pt idx="87">
                    <c:v>Gilda Richen</c:v>
                  </c:pt>
                  <c:pt idx="88">
                    <c:v>Tammi Lackham</c:v>
                  </c:pt>
                  <c:pt idx="89">
                    <c:v>Grazia Bunkle</c:v>
                  </c:pt>
                  <c:pt idx="90">
                    <c:v>Camilla Castle</c:v>
                  </c:pt>
                  <c:pt idx="91">
                    <c:v>Jo-anne Gobeau</c:v>
                  </c:pt>
                  <c:pt idx="92">
                    <c:v>Lincoln Cord</c:v>
                  </c:pt>
                  <c:pt idx="93">
                    <c:v>Maritsa Marusic</c:v>
                  </c:pt>
                  <c:pt idx="94">
                    <c:v>Rafaelita Blaksland </c:v>
                  </c:pt>
                  <c:pt idx="95">
                    <c:v>Barbara-anne Kenchington</c:v>
                  </c:pt>
                  <c:pt idx="96">
                    <c:v>Dulsea Folkes</c:v>
                  </c:pt>
                  <c:pt idx="97">
                    <c:v>Caresa Christer</c:v>
                  </c:pt>
                  <c:pt idx="98">
                    <c:v>Dean Biggam</c:v>
                  </c:pt>
                  <c:pt idx="99">
                    <c:v>Alicea Pudsall</c:v>
                  </c:pt>
                  <c:pt idx="100">
                    <c:v>Alyosha Riquet</c:v>
                  </c:pt>
                  <c:pt idx="101">
                    <c:v>Ignacius Losel</c:v>
                  </c:pt>
                  <c:pt idx="102">
                    <c:v>Cletus McGarahan </c:v>
                  </c:pt>
                  <c:pt idx="103">
                    <c:v>Granny Spencelayh</c:v>
                  </c:pt>
                  <c:pt idx="104">
                    <c:v>Shantee  D'Antonio</c:v>
                  </c:pt>
                  <c:pt idx="105">
                    <c:v>Katya Hundy</c:v>
                  </c:pt>
                  <c:pt idx="106">
                    <c:v>Aileen McCritchie</c:v>
                  </c:pt>
                  <c:pt idx="107">
                    <c:v> Fred Dudeney</c:v>
                  </c:pt>
                  <c:pt idx="108">
                    <c:v>Anjanette Ferre</c:v>
                  </c:pt>
                  <c:pt idx="109">
                    <c:v>Grady Rochelle</c:v>
                  </c:pt>
                  <c:pt idx="110">
                    <c:v>Lizzie Mullally</c:v>
                  </c:pt>
                  <c:pt idx="111">
                    <c:v>Antonetta  Coggeshall</c:v>
                  </c:pt>
                  <c:pt idx="112">
                    <c:v>Wald Bountiff</c:v>
                  </c:pt>
                  <c:pt idx="113">
                    <c:v>Mackenzie Hannis</c:v>
                  </c:pt>
                  <c:pt idx="114">
                    <c:v>Thorvald Milliken</c:v>
                  </c:pt>
                  <c:pt idx="115">
                    <c:v>Iain Wiburn</c:v>
                  </c:pt>
                  <c:pt idx="116">
                    <c:v>Debera Gow </c:v>
                  </c:pt>
                  <c:pt idx="117">
                    <c:v>Dare Tully</c:v>
                  </c:pt>
                  <c:pt idx="118">
                    <c:v>Bendite  Bloan</c:v>
                  </c:pt>
                  <c:pt idx="119">
                    <c:v>Doe Clubley</c:v>
                  </c:pt>
                  <c:pt idx="120">
                    <c:v>Kellsie Waby</c:v>
                  </c:pt>
                  <c:pt idx="121">
                    <c:v>Crawford Scad</c:v>
                  </c:pt>
                  <c:pt idx="122">
                    <c:v>Seward Kubera</c:v>
                  </c:pt>
                  <c:pt idx="123">
                    <c:v>Janina Wolverson</c:v>
                  </c:pt>
                  <c:pt idx="124">
                    <c:v>Bari Toffano</c:v>
                  </c:pt>
                  <c:pt idx="125">
                    <c:v>Lea Chaplin</c:v>
                  </c:pt>
                  <c:pt idx="126">
                    <c:v>Marline Wahncke</c:v>
                  </c:pt>
                  <c:pt idx="127">
                    <c:v>Hinda Label </c:v>
                  </c:pt>
                  <c:pt idx="128">
                    <c:v>Shaylyn Ransbury </c:v>
                  </c:pt>
                  <c:pt idx="129">
                    <c:v>Tadio Audritt</c:v>
                  </c:pt>
                  <c:pt idx="130">
                    <c:v>Thedrick Bothwell</c:v>
                  </c:pt>
                  <c:pt idx="131">
                    <c:v>Tristam Cuming</c:v>
                  </c:pt>
                  <c:pt idx="132">
                    <c:v>Maible Azemar</c:v>
                  </c:pt>
                  <c:pt idx="133">
                    <c:v>Giselbert Newlands</c:v>
                  </c:pt>
                  <c:pt idx="134">
                    <c:v>Magnum Locksley</c:v>
                  </c:pt>
                  <c:pt idx="135">
                    <c:v>Letisha Carrett</c:v>
                  </c:pt>
                  <c:pt idx="136">
                    <c:v>Adrianne Gave</c:v>
                  </c:pt>
                  <c:pt idx="137">
                    <c:v>Tabby  Astall</c:v>
                  </c:pt>
                  <c:pt idx="138">
                    <c:v>Adela Dowsett</c:v>
                  </c:pt>
                  <c:pt idx="139">
                    <c:v>Brendan  Edgeller</c:v>
                  </c:pt>
                  <c:pt idx="140">
                    <c:v>Lissy McCoy</c:v>
                  </c:pt>
                  <c:pt idx="141">
                    <c:v>Charmane Heistermann</c:v>
                  </c:pt>
                  <c:pt idx="142">
                    <c:v>Gilles Jaquet</c:v>
                  </c:pt>
                  <c:pt idx="143">
                    <c:v>Audry Yu</c:v>
                  </c:pt>
                  <c:pt idx="144">
                    <c:v>Abigael Basire</c:v>
                  </c:pt>
                  <c:pt idx="145">
                    <c:v>Ginger  Myott</c:v>
                  </c:pt>
                  <c:pt idx="146">
                    <c:v>Freddy Linford</c:v>
                  </c:pt>
                  <c:pt idx="147">
                    <c:v>Lindy Guillet</c:v>
                  </c:pt>
                  <c:pt idx="148">
                    <c:v>Northrop Reid</c:v>
                  </c:pt>
                  <c:pt idx="149">
                    <c:v>Rhiamon Mollison</c:v>
                  </c:pt>
                  <c:pt idx="150">
                    <c:v>Thekla Lynnett</c:v>
                  </c:pt>
                  <c:pt idx="151">
                    <c:v>Aluin Churly</c:v>
                  </c:pt>
                  <c:pt idx="152">
                    <c:v>Delphine Jewis</c:v>
                  </c:pt>
                  <c:pt idx="153">
                    <c:v>Evangelina Lergan</c:v>
                  </c:pt>
                  <c:pt idx="154">
                    <c:v>Alexis Gotfrey</c:v>
                  </c:pt>
                  <c:pt idx="155">
                    <c:v>Adey Ryal</c:v>
                  </c:pt>
                  <c:pt idx="156">
                    <c:v>Devinne Tuny</c:v>
                  </c:pt>
                  <c:pt idx="157">
                    <c:v>Ignacius Losel</c:v>
                  </c:pt>
                  <c:pt idx="158">
                    <c:v>Shellysheldon Mahady</c:v>
                  </c:pt>
                  <c:pt idx="159">
                    <c:v>Tallie Chaikovski</c:v>
                  </c:pt>
                  <c:pt idx="160">
                    <c:v>Alic Bagg</c:v>
                  </c:pt>
                  <c:pt idx="161">
                    <c:v>Floyd  Cowgill</c:v>
                  </c:pt>
                  <c:pt idx="162">
                    <c:v>Renaldo Thomassin</c:v>
                  </c:pt>
                  <c:pt idx="163">
                    <c:v>Karyn Creeghan</c:v>
                  </c:pt>
                  <c:pt idx="164">
                    <c:v>Richy Gray</c:v>
                  </c:pt>
                  <c:pt idx="165">
                    <c:v>Egor Minto</c:v>
                  </c:pt>
                  <c:pt idx="166">
                    <c:v>Leonidas Cavaney</c:v>
                  </c:pt>
                  <c:pt idx="167">
                    <c:v>Oby Sorrel</c:v>
                  </c:pt>
                  <c:pt idx="168">
                    <c:v>Dulce Colbeck</c:v>
                  </c:pt>
                  <c:pt idx="169">
                    <c:v>Michale Rolf</c:v>
                  </c:pt>
                  <c:pt idx="170">
                    <c:v>Ewart Hovel</c:v>
                  </c:pt>
                  <c:pt idx="171">
                    <c:v>Marissa Infante</c:v>
                  </c:pt>
                  <c:pt idx="172">
                    <c:v>Edi  Hofton</c:v>
                  </c:pt>
                  <c:pt idx="173">
                    <c:v>Malory Biles</c:v>
                  </c:pt>
                  <c:pt idx="174">
                    <c:v>Carolyn Attack </c:v>
                  </c:pt>
                  <c:pt idx="175">
                    <c:v>Theresita Chasmer</c:v>
                  </c:pt>
                  <c:pt idx="176">
                    <c:v>Yvette  Bett</c:v>
                  </c:pt>
                  <c:pt idx="177">
                    <c:v>Nickolai  Artin</c:v>
                  </c:pt>
                  <c:pt idx="178">
                    <c:v>Dell Molloy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0">
                    <c:v>SQ02638</c:v>
                  </c:pt>
                  <c:pt idx="71">
                    <c:v>SQ02643</c:v>
                  </c:pt>
                  <c:pt idx="72">
                    <c:v>SQ02703</c:v>
                  </c:pt>
                  <c:pt idx="73">
                    <c:v>SQ03024</c:v>
                  </c:pt>
                  <c:pt idx="74">
                    <c:v>SQ03116</c:v>
                  </c:pt>
                  <c:pt idx="75">
                    <c:v>SQ03321</c:v>
                  </c:pt>
                  <c:pt idx="76">
                    <c:v>SQ03350</c:v>
                  </c:pt>
                  <c:pt idx="77">
                    <c:v>SQ03387</c:v>
                  </c:pt>
                  <c:pt idx="78">
                    <c:v>SQ03476</c:v>
                  </c:pt>
                  <c:pt idx="79">
                    <c:v>SQ03546</c:v>
                  </c:pt>
                  <c:pt idx="80">
                    <c:v>SQ03626</c:v>
                  </c:pt>
                  <c:pt idx="81">
                    <c:v>SQ03733</c:v>
                  </c:pt>
                  <c:pt idx="82">
                    <c:v>SQ04488</c:v>
                  </c:pt>
                  <c:pt idx="83">
                    <c:v>SQ04598</c:v>
                  </c:pt>
                  <c:pt idx="84">
                    <c:v>SQ04603</c:v>
                  </c:pt>
                  <c:pt idx="85">
                    <c:v>SQ04612</c:v>
                  </c:pt>
                  <c:pt idx="86">
                    <c:v>SQ04665</c:v>
                  </c:pt>
                  <c:pt idx="87">
                    <c:v>SQ04960</c:v>
                  </c:pt>
                  <c:pt idx="88">
                    <c:v>TN00083</c:v>
                  </c:pt>
                  <c:pt idx="89">
                    <c:v>TN00129</c:v>
                  </c:pt>
                  <c:pt idx="90">
                    <c:v>TN00182</c:v>
                  </c:pt>
                  <c:pt idx="91">
                    <c:v>TN00214</c:v>
                  </c:pt>
                  <c:pt idx="92">
                    <c:v>TN00227</c:v>
                  </c:pt>
                  <c:pt idx="93">
                    <c:v>TN00464</c:v>
                  </c:pt>
                  <c:pt idx="94">
                    <c:v>TN00579</c:v>
                  </c:pt>
                  <c:pt idx="95">
                    <c:v>TN00698</c:v>
                  </c:pt>
                  <c:pt idx="96">
                    <c:v>TN00727</c:v>
                  </c:pt>
                  <c:pt idx="97">
                    <c:v>TN00735</c:v>
                  </c:pt>
                  <c:pt idx="98">
                    <c:v>TN00890</c:v>
                  </c:pt>
                  <c:pt idx="99">
                    <c:v>TN01028</c:v>
                  </c:pt>
                  <c:pt idx="100">
                    <c:v>TN01210</c:v>
                  </c:pt>
                  <c:pt idx="101">
                    <c:v>TN01256</c:v>
                  </c:pt>
                  <c:pt idx="102">
                    <c:v>TN01281</c:v>
                  </c:pt>
                  <c:pt idx="103">
                    <c:v>TN01340</c:v>
                  </c:pt>
                  <c:pt idx="104">
                    <c:v>TN01389</c:v>
                  </c:pt>
                  <c:pt idx="105">
                    <c:v>TN01632</c:v>
                  </c:pt>
                  <c:pt idx="106">
                    <c:v>TN01876</c:v>
                  </c:pt>
                  <c:pt idx="107">
                    <c:v>TN01912</c:v>
                  </c:pt>
                  <c:pt idx="108">
                    <c:v>TN02496</c:v>
                  </c:pt>
                  <c:pt idx="109">
                    <c:v>TN02570</c:v>
                  </c:pt>
                  <c:pt idx="110">
                    <c:v>TN02667</c:v>
                  </c:pt>
                  <c:pt idx="111">
                    <c:v>TN02674</c:v>
                  </c:pt>
                  <c:pt idx="112">
                    <c:v>TN02727</c:v>
                  </c:pt>
                  <c:pt idx="113">
                    <c:v>TN02749</c:v>
                  </c:pt>
                  <c:pt idx="114">
                    <c:v>TN02798</c:v>
                  </c:pt>
                  <c:pt idx="115">
                    <c:v>TN02883</c:v>
                  </c:pt>
                  <c:pt idx="116">
                    <c:v>TN03032</c:v>
                  </c:pt>
                  <c:pt idx="117">
                    <c:v>TN03068</c:v>
                  </c:pt>
                  <c:pt idx="118">
                    <c:v>TN03097</c:v>
                  </c:pt>
                  <c:pt idx="119">
                    <c:v>TN03169</c:v>
                  </c:pt>
                  <c:pt idx="120">
                    <c:v>TN03210</c:v>
                  </c:pt>
                  <c:pt idx="121">
                    <c:v>TN03331</c:v>
                  </c:pt>
                  <c:pt idx="122">
                    <c:v>TN03416</c:v>
                  </c:pt>
                  <c:pt idx="123">
                    <c:v>TN03575</c:v>
                  </c:pt>
                  <c:pt idx="124">
                    <c:v>TN04058</c:v>
                  </c:pt>
                  <c:pt idx="125">
                    <c:v>TN04067</c:v>
                  </c:pt>
                  <c:pt idx="126">
                    <c:v>TN04101</c:v>
                  </c:pt>
                  <c:pt idx="127">
                    <c:v>TN04175</c:v>
                  </c:pt>
                  <c:pt idx="128">
                    <c:v>TN04246</c:v>
                  </c:pt>
                  <c:pt idx="129">
                    <c:v>TN04428</c:v>
                  </c:pt>
                  <c:pt idx="130">
                    <c:v>TN04660</c:v>
                  </c:pt>
                  <c:pt idx="131">
                    <c:v>TN04740</c:v>
                  </c:pt>
                  <c:pt idx="132">
                    <c:v>VT00017</c:v>
                  </c:pt>
                  <c:pt idx="133">
                    <c:v>VT00336</c:v>
                  </c:pt>
                  <c:pt idx="134">
                    <c:v>VT00578</c:v>
                  </c:pt>
                  <c:pt idx="135">
                    <c:v>VT00596</c:v>
                  </c:pt>
                  <c:pt idx="136">
                    <c:v>VT00687</c:v>
                  </c:pt>
                  <c:pt idx="137">
                    <c:v>VT01092</c:v>
                  </c:pt>
                  <c:pt idx="138">
                    <c:v>VT01101</c:v>
                  </c:pt>
                  <c:pt idx="139">
                    <c:v>VT01249</c:v>
                  </c:pt>
                  <c:pt idx="140">
                    <c:v>VT01323</c:v>
                  </c:pt>
                  <c:pt idx="141">
                    <c:v>VT01523</c:v>
                  </c:pt>
                  <c:pt idx="142">
                    <c:v>VT01610</c:v>
                  </c:pt>
                  <c:pt idx="143">
                    <c:v>VT01684</c:v>
                  </c:pt>
                  <c:pt idx="144">
                    <c:v>VT01703</c:v>
                  </c:pt>
                  <c:pt idx="145">
                    <c:v>VT01740</c:v>
                  </c:pt>
                  <c:pt idx="146">
                    <c:v>VT01803</c:v>
                  </c:pt>
                  <c:pt idx="147">
                    <c:v>VT01893</c:v>
                  </c:pt>
                  <c:pt idx="148">
                    <c:v>VT02118</c:v>
                  </c:pt>
                  <c:pt idx="149">
                    <c:v>VT02260</c:v>
                  </c:pt>
                  <c:pt idx="150">
                    <c:v>VT02313</c:v>
                  </c:pt>
                  <c:pt idx="151">
                    <c:v>VT02319</c:v>
                  </c:pt>
                  <c:pt idx="152">
                    <c:v>VT02374</c:v>
                  </c:pt>
                  <c:pt idx="153">
                    <c:v>VT02417</c:v>
                  </c:pt>
                  <c:pt idx="154">
                    <c:v>VT02491</c:v>
                  </c:pt>
                  <c:pt idx="155">
                    <c:v>VT02532</c:v>
                  </c:pt>
                  <c:pt idx="156">
                    <c:v>VT02539</c:v>
                  </c:pt>
                  <c:pt idx="157">
                    <c:v>VT02663</c:v>
                  </c:pt>
                  <c:pt idx="158">
                    <c:v>VT02801</c:v>
                  </c:pt>
                  <c:pt idx="159">
                    <c:v>VT03307</c:v>
                  </c:pt>
                  <c:pt idx="160">
                    <c:v>VT03421</c:v>
                  </c:pt>
                  <c:pt idx="161">
                    <c:v>VT03500</c:v>
                  </c:pt>
                  <c:pt idx="162">
                    <c:v>VT03537</c:v>
                  </c:pt>
                  <c:pt idx="163">
                    <c:v>VT03552</c:v>
                  </c:pt>
                  <c:pt idx="164">
                    <c:v>VT03701</c:v>
                  </c:pt>
                  <c:pt idx="165">
                    <c:v>VT03704</c:v>
                  </c:pt>
                  <c:pt idx="166">
                    <c:v>VT03849</c:v>
                  </c:pt>
                  <c:pt idx="167">
                    <c:v>VT03988</c:v>
                  </c:pt>
                  <c:pt idx="168">
                    <c:v>VT03993</c:v>
                  </c:pt>
                  <c:pt idx="169">
                    <c:v>VT04028</c:v>
                  </c:pt>
                  <c:pt idx="170">
                    <c:v>VT04093</c:v>
                  </c:pt>
                  <c:pt idx="171">
                    <c:v>VT04137</c:v>
                  </c:pt>
                  <c:pt idx="172">
                    <c:v>VT04373</c:v>
                  </c:pt>
                  <c:pt idx="173">
                    <c:v>VT04415</c:v>
                  </c:pt>
                  <c:pt idx="174">
                    <c:v>VT04467</c:v>
                  </c:pt>
                  <c:pt idx="175">
                    <c:v>VT04552</c:v>
                  </c:pt>
                  <c:pt idx="176">
                    <c:v>VT04627</c:v>
                  </c:pt>
                  <c:pt idx="177">
                    <c:v>VT04681</c:v>
                  </c:pt>
                  <c:pt idx="178">
                    <c:v>VT04984</c:v>
                  </c:pt>
                </c:lvl>
              </c:multiLvlStrCache>
            </c:multiLvlStrRef>
          </c:cat>
          <c:val>
            <c:numRef>
              <c:f>Sheet3!$C$5:$C$542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2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2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2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5">
                  <c:v>1</c:v>
                </c:pt>
                <c:pt idx="106">
                  <c:v>2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2CD-31ED-4E4A-A5B2-F99B81119475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CF-31ED-4E4A-A5B2-F99B8111947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D1-31ED-4E4A-A5B2-F99B8111947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D3-31ED-4E4A-A5B2-F99B8111947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D5-31ED-4E4A-A5B2-F99B8111947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D7-31ED-4E4A-A5B2-F99B8111947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D9-31ED-4E4A-A5B2-F99B8111947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DB-31ED-4E4A-A5B2-F99B8111947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DD-31ED-4E4A-A5B2-F99B8111947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DF-31ED-4E4A-A5B2-F99B8111947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E1-31ED-4E4A-A5B2-F99B81119475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E3-31ED-4E4A-A5B2-F99B81119475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E5-31ED-4E4A-A5B2-F99B81119475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E7-31ED-4E4A-A5B2-F99B81119475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E9-31ED-4E4A-A5B2-F99B81119475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EB-31ED-4E4A-A5B2-F99B81119475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ED-31ED-4E4A-A5B2-F99B81119475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EF-31ED-4E4A-A5B2-F99B81119475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F1-31ED-4E4A-A5B2-F99B81119475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F3-31ED-4E4A-A5B2-F99B81119475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F5-31ED-4E4A-A5B2-F99B81119475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F7-31ED-4E4A-A5B2-F99B81119475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F9-31ED-4E4A-A5B2-F99B81119475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FB-31ED-4E4A-A5B2-F99B81119475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FD-31ED-4E4A-A5B2-F99B81119475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FF-31ED-4E4A-A5B2-F99B81119475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01-31ED-4E4A-A5B2-F99B81119475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03-31ED-4E4A-A5B2-F99B81119475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05-31ED-4E4A-A5B2-F99B81119475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07-31ED-4E4A-A5B2-F99B81119475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09-31ED-4E4A-A5B2-F99B81119475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0B-31ED-4E4A-A5B2-F99B81119475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0D-31ED-4E4A-A5B2-F99B81119475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0F-31ED-4E4A-A5B2-F99B81119475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11-31ED-4E4A-A5B2-F99B81119475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13-31ED-4E4A-A5B2-F99B81119475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15-31ED-4E4A-A5B2-F99B81119475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17-31ED-4E4A-A5B2-F99B81119475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19-31ED-4E4A-A5B2-F99B81119475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1B-31ED-4E4A-A5B2-F99B81119475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1D-31ED-4E4A-A5B2-F99B81119475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1F-31ED-4E4A-A5B2-F99B81119475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21-31ED-4E4A-A5B2-F99B81119475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23-31ED-4E4A-A5B2-F99B81119475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25-31ED-4E4A-A5B2-F99B81119475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27-31ED-4E4A-A5B2-F99B81119475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29-31ED-4E4A-A5B2-F99B81119475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2B-31ED-4E4A-A5B2-F99B81119475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2D-31ED-4E4A-A5B2-F99B81119475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2F-31ED-4E4A-A5B2-F99B81119475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31-31ED-4E4A-A5B2-F99B81119475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33-31ED-4E4A-A5B2-F99B81119475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35-31ED-4E4A-A5B2-F99B81119475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37-31ED-4E4A-A5B2-F99B81119475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39-31ED-4E4A-A5B2-F99B81119475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3B-31ED-4E4A-A5B2-F99B81119475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3D-31ED-4E4A-A5B2-F99B81119475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3F-31ED-4E4A-A5B2-F99B81119475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41-31ED-4E4A-A5B2-F99B81119475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43-31ED-4E4A-A5B2-F99B81119475}"/>
              </c:ext>
            </c:extLst>
          </c:dPt>
          <c:dPt>
            <c:idx val="59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45-31ED-4E4A-A5B2-F99B81119475}"/>
              </c:ext>
            </c:extLst>
          </c:dPt>
          <c:dPt>
            <c:idx val="6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47-31ED-4E4A-A5B2-F99B81119475}"/>
              </c:ext>
            </c:extLst>
          </c:dPt>
          <c:dPt>
            <c:idx val="6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49-31ED-4E4A-A5B2-F99B81119475}"/>
              </c:ext>
            </c:extLst>
          </c:dPt>
          <c:dPt>
            <c:idx val="6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4B-31ED-4E4A-A5B2-F99B81119475}"/>
              </c:ext>
            </c:extLst>
          </c:dPt>
          <c:dPt>
            <c:idx val="6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4D-31ED-4E4A-A5B2-F99B81119475}"/>
              </c:ext>
            </c:extLst>
          </c:dPt>
          <c:dPt>
            <c:idx val="6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4F-31ED-4E4A-A5B2-F99B81119475}"/>
              </c:ext>
            </c:extLst>
          </c:dPt>
          <c:dPt>
            <c:idx val="6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51-31ED-4E4A-A5B2-F99B81119475}"/>
              </c:ext>
            </c:extLst>
          </c:dPt>
          <c:dPt>
            <c:idx val="6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53-31ED-4E4A-A5B2-F99B81119475}"/>
              </c:ext>
            </c:extLst>
          </c:dPt>
          <c:dPt>
            <c:idx val="6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55-31ED-4E4A-A5B2-F99B81119475}"/>
              </c:ext>
            </c:extLst>
          </c:dPt>
          <c:dPt>
            <c:idx val="6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57-31ED-4E4A-A5B2-F99B81119475}"/>
              </c:ext>
            </c:extLst>
          </c:dPt>
          <c:dPt>
            <c:idx val="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59-31ED-4E4A-A5B2-F99B81119475}"/>
              </c:ext>
            </c:extLst>
          </c:dPt>
          <c:dPt>
            <c:idx val="7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5B-31ED-4E4A-A5B2-F99B81119475}"/>
              </c:ext>
            </c:extLst>
          </c:dPt>
          <c:dPt>
            <c:idx val="7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5D-31ED-4E4A-A5B2-F99B81119475}"/>
              </c:ext>
            </c:extLst>
          </c:dPt>
          <c:dPt>
            <c:idx val="7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5F-31ED-4E4A-A5B2-F99B81119475}"/>
              </c:ext>
            </c:extLst>
          </c:dPt>
          <c:dPt>
            <c:idx val="7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61-31ED-4E4A-A5B2-F99B81119475}"/>
              </c:ext>
            </c:extLst>
          </c:dPt>
          <c:dPt>
            <c:idx val="7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63-31ED-4E4A-A5B2-F99B81119475}"/>
              </c:ext>
            </c:extLst>
          </c:dPt>
          <c:dPt>
            <c:idx val="7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65-31ED-4E4A-A5B2-F99B81119475}"/>
              </c:ext>
            </c:extLst>
          </c:dPt>
          <c:dPt>
            <c:idx val="7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67-31ED-4E4A-A5B2-F99B81119475}"/>
              </c:ext>
            </c:extLst>
          </c:dPt>
          <c:dPt>
            <c:idx val="7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69-31ED-4E4A-A5B2-F99B81119475}"/>
              </c:ext>
            </c:extLst>
          </c:dPt>
          <c:dPt>
            <c:idx val="7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6B-31ED-4E4A-A5B2-F99B81119475}"/>
              </c:ext>
            </c:extLst>
          </c:dPt>
          <c:dPt>
            <c:idx val="7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6D-31ED-4E4A-A5B2-F99B81119475}"/>
              </c:ext>
            </c:extLst>
          </c:dPt>
          <c:dPt>
            <c:idx val="8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6F-31ED-4E4A-A5B2-F99B81119475}"/>
              </c:ext>
            </c:extLst>
          </c:dPt>
          <c:dPt>
            <c:idx val="8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71-31ED-4E4A-A5B2-F99B81119475}"/>
              </c:ext>
            </c:extLst>
          </c:dPt>
          <c:dPt>
            <c:idx val="8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73-31ED-4E4A-A5B2-F99B81119475}"/>
              </c:ext>
            </c:extLst>
          </c:dPt>
          <c:dPt>
            <c:idx val="8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75-31ED-4E4A-A5B2-F99B81119475}"/>
              </c:ext>
            </c:extLst>
          </c:dPt>
          <c:dPt>
            <c:idx val="8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77-31ED-4E4A-A5B2-F99B81119475}"/>
              </c:ext>
            </c:extLst>
          </c:dPt>
          <c:dPt>
            <c:idx val="8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79-31ED-4E4A-A5B2-F99B81119475}"/>
              </c:ext>
            </c:extLst>
          </c:dPt>
          <c:dPt>
            <c:idx val="8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7B-31ED-4E4A-A5B2-F99B81119475}"/>
              </c:ext>
            </c:extLst>
          </c:dPt>
          <c:dPt>
            <c:idx val="8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7D-31ED-4E4A-A5B2-F99B81119475}"/>
              </c:ext>
            </c:extLst>
          </c:dPt>
          <c:dPt>
            <c:idx val="8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7F-31ED-4E4A-A5B2-F99B81119475}"/>
              </c:ext>
            </c:extLst>
          </c:dPt>
          <c:dPt>
            <c:idx val="8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81-31ED-4E4A-A5B2-F99B81119475}"/>
              </c:ext>
            </c:extLst>
          </c:dPt>
          <c:dPt>
            <c:idx val="9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83-31ED-4E4A-A5B2-F99B81119475}"/>
              </c:ext>
            </c:extLst>
          </c:dPt>
          <c:dPt>
            <c:idx val="9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85-31ED-4E4A-A5B2-F99B81119475}"/>
              </c:ext>
            </c:extLst>
          </c:dPt>
          <c:dPt>
            <c:idx val="9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87-31ED-4E4A-A5B2-F99B81119475}"/>
              </c:ext>
            </c:extLst>
          </c:dPt>
          <c:dPt>
            <c:idx val="9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89-31ED-4E4A-A5B2-F99B81119475}"/>
              </c:ext>
            </c:extLst>
          </c:dPt>
          <c:dPt>
            <c:idx val="9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8B-31ED-4E4A-A5B2-F99B81119475}"/>
              </c:ext>
            </c:extLst>
          </c:dPt>
          <c:dPt>
            <c:idx val="9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8D-31ED-4E4A-A5B2-F99B81119475}"/>
              </c:ext>
            </c:extLst>
          </c:dPt>
          <c:dPt>
            <c:idx val="9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8F-31ED-4E4A-A5B2-F99B81119475}"/>
              </c:ext>
            </c:extLst>
          </c:dPt>
          <c:dPt>
            <c:idx val="9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91-31ED-4E4A-A5B2-F99B81119475}"/>
              </c:ext>
            </c:extLst>
          </c:dPt>
          <c:dPt>
            <c:idx val="9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93-31ED-4E4A-A5B2-F99B81119475}"/>
              </c:ext>
            </c:extLst>
          </c:dPt>
          <c:dPt>
            <c:idx val="9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95-31ED-4E4A-A5B2-F99B81119475}"/>
              </c:ext>
            </c:extLst>
          </c:dPt>
          <c:dPt>
            <c:idx val="10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97-31ED-4E4A-A5B2-F99B81119475}"/>
              </c:ext>
            </c:extLst>
          </c:dPt>
          <c:dPt>
            <c:idx val="10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99-31ED-4E4A-A5B2-F99B81119475}"/>
              </c:ext>
            </c:extLst>
          </c:dPt>
          <c:dPt>
            <c:idx val="102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9B-31ED-4E4A-A5B2-F99B81119475}"/>
              </c:ext>
            </c:extLst>
          </c:dPt>
          <c:dPt>
            <c:idx val="10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9D-31ED-4E4A-A5B2-F99B81119475}"/>
              </c:ext>
            </c:extLst>
          </c:dPt>
          <c:dPt>
            <c:idx val="104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9F-31ED-4E4A-A5B2-F99B81119475}"/>
              </c:ext>
            </c:extLst>
          </c:dPt>
          <c:dPt>
            <c:idx val="10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A1-31ED-4E4A-A5B2-F99B81119475}"/>
              </c:ext>
            </c:extLst>
          </c:dPt>
          <c:dPt>
            <c:idx val="106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A3-31ED-4E4A-A5B2-F99B81119475}"/>
              </c:ext>
            </c:extLst>
          </c:dPt>
          <c:dPt>
            <c:idx val="10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A5-31ED-4E4A-A5B2-F99B81119475}"/>
              </c:ext>
            </c:extLst>
          </c:dPt>
          <c:dPt>
            <c:idx val="108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A7-31ED-4E4A-A5B2-F99B81119475}"/>
              </c:ext>
            </c:extLst>
          </c:dPt>
          <c:dPt>
            <c:idx val="109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A9-31ED-4E4A-A5B2-F99B81119475}"/>
              </c:ext>
            </c:extLst>
          </c:dPt>
          <c:dPt>
            <c:idx val="11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AB-31ED-4E4A-A5B2-F99B81119475}"/>
              </c:ext>
            </c:extLst>
          </c:dPt>
          <c:dPt>
            <c:idx val="11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AD-31ED-4E4A-A5B2-F99B81119475}"/>
              </c:ext>
            </c:extLst>
          </c:dPt>
          <c:dPt>
            <c:idx val="11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AF-31ED-4E4A-A5B2-F99B81119475}"/>
              </c:ext>
            </c:extLst>
          </c:dPt>
          <c:dPt>
            <c:idx val="113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B1-31ED-4E4A-A5B2-F99B81119475}"/>
              </c:ext>
            </c:extLst>
          </c:dPt>
          <c:dPt>
            <c:idx val="11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B3-31ED-4E4A-A5B2-F99B81119475}"/>
              </c:ext>
            </c:extLst>
          </c:dPt>
          <c:dPt>
            <c:idx val="11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B5-31ED-4E4A-A5B2-F99B81119475}"/>
              </c:ext>
            </c:extLst>
          </c:dPt>
          <c:dPt>
            <c:idx val="11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B7-31ED-4E4A-A5B2-F99B81119475}"/>
              </c:ext>
            </c:extLst>
          </c:dPt>
          <c:dPt>
            <c:idx val="11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B9-31ED-4E4A-A5B2-F99B81119475}"/>
              </c:ext>
            </c:extLst>
          </c:dPt>
          <c:dPt>
            <c:idx val="11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BB-31ED-4E4A-A5B2-F99B81119475}"/>
              </c:ext>
            </c:extLst>
          </c:dPt>
          <c:dPt>
            <c:idx val="11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BD-31ED-4E4A-A5B2-F99B81119475}"/>
              </c:ext>
            </c:extLst>
          </c:dPt>
          <c:dPt>
            <c:idx val="12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BF-31ED-4E4A-A5B2-F99B81119475}"/>
              </c:ext>
            </c:extLst>
          </c:dPt>
          <c:dPt>
            <c:idx val="12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C1-31ED-4E4A-A5B2-F99B81119475}"/>
              </c:ext>
            </c:extLst>
          </c:dPt>
          <c:dPt>
            <c:idx val="122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C3-31ED-4E4A-A5B2-F99B81119475}"/>
              </c:ext>
            </c:extLst>
          </c:dPt>
          <c:dPt>
            <c:idx val="12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C5-31ED-4E4A-A5B2-F99B81119475}"/>
              </c:ext>
            </c:extLst>
          </c:dPt>
          <c:dPt>
            <c:idx val="124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C7-31ED-4E4A-A5B2-F99B81119475}"/>
              </c:ext>
            </c:extLst>
          </c:dPt>
          <c:dPt>
            <c:idx val="12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C9-31ED-4E4A-A5B2-F99B81119475}"/>
              </c:ext>
            </c:extLst>
          </c:dPt>
          <c:dPt>
            <c:idx val="12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CB-31ED-4E4A-A5B2-F99B81119475}"/>
              </c:ext>
            </c:extLst>
          </c:dPt>
          <c:dPt>
            <c:idx val="12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CD-31ED-4E4A-A5B2-F99B81119475}"/>
              </c:ext>
            </c:extLst>
          </c:dPt>
          <c:dPt>
            <c:idx val="12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CF-31ED-4E4A-A5B2-F99B81119475}"/>
              </c:ext>
            </c:extLst>
          </c:dPt>
          <c:dPt>
            <c:idx val="12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D1-31ED-4E4A-A5B2-F99B81119475}"/>
              </c:ext>
            </c:extLst>
          </c:dPt>
          <c:dPt>
            <c:idx val="13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D3-31ED-4E4A-A5B2-F99B81119475}"/>
              </c:ext>
            </c:extLst>
          </c:dPt>
          <c:dPt>
            <c:idx val="13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D5-31ED-4E4A-A5B2-F99B81119475}"/>
              </c:ext>
            </c:extLst>
          </c:dPt>
          <c:dPt>
            <c:idx val="132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D7-31ED-4E4A-A5B2-F99B81119475}"/>
              </c:ext>
            </c:extLst>
          </c:dPt>
          <c:dPt>
            <c:idx val="13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D9-31ED-4E4A-A5B2-F99B81119475}"/>
              </c:ext>
            </c:extLst>
          </c:dPt>
          <c:dPt>
            <c:idx val="13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DB-31ED-4E4A-A5B2-F99B81119475}"/>
              </c:ext>
            </c:extLst>
          </c:dPt>
          <c:dPt>
            <c:idx val="13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DD-31ED-4E4A-A5B2-F99B81119475}"/>
              </c:ext>
            </c:extLst>
          </c:dPt>
          <c:dPt>
            <c:idx val="136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DF-31ED-4E4A-A5B2-F99B81119475}"/>
              </c:ext>
            </c:extLst>
          </c:dPt>
          <c:dPt>
            <c:idx val="13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E1-31ED-4E4A-A5B2-F99B81119475}"/>
              </c:ext>
            </c:extLst>
          </c:dPt>
          <c:dPt>
            <c:idx val="13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E3-31ED-4E4A-A5B2-F99B81119475}"/>
              </c:ext>
            </c:extLst>
          </c:dPt>
          <c:dPt>
            <c:idx val="13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E5-31ED-4E4A-A5B2-F99B81119475}"/>
              </c:ext>
            </c:extLst>
          </c:dPt>
          <c:dPt>
            <c:idx val="14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E7-31ED-4E4A-A5B2-F99B81119475}"/>
              </c:ext>
            </c:extLst>
          </c:dPt>
          <c:dPt>
            <c:idx val="14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E9-31ED-4E4A-A5B2-F99B81119475}"/>
              </c:ext>
            </c:extLst>
          </c:dPt>
          <c:dPt>
            <c:idx val="14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EB-31ED-4E4A-A5B2-F99B81119475}"/>
              </c:ext>
            </c:extLst>
          </c:dPt>
          <c:dPt>
            <c:idx val="14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ED-31ED-4E4A-A5B2-F99B81119475}"/>
              </c:ext>
            </c:extLst>
          </c:dPt>
          <c:dPt>
            <c:idx val="144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EF-31ED-4E4A-A5B2-F99B81119475}"/>
              </c:ext>
            </c:extLst>
          </c:dPt>
          <c:dPt>
            <c:idx val="14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F1-31ED-4E4A-A5B2-F99B81119475}"/>
              </c:ext>
            </c:extLst>
          </c:dPt>
          <c:dPt>
            <c:idx val="146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F3-31ED-4E4A-A5B2-F99B81119475}"/>
              </c:ext>
            </c:extLst>
          </c:dPt>
          <c:dPt>
            <c:idx val="14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F5-31ED-4E4A-A5B2-F99B81119475}"/>
              </c:ext>
            </c:extLst>
          </c:dPt>
          <c:dPt>
            <c:idx val="148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F7-31ED-4E4A-A5B2-F99B81119475}"/>
              </c:ext>
            </c:extLst>
          </c:dPt>
          <c:dPt>
            <c:idx val="14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F9-31ED-4E4A-A5B2-F99B81119475}"/>
              </c:ext>
            </c:extLst>
          </c:dPt>
          <c:dPt>
            <c:idx val="15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FB-31ED-4E4A-A5B2-F99B81119475}"/>
              </c:ext>
            </c:extLst>
          </c:dPt>
          <c:dPt>
            <c:idx val="15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FD-31ED-4E4A-A5B2-F99B81119475}"/>
              </c:ext>
            </c:extLst>
          </c:dPt>
          <c:dPt>
            <c:idx val="15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FF-31ED-4E4A-A5B2-F99B81119475}"/>
              </c:ext>
            </c:extLst>
          </c:dPt>
          <c:dPt>
            <c:idx val="15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01-31ED-4E4A-A5B2-F99B81119475}"/>
              </c:ext>
            </c:extLst>
          </c:dPt>
          <c:dPt>
            <c:idx val="15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03-31ED-4E4A-A5B2-F99B81119475}"/>
              </c:ext>
            </c:extLst>
          </c:dPt>
          <c:dPt>
            <c:idx val="15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05-31ED-4E4A-A5B2-F99B81119475}"/>
              </c:ext>
            </c:extLst>
          </c:dPt>
          <c:dPt>
            <c:idx val="156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07-31ED-4E4A-A5B2-F99B81119475}"/>
              </c:ext>
            </c:extLst>
          </c:dPt>
          <c:dPt>
            <c:idx val="15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09-31ED-4E4A-A5B2-F99B81119475}"/>
              </c:ext>
            </c:extLst>
          </c:dPt>
          <c:dPt>
            <c:idx val="158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0B-31ED-4E4A-A5B2-F99B81119475}"/>
              </c:ext>
            </c:extLst>
          </c:dPt>
          <c:dPt>
            <c:idx val="15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0D-31ED-4E4A-A5B2-F99B81119475}"/>
              </c:ext>
            </c:extLst>
          </c:dPt>
          <c:dPt>
            <c:idx val="160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0F-31ED-4E4A-A5B2-F99B81119475}"/>
              </c:ext>
            </c:extLst>
          </c:dPt>
          <c:dPt>
            <c:idx val="16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11-31ED-4E4A-A5B2-F99B81119475}"/>
              </c:ext>
            </c:extLst>
          </c:dPt>
          <c:dPt>
            <c:idx val="162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13-31ED-4E4A-A5B2-F99B81119475}"/>
              </c:ext>
            </c:extLst>
          </c:dPt>
          <c:dPt>
            <c:idx val="163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15-31ED-4E4A-A5B2-F99B81119475}"/>
              </c:ext>
            </c:extLst>
          </c:dPt>
          <c:dPt>
            <c:idx val="164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17-31ED-4E4A-A5B2-F99B81119475}"/>
              </c:ext>
            </c:extLst>
          </c:dPt>
          <c:dPt>
            <c:idx val="165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19-31ED-4E4A-A5B2-F99B81119475}"/>
              </c:ext>
            </c:extLst>
          </c:dPt>
          <c:dPt>
            <c:idx val="166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1B-31ED-4E4A-A5B2-F99B81119475}"/>
              </c:ext>
            </c:extLst>
          </c:dPt>
          <c:dPt>
            <c:idx val="167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1D-31ED-4E4A-A5B2-F99B81119475}"/>
              </c:ext>
            </c:extLst>
          </c:dPt>
          <c:dPt>
            <c:idx val="16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1F-31ED-4E4A-A5B2-F99B81119475}"/>
              </c:ext>
            </c:extLst>
          </c:dPt>
          <c:dPt>
            <c:idx val="16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21-31ED-4E4A-A5B2-F99B81119475}"/>
              </c:ext>
            </c:extLst>
          </c:dPt>
          <c:dPt>
            <c:idx val="17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23-31ED-4E4A-A5B2-F99B81119475}"/>
              </c:ext>
            </c:extLst>
          </c:dPt>
          <c:dPt>
            <c:idx val="17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25-31ED-4E4A-A5B2-F99B81119475}"/>
              </c:ext>
            </c:extLst>
          </c:dPt>
          <c:dPt>
            <c:idx val="17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27-31ED-4E4A-A5B2-F99B81119475}"/>
              </c:ext>
            </c:extLst>
          </c:dPt>
          <c:dPt>
            <c:idx val="17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29-31ED-4E4A-A5B2-F99B81119475}"/>
              </c:ext>
            </c:extLst>
          </c:dPt>
          <c:dPt>
            <c:idx val="174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2B-31ED-4E4A-A5B2-F99B81119475}"/>
              </c:ext>
            </c:extLst>
          </c:dPt>
          <c:dPt>
            <c:idx val="17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2D-31ED-4E4A-A5B2-F99B81119475}"/>
              </c:ext>
            </c:extLst>
          </c:dPt>
          <c:dPt>
            <c:idx val="176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2F-31ED-4E4A-A5B2-F99B81119475}"/>
              </c:ext>
            </c:extLst>
          </c:dPt>
          <c:dPt>
            <c:idx val="17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31-31ED-4E4A-A5B2-F99B81119475}"/>
              </c:ext>
            </c:extLst>
          </c:dPt>
          <c:dPt>
            <c:idx val="17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33-31ED-4E4A-A5B2-F99B811194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Sheet3!$A$5:$A$542</c:f>
              <c:multiLvlStrCache>
                <c:ptCount val="179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  <c:pt idx="10">
                    <c:v>Male</c:v>
                  </c:pt>
                  <c:pt idx="11">
                    <c:v>Female</c:v>
                  </c:pt>
                  <c:pt idx="12">
                    <c:v>Male</c:v>
                  </c:pt>
                  <c:pt idx="13">
                    <c:v>Female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Female</c:v>
                  </c:pt>
                  <c:pt idx="18">
                    <c:v>Female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Male</c:v>
                  </c:pt>
                  <c:pt idx="25">
                    <c:v>Female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Female</c:v>
                  </c:pt>
                  <c:pt idx="29">
                    <c:v>Male</c:v>
                  </c:pt>
                  <c:pt idx="30">
                    <c:v>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Male</c:v>
                  </c:pt>
                  <c:pt idx="34">
                    <c:v>Female</c:v>
                  </c:pt>
                  <c:pt idx="35">
                    <c:v>Female</c:v>
                  </c:pt>
                  <c:pt idx="36">
                    <c:v>Female</c:v>
                  </c:pt>
                  <c:pt idx="37">
                    <c:v>(blank)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Male</c:v>
                  </c:pt>
                  <c:pt idx="42">
                    <c:v>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Male</c:v>
                  </c:pt>
                  <c:pt idx="46">
                    <c:v>Male</c:v>
                  </c:pt>
                  <c:pt idx="47">
                    <c:v>Female</c:v>
                  </c:pt>
                  <c:pt idx="48">
                    <c:v>Female</c:v>
                  </c:pt>
                  <c:pt idx="49">
                    <c:v>Female</c:v>
                  </c:pt>
                  <c:pt idx="50">
                    <c:v>Male</c:v>
                  </c:pt>
                  <c:pt idx="51">
                    <c:v>Male</c:v>
                  </c:pt>
                  <c:pt idx="52">
                    <c:v>Female</c:v>
                  </c:pt>
                  <c:pt idx="53">
                    <c:v>Male</c:v>
                  </c:pt>
                  <c:pt idx="54">
                    <c:v>Female</c:v>
                  </c:pt>
                  <c:pt idx="55">
                    <c:v>Male</c:v>
                  </c:pt>
                  <c:pt idx="56">
                    <c:v>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Male</c:v>
                  </c:pt>
                  <c:pt idx="60">
                    <c:v>Female</c:v>
                  </c:pt>
                  <c:pt idx="61">
                    <c:v>Female</c:v>
                  </c:pt>
                  <c:pt idx="62">
                    <c:v>Male</c:v>
                  </c:pt>
                  <c:pt idx="63">
                    <c:v>Male</c:v>
                  </c:pt>
                  <c:pt idx="64">
                    <c:v>Female</c:v>
                  </c:pt>
                  <c:pt idx="65">
                    <c:v>Female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Female</c:v>
                  </c:pt>
                  <c:pt idx="72">
                    <c:v>Female</c:v>
                  </c:pt>
                  <c:pt idx="73">
                    <c:v>Female</c:v>
                  </c:pt>
                  <c:pt idx="74">
                    <c:v>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(blank)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Male</c:v>
                  </c:pt>
                  <c:pt idx="85">
                    <c:v>Female</c:v>
                  </c:pt>
                  <c:pt idx="86">
                    <c:v>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Female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Female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Female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Female</c:v>
                  </c:pt>
                  <c:pt idx="103">
                    <c:v>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Male</c:v>
                  </c:pt>
                  <c:pt idx="107">
                    <c:v>Male</c:v>
                  </c:pt>
                  <c:pt idx="108">
                    <c:v>(blank)</c:v>
                  </c:pt>
                  <c:pt idx="109">
                    <c:v>Female</c:v>
                  </c:pt>
                  <c:pt idx="110">
                    <c:v>Male</c:v>
                  </c:pt>
                  <c:pt idx="111">
                    <c:v>Male</c:v>
                  </c:pt>
                  <c:pt idx="112">
                    <c:v>Female</c:v>
                  </c:pt>
                  <c:pt idx="113">
                    <c:v>Female</c:v>
                  </c:pt>
                  <c:pt idx="114">
                    <c:v>Female</c:v>
                  </c:pt>
                  <c:pt idx="115">
                    <c:v>Female</c:v>
                  </c:pt>
                  <c:pt idx="116">
                    <c:v>Female</c:v>
                  </c:pt>
                  <c:pt idx="117">
                    <c:v>Male</c:v>
                  </c:pt>
                  <c:pt idx="118">
                    <c:v>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Female</c:v>
                  </c:pt>
                  <c:pt idx="124">
                    <c:v>Male</c:v>
                  </c:pt>
                  <c:pt idx="125">
                    <c:v>Female</c:v>
                  </c:pt>
                  <c:pt idx="126">
                    <c:v>Male</c:v>
                  </c:pt>
                  <c:pt idx="127">
                    <c:v>Female</c:v>
                  </c:pt>
                  <c:pt idx="128">
                    <c:v>Female</c:v>
                  </c:pt>
                  <c:pt idx="129">
                    <c:v>(blank)</c:v>
                  </c:pt>
                  <c:pt idx="130">
                    <c:v>Male</c:v>
                  </c:pt>
                  <c:pt idx="131">
                    <c:v>Female</c:v>
                  </c:pt>
                  <c:pt idx="132">
                    <c:v>Male</c:v>
                  </c:pt>
                  <c:pt idx="133">
                    <c:v>Male</c:v>
                  </c:pt>
                  <c:pt idx="134">
                    <c:v>Female</c:v>
                  </c:pt>
                  <c:pt idx="135">
                    <c:v>Female</c:v>
                  </c:pt>
                  <c:pt idx="136">
                    <c:v>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Female</c:v>
                  </c:pt>
                  <c:pt idx="141">
                    <c:v>Female</c:v>
                  </c:pt>
                  <c:pt idx="142">
                    <c:v>Female</c:v>
                  </c:pt>
                  <c:pt idx="143">
                    <c:v>Female</c:v>
                  </c:pt>
                  <c:pt idx="144">
                    <c:v>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Male</c:v>
                  </c:pt>
                  <c:pt idx="148">
                    <c:v>Female</c:v>
                  </c:pt>
                  <c:pt idx="149">
                    <c:v>Female</c:v>
                  </c:pt>
                  <c:pt idx="150">
                    <c:v>Male</c:v>
                  </c:pt>
                  <c:pt idx="151">
                    <c:v>Female</c:v>
                  </c:pt>
                  <c:pt idx="152">
                    <c:v>Female</c:v>
                  </c:pt>
                  <c:pt idx="153">
                    <c:v>Male</c:v>
                  </c:pt>
                  <c:pt idx="154">
                    <c:v>Male</c:v>
                  </c:pt>
                  <c:pt idx="155">
                    <c:v>Female</c:v>
                  </c:pt>
                  <c:pt idx="156">
                    <c:v>Male</c:v>
                  </c:pt>
                  <c:pt idx="157">
                    <c:v>Male</c:v>
                  </c:pt>
                  <c:pt idx="158">
                    <c:v>Male</c:v>
                  </c:pt>
                  <c:pt idx="159">
                    <c:v>Male</c:v>
                  </c:pt>
                  <c:pt idx="160">
                    <c:v>Male</c:v>
                  </c:pt>
                  <c:pt idx="161">
                    <c:v>Male</c:v>
                  </c:pt>
                  <c:pt idx="162">
                    <c:v>Male</c:v>
                  </c:pt>
                  <c:pt idx="163">
                    <c:v>Male</c:v>
                  </c:pt>
                  <c:pt idx="164">
                    <c:v>Female</c:v>
                  </c:pt>
                  <c:pt idx="165">
                    <c:v>(blank)</c:v>
                  </c:pt>
                  <c:pt idx="166">
                    <c:v>Male</c:v>
                  </c:pt>
                  <c:pt idx="167">
                    <c:v>Female</c:v>
                  </c:pt>
                  <c:pt idx="168">
                    <c:v>Male</c:v>
                  </c:pt>
                  <c:pt idx="169">
                    <c:v>Male</c:v>
                  </c:pt>
                  <c:pt idx="170">
                    <c:v>Female</c:v>
                  </c:pt>
                  <c:pt idx="171">
                    <c:v>(blank)</c:v>
                  </c:pt>
                  <c:pt idx="172">
                    <c:v>Male</c:v>
                  </c:pt>
                  <c:pt idx="173">
                    <c:v>Female</c:v>
                  </c:pt>
                  <c:pt idx="174">
                    <c:v>Female</c:v>
                  </c:pt>
                  <c:pt idx="175">
                    <c:v>Female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Male</c:v>
                  </c:pt>
                </c:lvl>
                <c:lvl>
                  <c:pt idx="0">
                    <c:v>Ardella Dyment</c:v>
                  </c:pt>
                  <c:pt idx="1">
                    <c:v>Minerva Ricardot</c:v>
                  </c:pt>
                  <c:pt idx="2">
                    <c:v>Marquita Liquorish</c:v>
                  </c:pt>
                  <c:pt idx="3">
                    <c:v>Billi Fellgate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 Shipsey</c:v>
                  </c:pt>
                  <c:pt idx="7">
                    <c:v>Daisie McNeice</c:v>
                  </c:pt>
                  <c:pt idx="8">
                    <c:v>Inger Chapelhow</c:v>
                  </c:pt>
                  <c:pt idx="9">
                    <c:v>Mollie  Hanway</c:v>
                  </c:pt>
                  <c:pt idx="10">
                    <c:v>Enoch Dowrey</c:v>
                  </c:pt>
                  <c:pt idx="11">
                    <c:v>Eleonore Airdrie</c:v>
                  </c:pt>
                  <c:pt idx="12">
                    <c:v>Adolph McNalley</c:v>
                  </c:pt>
                  <c:pt idx="13">
                    <c:v>Genevra Friday</c:v>
                  </c:pt>
                  <c:pt idx="14">
                    <c:v>Aloise MacCathay 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Wagg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Althea  Bronger</c:v>
                  </c:pt>
                  <c:pt idx="22">
                    <c:v>Evanne  Sheryn</c:v>
                  </c:pt>
                  <c:pt idx="23">
                    <c:v>Daisie Dahlman</c:v>
                  </c:pt>
                  <c:pt idx="24">
                    <c:v>Isaak Rawne</c:v>
                  </c:pt>
                  <c:pt idx="25">
                    <c:v>Vaughn Carvill</c:v>
                  </c:pt>
                  <c:pt idx="26">
                    <c:v>Estell Kingsland</c:v>
                  </c:pt>
                  <c:pt idx="27">
                    <c:v>Danica Nayshe</c:v>
                  </c:pt>
                  <c:pt idx="28">
                    <c:v>Stan  Tolliday</c:v>
                  </c:pt>
                  <c:pt idx="29">
                    <c:v>Myrle Prandoni</c:v>
                  </c:pt>
                  <c:pt idx="30">
                    <c:v>Vere Kulic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Kath Bletsoe</c:v>
                  </c:pt>
                  <c:pt idx="34">
                    <c:v>Van Tuxwell</c:v>
                  </c:pt>
                  <c:pt idx="35">
                    <c:v>Giffer Berlin</c:v>
                  </c:pt>
                  <c:pt idx="36">
                    <c:v> Wyn Treadger</c:v>
                  </c:pt>
                  <c:pt idx="37">
                    <c:v>Nananne Gehringer</c:v>
                  </c:pt>
                  <c:pt idx="38">
                    <c:v>Oona Donan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Collen Dunbleton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Leena Bruckshaw</c:v>
                  </c:pt>
                  <c:pt idx="46">
                    <c:v>Verla Timmis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Riccardo Hagan</c:v>
                  </c:pt>
                  <c:pt idx="52">
                    <c:v>Barr Faughny</c:v>
                  </c:pt>
                  <c:pt idx="53">
                    <c:v>Dennison Crosswaite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Westbrook Brandino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 Callcott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Sidoney Yitzhok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Glenny</c:v>
                  </c:pt>
                  <c:pt idx="70">
                    <c:v>Cara Havers</c:v>
                  </c:pt>
                  <c:pt idx="71">
                    <c:v>Niko MacGille</c:v>
                  </c:pt>
                  <c:pt idx="72">
                    <c:v>North Bertomeu</c:v>
                  </c:pt>
                  <c:pt idx="73">
                    <c:v>Inge Creer</c:v>
                  </c:pt>
                  <c:pt idx="74">
                    <c:v>Syd Fearn</c:v>
                  </c:pt>
                  <c:pt idx="75">
                    <c:v>Gradey Litton</c:v>
                  </c:pt>
                  <c:pt idx="76">
                    <c:v>Felice McMurty</c:v>
                  </c:pt>
                  <c:pt idx="77">
                    <c:v>Robinia Scholling</c:v>
                  </c:pt>
                  <c:pt idx="78">
                    <c:v>Inger Andriveaux</c:v>
                  </c:pt>
                  <c:pt idx="79">
                    <c:v>Alexandros Rackley</c:v>
                  </c:pt>
                  <c:pt idx="80">
                    <c:v>Easter Pyke</c:v>
                  </c:pt>
                  <c:pt idx="81">
                    <c:v>Revkah Antonacci</c:v>
                  </c:pt>
                  <c:pt idx="82">
                    <c:v>Yanaton Wooster</c:v>
                  </c:pt>
                  <c:pt idx="83">
                    <c:v>Pearla  Beteriss</c:v>
                  </c:pt>
                  <c:pt idx="84">
                    <c:v>Natalee Craiker</c:v>
                  </c:pt>
                  <c:pt idx="85">
                    <c:v>Mick Spraberry</c:v>
                  </c:pt>
                  <c:pt idx="86">
                    <c:v>Collin Jagson</c:v>
                  </c:pt>
                  <c:pt idx="87">
                    <c:v>Gilda Richen</c:v>
                  </c:pt>
                  <c:pt idx="88">
                    <c:v>Tammi Lackham</c:v>
                  </c:pt>
                  <c:pt idx="89">
                    <c:v>Grazia Bunkle</c:v>
                  </c:pt>
                  <c:pt idx="90">
                    <c:v>Camilla Castle</c:v>
                  </c:pt>
                  <c:pt idx="91">
                    <c:v>Jo-anne Gobeau</c:v>
                  </c:pt>
                  <c:pt idx="92">
                    <c:v>Lincoln Cord</c:v>
                  </c:pt>
                  <c:pt idx="93">
                    <c:v>Maritsa Marusic</c:v>
                  </c:pt>
                  <c:pt idx="94">
                    <c:v>Rafaelita Blaksland </c:v>
                  </c:pt>
                  <c:pt idx="95">
                    <c:v>Barbara-anne Kenchington</c:v>
                  </c:pt>
                  <c:pt idx="96">
                    <c:v>Dulsea Folkes</c:v>
                  </c:pt>
                  <c:pt idx="97">
                    <c:v>Caresa Christer</c:v>
                  </c:pt>
                  <c:pt idx="98">
                    <c:v>Dean Biggam</c:v>
                  </c:pt>
                  <c:pt idx="99">
                    <c:v>Alicea Pudsall</c:v>
                  </c:pt>
                  <c:pt idx="100">
                    <c:v>Alyosha Riquet</c:v>
                  </c:pt>
                  <c:pt idx="101">
                    <c:v>Ignacius Losel</c:v>
                  </c:pt>
                  <c:pt idx="102">
                    <c:v>Cletus McGarahan </c:v>
                  </c:pt>
                  <c:pt idx="103">
                    <c:v>Granny Spencelayh</c:v>
                  </c:pt>
                  <c:pt idx="104">
                    <c:v>Shantee  D'Antonio</c:v>
                  </c:pt>
                  <c:pt idx="105">
                    <c:v>Katya Hundy</c:v>
                  </c:pt>
                  <c:pt idx="106">
                    <c:v>Aileen McCritchie</c:v>
                  </c:pt>
                  <c:pt idx="107">
                    <c:v> Fred Dudeney</c:v>
                  </c:pt>
                  <c:pt idx="108">
                    <c:v>Anjanette Ferre</c:v>
                  </c:pt>
                  <c:pt idx="109">
                    <c:v>Grady Rochelle</c:v>
                  </c:pt>
                  <c:pt idx="110">
                    <c:v>Lizzie Mullally</c:v>
                  </c:pt>
                  <c:pt idx="111">
                    <c:v>Antonetta  Coggeshall</c:v>
                  </c:pt>
                  <c:pt idx="112">
                    <c:v>Wald Bountiff</c:v>
                  </c:pt>
                  <c:pt idx="113">
                    <c:v>Mackenzie Hannis</c:v>
                  </c:pt>
                  <c:pt idx="114">
                    <c:v>Thorvald Milliken</c:v>
                  </c:pt>
                  <c:pt idx="115">
                    <c:v>Iain Wiburn</c:v>
                  </c:pt>
                  <c:pt idx="116">
                    <c:v>Debera Gow </c:v>
                  </c:pt>
                  <c:pt idx="117">
                    <c:v>Dare Tully</c:v>
                  </c:pt>
                  <c:pt idx="118">
                    <c:v>Bendite  Bloan</c:v>
                  </c:pt>
                  <c:pt idx="119">
                    <c:v>Doe Clubley</c:v>
                  </c:pt>
                  <c:pt idx="120">
                    <c:v>Kellsie Waby</c:v>
                  </c:pt>
                  <c:pt idx="121">
                    <c:v>Crawford Scad</c:v>
                  </c:pt>
                  <c:pt idx="122">
                    <c:v>Seward Kubera</c:v>
                  </c:pt>
                  <c:pt idx="123">
                    <c:v>Janina Wolverson</c:v>
                  </c:pt>
                  <c:pt idx="124">
                    <c:v>Bari Toffano</c:v>
                  </c:pt>
                  <c:pt idx="125">
                    <c:v>Lea Chaplin</c:v>
                  </c:pt>
                  <c:pt idx="126">
                    <c:v>Marline Wahncke</c:v>
                  </c:pt>
                  <c:pt idx="127">
                    <c:v>Hinda Label </c:v>
                  </c:pt>
                  <c:pt idx="128">
                    <c:v>Shaylyn Ransbury </c:v>
                  </c:pt>
                  <c:pt idx="129">
                    <c:v>Tadio Audritt</c:v>
                  </c:pt>
                  <c:pt idx="130">
                    <c:v>Thedrick Bothwell</c:v>
                  </c:pt>
                  <c:pt idx="131">
                    <c:v>Tristam Cuming</c:v>
                  </c:pt>
                  <c:pt idx="132">
                    <c:v>Maible Azemar</c:v>
                  </c:pt>
                  <c:pt idx="133">
                    <c:v>Giselbert Newlands</c:v>
                  </c:pt>
                  <c:pt idx="134">
                    <c:v>Magnum Locksley</c:v>
                  </c:pt>
                  <c:pt idx="135">
                    <c:v>Letisha Carrett</c:v>
                  </c:pt>
                  <c:pt idx="136">
                    <c:v>Adrianne Gave</c:v>
                  </c:pt>
                  <c:pt idx="137">
                    <c:v>Tabby  Astall</c:v>
                  </c:pt>
                  <c:pt idx="138">
                    <c:v>Adela Dowsett</c:v>
                  </c:pt>
                  <c:pt idx="139">
                    <c:v>Brendan  Edgeller</c:v>
                  </c:pt>
                  <c:pt idx="140">
                    <c:v>Lissy McCoy</c:v>
                  </c:pt>
                  <c:pt idx="141">
                    <c:v>Charmane Heistermann</c:v>
                  </c:pt>
                  <c:pt idx="142">
                    <c:v>Gilles Jaquet</c:v>
                  </c:pt>
                  <c:pt idx="143">
                    <c:v>Audry Yu</c:v>
                  </c:pt>
                  <c:pt idx="144">
                    <c:v>Abigael Basire</c:v>
                  </c:pt>
                  <c:pt idx="145">
                    <c:v>Ginger  Myott</c:v>
                  </c:pt>
                  <c:pt idx="146">
                    <c:v>Freddy Linford</c:v>
                  </c:pt>
                  <c:pt idx="147">
                    <c:v>Lindy Guillet</c:v>
                  </c:pt>
                  <c:pt idx="148">
                    <c:v>Northrop Reid</c:v>
                  </c:pt>
                  <c:pt idx="149">
                    <c:v>Rhiamon Mollison</c:v>
                  </c:pt>
                  <c:pt idx="150">
                    <c:v>Thekla Lynnett</c:v>
                  </c:pt>
                  <c:pt idx="151">
                    <c:v>Aluin Churly</c:v>
                  </c:pt>
                  <c:pt idx="152">
                    <c:v>Delphine Jewis</c:v>
                  </c:pt>
                  <c:pt idx="153">
                    <c:v>Evangelina Lergan</c:v>
                  </c:pt>
                  <c:pt idx="154">
                    <c:v>Alexis Gotfrey</c:v>
                  </c:pt>
                  <c:pt idx="155">
                    <c:v>Adey Ryal</c:v>
                  </c:pt>
                  <c:pt idx="156">
                    <c:v>Devinne Tuny</c:v>
                  </c:pt>
                  <c:pt idx="157">
                    <c:v>Ignacius Losel</c:v>
                  </c:pt>
                  <c:pt idx="158">
                    <c:v>Shellysheldon Mahady</c:v>
                  </c:pt>
                  <c:pt idx="159">
                    <c:v>Tallie Chaikovski</c:v>
                  </c:pt>
                  <c:pt idx="160">
                    <c:v>Alic Bagg</c:v>
                  </c:pt>
                  <c:pt idx="161">
                    <c:v>Floyd  Cowgill</c:v>
                  </c:pt>
                  <c:pt idx="162">
                    <c:v>Renaldo Thomassin</c:v>
                  </c:pt>
                  <c:pt idx="163">
                    <c:v>Karyn Creeghan</c:v>
                  </c:pt>
                  <c:pt idx="164">
                    <c:v>Richy Gray</c:v>
                  </c:pt>
                  <c:pt idx="165">
                    <c:v>Egor Minto</c:v>
                  </c:pt>
                  <c:pt idx="166">
                    <c:v>Leonidas Cavaney</c:v>
                  </c:pt>
                  <c:pt idx="167">
                    <c:v>Oby Sorrel</c:v>
                  </c:pt>
                  <c:pt idx="168">
                    <c:v>Dulce Colbeck</c:v>
                  </c:pt>
                  <c:pt idx="169">
                    <c:v>Michale Rolf</c:v>
                  </c:pt>
                  <c:pt idx="170">
                    <c:v>Ewart Hovel</c:v>
                  </c:pt>
                  <c:pt idx="171">
                    <c:v>Marissa Infante</c:v>
                  </c:pt>
                  <c:pt idx="172">
                    <c:v>Edi  Hofton</c:v>
                  </c:pt>
                  <c:pt idx="173">
                    <c:v>Malory Biles</c:v>
                  </c:pt>
                  <c:pt idx="174">
                    <c:v>Carolyn Attack </c:v>
                  </c:pt>
                  <c:pt idx="175">
                    <c:v>Theresita Chasmer</c:v>
                  </c:pt>
                  <c:pt idx="176">
                    <c:v>Yvette  Bett</c:v>
                  </c:pt>
                  <c:pt idx="177">
                    <c:v>Nickolai  Artin</c:v>
                  </c:pt>
                  <c:pt idx="178">
                    <c:v>Dell Molloy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0">
                    <c:v>SQ02638</c:v>
                  </c:pt>
                  <c:pt idx="71">
                    <c:v>SQ02643</c:v>
                  </c:pt>
                  <c:pt idx="72">
                    <c:v>SQ02703</c:v>
                  </c:pt>
                  <c:pt idx="73">
                    <c:v>SQ03024</c:v>
                  </c:pt>
                  <c:pt idx="74">
                    <c:v>SQ03116</c:v>
                  </c:pt>
                  <c:pt idx="75">
                    <c:v>SQ03321</c:v>
                  </c:pt>
                  <c:pt idx="76">
                    <c:v>SQ03350</c:v>
                  </c:pt>
                  <c:pt idx="77">
                    <c:v>SQ03387</c:v>
                  </c:pt>
                  <c:pt idx="78">
                    <c:v>SQ03476</c:v>
                  </c:pt>
                  <c:pt idx="79">
                    <c:v>SQ03546</c:v>
                  </c:pt>
                  <c:pt idx="80">
                    <c:v>SQ03626</c:v>
                  </c:pt>
                  <c:pt idx="81">
                    <c:v>SQ03733</c:v>
                  </c:pt>
                  <c:pt idx="82">
                    <c:v>SQ04488</c:v>
                  </c:pt>
                  <c:pt idx="83">
                    <c:v>SQ04598</c:v>
                  </c:pt>
                  <c:pt idx="84">
                    <c:v>SQ04603</c:v>
                  </c:pt>
                  <c:pt idx="85">
                    <c:v>SQ04612</c:v>
                  </c:pt>
                  <c:pt idx="86">
                    <c:v>SQ04665</c:v>
                  </c:pt>
                  <c:pt idx="87">
                    <c:v>SQ04960</c:v>
                  </c:pt>
                  <c:pt idx="88">
                    <c:v>TN00083</c:v>
                  </c:pt>
                  <c:pt idx="89">
                    <c:v>TN00129</c:v>
                  </c:pt>
                  <c:pt idx="90">
                    <c:v>TN00182</c:v>
                  </c:pt>
                  <c:pt idx="91">
                    <c:v>TN00214</c:v>
                  </c:pt>
                  <c:pt idx="92">
                    <c:v>TN00227</c:v>
                  </c:pt>
                  <c:pt idx="93">
                    <c:v>TN00464</c:v>
                  </c:pt>
                  <c:pt idx="94">
                    <c:v>TN00579</c:v>
                  </c:pt>
                  <c:pt idx="95">
                    <c:v>TN00698</c:v>
                  </c:pt>
                  <c:pt idx="96">
                    <c:v>TN00727</c:v>
                  </c:pt>
                  <c:pt idx="97">
                    <c:v>TN00735</c:v>
                  </c:pt>
                  <c:pt idx="98">
                    <c:v>TN00890</c:v>
                  </c:pt>
                  <c:pt idx="99">
                    <c:v>TN01028</c:v>
                  </c:pt>
                  <c:pt idx="100">
                    <c:v>TN01210</c:v>
                  </c:pt>
                  <c:pt idx="101">
                    <c:v>TN01256</c:v>
                  </c:pt>
                  <c:pt idx="102">
                    <c:v>TN01281</c:v>
                  </c:pt>
                  <c:pt idx="103">
                    <c:v>TN01340</c:v>
                  </c:pt>
                  <c:pt idx="104">
                    <c:v>TN01389</c:v>
                  </c:pt>
                  <c:pt idx="105">
                    <c:v>TN01632</c:v>
                  </c:pt>
                  <c:pt idx="106">
                    <c:v>TN01876</c:v>
                  </c:pt>
                  <c:pt idx="107">
                    <c:v>TN01912</c:v>
                  </c:pt>
                  <c:pt idx="108">
                    <c:v>TN02496</c:v>
                  </c:pt>
                  <c:pt idx="109">
                    <c:v>TN02570</c:v>
                  </c:pt>
                  <c:pt idx="110">
                    <c:v>TN02667</c:v>
                  </c:pt>
                  <c:pt idx="111">
                    <c:v>TN02674</c:v>
                  </c:pt>
                  <c:pt idx="112">
                    <c:v>TN02727</c:v>
                  </c:pt>
                  <c:pt idx="113">
                    <c:v>TN02749</c:v>
                  </c:pt>
                  <c:pt idx="114">
                    <c:v>TN02798</c:v>
                  </c:pt>
                  <c:pt idx="115">
                    <c:v>TN02883</c:v>
                  </c:pt>
                  <c:pt idx="116">
                    <c:v>TN03032</c:v>
                  </c:pt>
                  <c:pt idx="117">
                    <c:v>TN03068</c:v>
                  </c:pt>
                  <c:pt idx="118">
                    <c:v>TN03097</c:v>
                  </c:pt>
                  <c:pt idx="119">
                    <c:v>TN03169</c:v>
                  </c:pt>
                  <c:pt idx="120">
                    <c:v>TN03210</c:v>
                  </c:pt>
                  <c:pt idx="121">
                    <c:v>TN03331</c:v>
                  </c:pt>
                  <c:pt idx="122">
                    <c:v>TN03416</c:v>
                  </c:pt>
                  <c:pt idx="123">
                    <c:v>TN03575</c:v>
                  </c:pt>
                  <c:pt idx="124">
                    <c:v>TN04058</c:v>
                  </c:pt>
                  <c:pt idx="125">
                    <c:v>TN04067</c:v>
                  </c:pt>
                  <c:pt idx="126">
                    <c:v>TN04101</c:v>
                  </c:pt>
                  <c:pt idx="127">
                    <c:v>TN04175</c:v>
                  </c:pt>
                  <c:pt idx="128">
                    <c:v>TN04246</c:v>
                  </c:pt>
                  <c:pt idx="129">
                    <c:v>TN04428</c:v>
                  </c:pt>
                  <c:pt idx="130">
                    <c:v>TN04660</c:v>
                  </c:pt>
                  <c:pt idx="131">
                    <c:v>TN04740</c:v>
                  </c:pt>
                  <c:pt idx="132">
                    <c:v>VT00017</c:v>
                  </c:pt>
                  <c:pt idx="133">
                    <c:v>VT00336</c:v>
                  </c:pt>
                  <c:pt idx="134">
                    <c:v>VT00578</c:v>
                  </c:pt>
                  <c:pt idx="135">
                    <c:v>VT00596</c:v>
                  </c:pt>
                  <c:pt idx="136">
                    <c:v>VT00687</c:v>
                  </c:pt>
                  <c:pt idx="137">
                    <c:v>VT01092</c:v>
                  </c:pt>
                  <c:pt idx="138">
                    <c:v>VT01101</c:v>
                  </c:pt>
                  <c:pt idx="139">
                    <c:v>VT01249</c:v>
                  </c:pt>
                  <c:pt idx="140">
                    <c:v>VT01323</c:v>
                  </c:pt>
                  <c:pt idx="141">
                    <c:v>VT01523</c:v>
                  </c:pt>
                  <c:pt idx="142">
                    <c:v>VT01610</c:v>
                  </c:pt>
                  <c:pt idx="143">
                    <c:v>VT01684</c:v>
                  </c:pt>
                  <c:pt idx="144">
                    <c:v>VT01703</c:v>
                  </c:pt>
                  <c:pt idx="145">
                    <c:v>VT01740</c:v>
                  </c:pt>
                  <c:pt idx="146">
                    <c:v>VT01803</c:v>
                  </c:pt>
                  <c:pt idx="147">
                    <c:v>VT01893</c:v>
                  </c:pt>
                  <c:pt idx="148">
                    <c:v>VT02118</c:v>
                  </c:pt>
                  <c:pt idx="149">
                    <c:v>VT02260</c:v>
                  </c:pt>
                  <c:pt idx="150">
                    <c:v>VT02313</c:v>
                  </c:pt>
                  <c:pt idx="151">
                    <c:v>VT02319</c:v>
                  </c:pt>
                  <c:pt idx="152">
                    <c:v>VT02374</c:v>
                  </c:pt>
                  <c:pt idx="153">
                    <c:v>VT02417</c:v>
                  </c:pt>
                  <c:pt idx="154">
                    <c:v>VT02491</c:v>
                  </c:pt>
                  <c:pt idx="155">
                    <c:v>VT02532</c:v>
                  </c:pt>
                  <c:pt idx="156">
                    <c:v>VT02539</c:v>
                  </c:pt>
                  <c:pt idx="157">
                    <c:v>VT02663</c:v>
                  </c:pt>
                  <c:pt idx="158">
                    <c:v>VT02801</c:v>
                  </c:pt>
                  <c:pt idx="159">
                    <c:v>VT03307</c:v>
                  </c:pt>
                  <c:pt idx="160">
                    <c:v>VT03421</c:v>
                  </c:pt>
                  <c:pt idx="161">
                    <c:v>VT03500</c:v>
                  </c:pt>
                  <c:pt idx="162">
                    <c:v>VT03537</c:v>
                  </c:pt>
                  <c:pt idx="163">
                    <c:v>VT03552</c:v>
                  </c:pt>
                  <c:pt idx="164">
                    <c:v>VT03701</c:v>
                  </c:pt>
                  <c:pt idx="165">
                    <c:v>VT03704</c:v>
                  </c:pt>
                  <c:pt idx="166">
                    <c:v>VT03849</c:v>
                  </c:pt>
                  <c:pt idx="167">
                    <c:v>VT03988</c:v>
                  </c:pt>
                  <c:pt idx="168">
                    <c:v>VT03993</c:v>
                  </c:pt>
                  <c:pt idx="169">
                    <c:v>VT04028</c:v>
                  </c:pt>
                  <c:pt idx="170">
                    <c:v>VT04093</c:v>
                  </c:pt>
                  <c:pt idx="171">
                    <c:v>VT04137</c:v>
                  </c:pt>
                  <c:pt idx="172">
                    <c:v>VT04373</c:v>
                  </c:pt>
                  <c:pt idx="173">
                    <c:v>VT04415</c:v>
                  </c:pt>
                  <c:pt idx="174">
                    <c:v>VT04467</c:v>
                  </c:pt>
                  <c:pt idx="175">
                    <c:v>VT04552</c:v>
                  </c:pt>
                  <c:pt idx="176">
                    <c:v>VT04627</c:v>
                  </c:pt>
                  <c:pt idx="177">
                    <c:v>VT04681</c:v>
                  </c:pt>
                  <c:pt idx="178">
                    <c:v>VT04984</c:v>
                  </c:pt>
                </c:lvl>
              </c:multiLvlStrCache>
            </c:multiLvlStrRef>
          </c:cat>
          <c:val>
            <c:numRef>
              <c:f>Sheet3!$D$5:$D$542</c:f>
              <c:numCache>
                <c:formatCode>General</c:formatCode>
                <c:ptCount val="179"/>
                <c:pt idx="149">
                  <c:v>1</c:v>
                </c:pt>
                <c:pt idx="150">
                  <c:v>2</c:v>
                </c:pt>
                <c:pt idx="151">
                  <c:v>1</c:v>
                </c:pt>
                <c:pt idx="152">
                  <c:v>2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2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2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434-31ED-4E4A-A5B2-F99B8111947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 pj 3.xlsx]Sheet3!PivotTable1</c:name>
    <c:fmtId val="12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Fixed Term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Sheet3!$A$5:$A$542</c:f>
              <c:multiLvlStrCache>
                <c:ptCount val="179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  <c:pt idx="10">
                    <c:v>Male</c:v>
                  </c:pt>
                  <c:pt idx="11">
                    <c:v>Female</c:v>
                  </c:pt>
                  <c:pt idx="12">
                    <c:v>Male</c:v>
                  </c:pt>
                  <c:pt idx="13">
                    <c:v>Female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Female</c:v>
                  </c:pt>
                  <c:pt idx="18">
                    <c:v>Female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Male</c:v>
                  </c:pt>
                  <c:pt idx="25">
                    <c:v>Female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Female</c:v>
                  </c:pt>
                  <c:pt idx="29">
                    <c:v>Male</c:v>
                  </c:pt>
                  <c:pt idx="30">
                    <c:v>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Male</c:v>
                  </c:pt>
                  <c:pt idx="34">
                    <c:v>Female</c:v>
                  </c:pt>
                  <c:pt idx="35">
                    <c:v>Female</c:v>
                  </c:pt>
                  <c:pt idx="36">
                    <c:v>Female</c:v>
                  </c:pt>
                  <c:pt idx="37">
                    <c:v>(blank)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Male</c:v>
                  </c:pt>
                  <c:pt idx="42">
                    <c:v>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Male</c:v>
                  </c:pt>
                  <c:pt idx="46">
                    <c:v>Male</c:v>
                  </c:pt>
                  <c:pt idx="47">
                    <c:v>Female</c:v>
                  </c:pt>
                  <c:pt idx="48">
                    <c:v>Female</c:v>
                  </c:pt>
                  <c:pt idx="49">
                    <c:v>Female</c:v>
                  </c:pt>
                  <c:pt idx="50">
                    <c:v>Male</c:v>
                  </c:pt>
                  <c:pt idx="51">
                    <c:v>Male</c:v>
                  </c:pt>
                  <c:pt idx="52">
                    <c:v>Female</c:v>
                  </c:pt>
                  <c:pt idx="53">
                    <c:v>Male</c:v>
                  </c:pt>
                  <c:pt idx="54">
                    <c:v>Female</c:v>
                  </c:pt>
                  <c:pt idx="55">
                    <c:v>Male</c:v>
                  </c:pt>
                  <c:pt idx="56">
                    <c:v>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Male</c:v>
                  </c:pt>
                  <c:pt idx="60">
                    <c:v>Female</c:v>
                  </c:pt>
                  <c:pt idx="61">
                    <c:v>Female</c:v>
                  </c:pt>
                  <c:pt idx="62">
                    <c:v>Male</c:v>
                  </c:pt>
                  <c:pt idx="63">
                    <c:v>Male</c:v>
                  </c:pt>
                  <c:pt idx="64">
                    <c:v>Female</c:v>
                  </c:pt>
                  <c:pt idx="65">
                    <c:v>Female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Female</c:v>
                  </c:pt>
                  <c:pt idx="72">
                    <c:v>Female</c:v>
                  </c:pt>
                  <c:pt idx="73">
                    <c:v>Female</c:v>
                  </c:pt>
                  <c:pt idx="74">
                    <c:v>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(blank)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Male</c:v>
                  </c:pt>
                  <c:pt idx="85">
                    <c:v>Female</c:v>
                  </c:pt>
                  <c:pt idx="86">
                    <c:v>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Female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Female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Female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Female</c:v>
                  </c:pt>
                  <c:pt idx="103">
                    <c:v>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Male</c:v>
                  </c:pt>
                  <c:pt idx="107">
                    <c:v>Male</c:v>
                  </c:pt>
                  <c:pt idx="108">
                    <c:v>(blank)</c:v>
                  </c:pt>
                  <c:pt idx="109">
                    <c:v>Female</c:v>
                  </c:pt>
                  <c:pt idx="110">
                    <c:v>Male</c:v>
                  </c:pt>
                  <c:pt idx="111">
                    <c:v>Male</c:v>
                  </c:pt>
                  <c:pt idx="112">
                    <c:v>Female</c:v>
                  </c:pt>
                  <c:pt idx="113">
                    <c:v>Female</c:v>
                  </c:pt>
                  <c:pt idx="114">
                    <c:v>Female</c:v>
                  </c:pt>
                  <c:pt idx="115">
                    <c:v>Female</c:v>
                  </c:pt>
                  <c:pt idx="116">
                    <c:v>Female</c:v>
                  </c:pt>
                  <c:pt idx="117">
                    <c:v>Male</c:v>
                  </c:pt>
                  <c:pt idx="118">
                    <c:v>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Female</c:v>
                  </c:pt>
                  <c:pt idx="124">
                    <c:v>Male</c:v>
                  </c:pt>
                  <c:pt idx="125">
                    <c:v>Female</c:v>
                  </c:pt>
                  <c:pt idx="126">
                    <c:v>Male</c:v>
                  </c:pt>
                  <c:pt idx="127">
                    <c:v>Female</c:v>
                  </c:pt>
                  <c:pt idx="128">
                    <c:v>Female</c:v>
                  </c:pt>
                  <c:pt idx="129">
                    <c:v>(blank)</c:v>
                  </c:pt>
                  <c:pt idx="130">
                    <c:v>Male</c:v>
                  </c:pt>
                  <c:pt idx="131">
                    <c:v>Female</c:v>
                  </c:pt>
                  <c:pt idx="132">
                    <c:v>Male</c:v>
                  </c:pt>
                  <c:pt idx="133">
                    <c:v>Male</c:v>
                  </c:pt>
                  <c:pt idx="134">
                    <c:v>Female</c:v>
                  </c:pt>
                  <c:pt idx="135">
                    <c:v>Female</c:v>
                  </c:pt>
                  <c:pt idx="136">
                    <c:v>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Female</c:v>
                  </c:pt>
                  <c:pt idx="141">
                    <c:v>Female</c:v>
                  </c:pt>
                  <c:pt idx="142">
                    <c:v>Female</c:v>
                  </c:pt>
                  <c:pt idx="143">
                    <c:v>Female</c:v>
                  </c:pt>
                  <c:pt idx="144">
                    <c:v>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Male</c:v>
                  </c:pt>
                  <c:pt idx="148">
                    <c:v>Female</c:v>
                  </c:pt>
                  <c:pt idx="149">
                    <c:v>Female</c:v>
                  </c:pt>
                  <c:pt idx="150">
                    <c:v>Male</c:v>
                  </c:pt>
                  <c:pt idx="151">
                    <c:v>Female</c:v>
                  </c:pt>
                  <c:pt idx="152">
                    <c:v>Female</c:v>
                  </c:pt>
                  <c:pt idx="153">
                    <c:v>Male</c:v>
                  </c:pt>
                  <c:pt idx="154">
                    <c:v>Male</c:v>
                  </c:pt>
                  <c:pt idx="155">
                    <c:v>Female</c:v>
                  </c:pt>
                  <c:pt idx="156">
                    <c:v>Male</c:v>
                  </c:pt>
                  <c:pt idx="157">
                    <c:v>Male</c:v>
                  </c:pt>
                  <c:pt idx="158">
                    <c:v>Male</c:v>
                  </c:pt>
                  <c:pt idx="159">
                    <c:v>Male</c:v>
                  </c:pt>
                  <c:pt idx="160">
                    <c:v>Male</c:v>
                  </c:pt>
                  <c:pt idx="161">
                    <c:v>Male</c:v>
                  </c:pt>
                  <c:pt idx="162">
                    <c:v>Male</c:v>
                  </c:pt>
                  <c:pt idx="163">
                    <c:v>Male</c:v>
                  </c:pt>
                  <c:pt idx="164">
                    <c:v>Female</c:v>
                  </c:pt>
                  <c:pt idx="165">
                    <c:v>(blank)</c:v>
                  </c:pt>
                  <c:pt idx="166">
                    <c:v>Male</c:v>
                  </c:pt>
                  <c:pt idx="167">
                    <c:v>Female</c:v>
                  </c:pt>
                  <c:pt idx="168">
                    <c:v>Male</c:v>
                  </c:pt>
                  <c:pt idx="169">
                    <c:v>Male</c:v>
                  </c:pt>
                  <c:pt idx="170">
                    <c:v>Female</c:v>
                  </c:pt>
                  <c:pt idx="171">
                    <c:v>(blank)</c:v>
                  </c:pt>
                  <c:pt idx="172">
                    <c:v>Male</c:v>
                  </c:pt>
                  <c:pt idx="173">
                    <c:v>Female</c:v>
                  </c:pt>
                  <c:pt idx="174">
                    <c:v>Female</c:v>
                  </c:pt>
                  <c:pt idx="175">
                    <c:v>Female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Male</c:v>
                  </c:pt>
                </c:lvl>
                <c:lvl>
                  <c:pt idx="0">
                    <c:v>Ardella Dyment</c:v>
                  </c:pt>
                  <c:pt idx="1">
                    <c:v>Minerva Ricardot</c:v>
                  </c:pt>
                  <c:pt idx="2">
                    <c:v>Marquita Liquorish</c:v>
                  </c:pt>
                  <c:pt idx="3">
                    <c:v>Billi Fellgate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 Shipsey</c:v>
                  </c:pt>
                  <c:pt idx="7">
                    <c:v>Daisie McNeice</c:v>
                  </c:pt>
                  <c:pt idx="8">
                    <c:v>Inger Chapelhow</c:v>
                  </c:pt>
                  <c:pt idx="9">
                    <c:v>Mollie  Hanway</c:v>
                  </c:pt>
                  <c:pt idx="10">
                    <c:v>Enoch Dowrey</c:v>
                  </c:pt>
                  <c:pt idx="11">
                    <c:v>Eleonore Airdrie</c:v>
                  </c:pt>
                  <c:pt idx="12">
                    <c:v>Adolph McNalley</c:v>
                  </c:pt>
                  <c:pt idx="13">
                    <c:v>Genevra Friday</c:v>
                  </c:pt>
                  <c:pt idx="14">
                    <c:v>Aloise MacCathay 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Wagg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Althea  Bronger</c:v>
                  </c:pt>
                  <c:pt idx="22">
                    <c:v>Evanne  Sheryn</c:v>
                  </c:pt>
                  <c:pt idx="23">
                    <c:v>Daisie Dahlman</c:v>
                  </c:pt>
                  <c:pt idx="24">
                    <c:v>Isaak Rawne</c:v>
                  </c:pt>
                  <c:pt idx="25">
                    <c:v>Vaughn Carvill</c:v>
                  </c:pt>
                  <c:pt idx="26">
                    <c:v>Estell Kingsland</c:v>
                  </c:pt>
                  <c:pt idx="27">
                    <c:v>Danica Nayshe</c:v>
                  </c:pt>
                  <c:pt idx="28">
                    <c:v>Stan  Tolliday</c:v>
                  </c:pt>
                  <c:pt idx="29">
                    <c:v>Myrle Prandoni</c:v>
                  </c:pt>
                  <c:pt idx="30">
                    <c:v>Vere Kulic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Kath Bletsoe</c:v>
                  </c:pt>
                  <c:pt idx="34">
                    <c:v>Van Tuxwell</c:v>
                  </c:pt>
                  <c:pt idx="35">
                    <c:v>Giffer Berlin</c:v>
                  </c:pt>
                  <c:pt idx="36">
                    <c:v> Wyn Treadger</c:v>
                  </c:pt>
                  <c:pt idx="37">
                    <c:v>Nananne Gehringer</c:v>
                  </c:pt>
                  <c:pt idx="38">
                    <c:v>Oona Donan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Collen Dunbleton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Leena Bruckshaw</c:v>
                  </c:pt>
                  <c:pt idx="46">
                    <c:v>Verla Timmis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Riccardo Hagan</c:v>
                  </c:pt>
                  <c:pt idx="52">
                    <c:v>Barr Faughny</c:v>
                  </c:pt>
                  <c:pt idx="53">
                    <c:v>Dennison Crosswaite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Westbrook Brandino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 Callcott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Sidoney Yitzhok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Glenny</c:v>
                  </c:pt>
                  <c:pt idx="70">
                    <c:v>Cara Havers</c:v>
                  </c:pt>
                  <c:pt idx="71">
                    <c:v>Niko MacGille</c:v>
                  </c:pt>
                  <c:pt idx="72">
                    <c:v>North Bertomeu</c:v>
                  </c:pt>
                  <c:pt idx="73">
                    <c:v>Inge Creer</c:v>
                  </c:pt>
                  <c:pt idx="74">
                    <c:v>Syd Fearn</c:v>
                  </c:pt>
                  <c:pt idx="75">
                    <c:v>Gradey Litton</c:v>
                  </c:pt>
                  <c:pt idx="76">
                    <c:v>Felice McMurty</c:v>
                  </c:pt>
                  <c:pt idx="77">
                    <c:v>Robinia Scholling</c:v>
                  </c:pt>
                  <c:pt idx="78">
                    <c:v>Inger Andriveaux</c:v>
                  </c:pt>
                  <c:pt idx="79">
                    <c:v>Alexandros Rackley</c:v>
                  </c:pt>
                  <c:pt idx="80">
                    <c:v>Easter Pyke</c:v>
                  </c:pt>
                  <c:pt idx="81">
                    <c:v>Revkah Antonacci</c:v>
                  </c:pt>
                  <c:pt idx="82">
                    <c:v>Yanaton Wooster</c:v>
                  </c:pt>
                  <c:pt idx="83">
                    <c:v>Pearla  Beteriss</c:v>
                  </c:pt>
                  <c:pt idx="84">
                    <c:v>Natalee Craiker</c:v>
                  </c:pt>
                  <c:pt idx="85">
                    <c:v>Mick Spraberry</c:v>
                  </c:pt>
                  <c:pt idx="86">
                    <c:v>Collin Jagson</c:v>
                  </c:pt>
                  <c:pt idx="87">
                    <c:v>Gilda Richen</c:v>
                  </c:pt>
                  <c:pt idx="88">
                    <c:v>Tammi Lackham</c:v>
                  </c:pt>
                  <c:pt idx="89">
                    <c:v>Grazia Bunkle</c:v>
                  </c:pt>
                  <c:pt idx="90">
                    <c:v>Camilla Castle</c:v>
                  </c:pt>
                  <c:pt idx="91">
                    <c:v>Jo-anne Gobeau</c:v>
                  </c:pt>
                  <c:pt idx="92">
                    <c:v>Lincoln Cord</c:v>
                  </c:pt>
                  <c:pt idx="93">
                    <c:v>Maritsa Marusic</c:v>
                  </c:pt>
                  <c:pt idx="94">
                    <c:v>Rafaelita Blaksland </c:v>
                  </c:pt>
                  <c:pt idx="95">
                    <c:v>Barbara-anne Kenchington</c:v>
                  </c:pt>
                  <c:pt idx="96">
                    <c:v>Dulsea Folkes</c:v>
                  </c:pt>
                  <c:pt idx="97">
                    <c:v>Caresa Christer</c:v>
                  </c:pt>
                  <c:pt idx="98">
                    <c:v>Dean Biggam</c:v>
                  </c:pt>
                  <c:pt idx="99">
                    <c:v>Alicea Pudsall</c:v>
                  </c:pt>
                  <c:pt idx="100">
                    <c:v>Alyosha Riquet</c:v>
                  </c:pt>
                  <c:pt idx="101">
                    <c:v>Ignacius Losel</c:v>
                  </c:pt>
                  <c:pt idx="102">
                    <c:v>Cletus McGarahan </c:v>
                  </c:pt>
                  <c:pt idx="103">
                    <c:v>Granny Spencelayh</c:v>
                  </c:pt>
                  <c:pt idx="104">
                    <c:v>Shantee  D'Antonio</c:v>
                  </c:pt>
                  <c:pt idx="105">
                    <c:v>Katya Hundy</c:v>
                  </c:pt>
                  <c:pt idx="106">
                    <c:v>Aileen McCritchie</c:v>
                  </c:pt>
                  <c:pt idx="107">
                    <c:v> Fred Dudeney</c:v>
                  </c:pt>
                  <c:pt idx="108">
                    <c:v>Anjanette Ferre</c:v>
                  </c:pt>
                  <c:pt idx="109">
                    <c:v>Grady Rochelle</c:v>
                  </c:pt>
                  <c:pt idx="110">
                    <c:v>Lizzie Mullally</c:v>
                  </c:pt>
                  <c:pt idx="111">
                    <c:v>Antonetta  Coggeshall</c:v>
                  </c:pt>
                  <c:pt idx="112">
                    <c:v>Wald Bountiff</c:v>
                  </c:pt>
                  <c:pt idx="113">
                    <c:v>Mackenzie Hannis</c:v>
                  </c:pt>
                  <c:pt idx="114">
                    <c:v>Thorvald Milliken</c:v>
                  </c:pt>
                  <c:pt idx="115">
                    <c:v>Iain Wiburn</c:v>
                  </c:pt>
                  <c:pt idx="116">
                    <c:v>Debera Gow </c:v>
                  </c:pt>
                  <c:pt idx="117">
                    <c:v>Dare Tully</c:v>
                  </c:pt>
                  <c:pt idx="118">
                    <c:v>Bendite  Bloan</c:v>
                  </c:pt>
                  <c:pt idx="119">
                    <c:v>Doe Clubley</c:v>
                  </c:pt>
                  <c:pt idx="120">
                    <c:v>Kellsie Waby</c:v>
                  </c:pt>
                  <c:pt idx="121">
                    <c:v>Crawford Scad</c:v>
                  </c:pt>
                  <c:pt idx="122">
                    <c:v>Seward Kubera</c:v>
                  </c:pt>
                  <c:pt idx="123">
                    <c:v>Janina Wolverson</c:v>
                  </c:pt>
                  <c:pt idx="124">
                    <c:v>Bari Toffano</c:v>
                  </c:pt>
                  <c:pt idx="125">
                    <c:v>Lea Chaplin</c:v>
                  </c:pt>
                  <c:pt idx="126">
                    <c:v>Marline Wahncke</c:v>
                  </c:pt>
                  <c:pt idx="127">
                    <c:v>Hinda Label </c:v>
                  </c:pt>
                  <c:pt idx="128">
                    <c:v>Shaylyn Ransbury </c:v>
                  </c:pt>
                  <c:pt idx="129">
                    <c:v>Tadio Audritt</c:v>
                  </c:pt>
                  <c:pt idx="130">
                    <c:v>Thedrick Bothwell</c:v>
                  </c:pt>
                  <c:pt idx="131">
                    <c:v>Tristam Cuming</c:v>
                  </c:pt>
                  <c:pt idx="132">
                    <c:v>Maible Azemar</c:v>
                  </c:pt>
                  <c:pt idx="133">
                    <c:v>Giselbert Newlands</c:v>
                  </c:pt>
                  <c:pt idx="134">
                    <c:v>Magnum Locksley</c:v>
                  </c:pt>
                  <c:pt idx="135">
                    <c:v>Letisha Carrett</c:v>
                  </c:pt>
                  <c:pt idx="136">
                    <c:v>Adrianne Gave</c:v>
                  </c:pt>
                  <c:pt idx="137">
                    <c:v>Tabby  Astall</c:v>
                  </c:pt>
                  <c:pt idx="138">
                    <c:v>Adela Dowsett</c:v>
                  </c:pt>
                  <c:pt idx="139">
                    <c:v>Brendan  Edgeller</c:v>
                  </c:pt>
                  <c:pt idx="140">
                    <c:v>Lissy McCoy</c:v>
                  </c:pt>
                  <c:pt idx="141">
                    <c:v>Charmane Heistermann</c:v>
                  </c:pt>
                  <c:pt idx="142">
                    <c:v>Gilles Jaquet</c:v>
                  </c:pt>
                  <c:pt idx="143">
                    <c:v>Audry Yu</c:v>
                  </c:pt>
                  <c:pt idx="144">
                    <c:v>Abigael Basire</c:v>
                  </c:pt>
                  <c:pt idx="145">
                    <c:v>Ginger  Myott</c:v>
                  </c:pt>
                  <c:pt idx="146">
                    <c:v>Freddy Linford</c:v>
                  </c:pt>
                  <c:pt idx="147">
                    <c:v>Lindy Guillet</c:v>
                  </c:pt>
                  <c:pt idx="148">
                    <c:v>Northrop Reid</c:v>
                  </c:pt>
                  <c:pt idx="149">
                    <c:v>Rhiamon Mollison</c:v>
                  </c:pt>
                  <c:pt idx="150">
                    <c:v>Thekla Lynnett</c:v>
                  </c:pt>
                  <c:pt idx="151">
                    <c:v>Aluin Churly</c:v>
                  </c:pt>
                  <c:pt idx="152">
                    <c:v>Delphine Jewis</c:v>
                  </c:pt>
                  <c:pt idx="153">
                    <c:v>Evangelina Lergan</c:v>
                  </c:pt>
                  <c:pt idx="154">
                    <c:v>Alexis Gotfrey</c:v>
                  </c:pt>
                  <c:pt idx="155">
                    <c:v>Adey Ryal</c:v>
                  </c:pt>
                  <c:pt idx="156">
                    <c:v>Devinne Tuny</c:v>
                  </c:pt>
                  <c:pt idx="157">
                    <c:v>Ignacius Losel</c:v>
                  </c:pt>
                  <c:pt idx="158">
                    <c:v>Shellysheldon Mahady</c:v>
                  </c:pt>
                  <c:pt idx="159">
                    <c:v>Tallie Chaikovski</c:v>
                  </c:pt>
                  <c:pt idx="160">
                    <c:v>Alic Bagg</c:v>
                  </c:pt>
                  <c:pt idx="161">
                    <c:v>Floyd  Cowgill</c:v>
                  </c:pt>
                  <c:pt idx="162">
                    <c:v>Renaldo Thomassin</c:v>
                  </c:pt>
                  <c:pt idx="163">
                    <c:v>Karyn Creeghan</c:v>
                  </c:pt>
                  <c:pt idx="164">
                    <c:v>Richy Gray</c:v>
                  </c:pt>
                  <c:pt idx="165">
                    <c:v>Egor Minto</c:v>
                  </c:pt>
                  <c:pt idx="166">
                    <c:v>Leonidas Cavaney</c:v>
                  </c:pt>
                  <c:pt idx="167">
                    <c:v>Oby Sorrel</c:v>
                  </c:pt>
                  <c:pt idx="168">
                    <c:v>Dulce Colbeck</c:v>
                  </c:pt>
                  <c:pt idx="169">
                    <c:v>Michale Rolf</c:v>
                  </c:pt>
                  <c:pt idx="170">
                    <c:v>Ewart Hovel</c:v>
                  </c:pt>
                  <c:pt idx="171">
                    <c:v>Marissa Infante</c:v>
                  </c:pt>
                  <c:pt idx="172">
                    <c:v>Edi  Hofton</c:v>
                  </c:pt>
                  <c:pt idx="173">
                    <c:v>Malory Biles</c:v>
                  </c:pt>
                  <c:pt idx="174">
                    <c:v>Carolyn Attack </c:v>
                  </c:pt>
                  <c:pt idx="175">
                    <c:v>Theresita Chasmer</c:v>
                  </c:pt>
                  <c:pt idx="176">
                    <c:v>Yvette  Bett</c:v>
                  </c:pt>
                  <c:pt idx="177">
                    <c:v>Nickolai  Artin</c:v>
                  </c:pt>
                  <c:pt idx="178">
                    <c:v>Dell Molloy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0">
                    <c:v>SQ02638</c:v>
                  </c:pt>
                  <c:pt idx="71">
                    <c:v>SQ02643</c:v>
                  </c:pt>
                  <c:pt idx="72">
                    <c:v>SQ02703</c:v>
                  </c:pt>
                  <c:pt idx="73">
                    <c:v>SQ03024</c:v>
                  </c:pt>
                  <c:pt idx="74">
                    <c:v>SQ03116</c:v>
                  </c:pt>
                  <c:pt idx="75">
                    <c:v>SQ03321</c:v>
                  </c:pt>
                  <c:pt idx="76">
                    <c:v>SQ03350</c:v>
                  </c:pt>
                  <c:pt idx="77">
                    <c:v>SQ03387</c:v>
                  </c:pt>
                  <c:pt idx="78">
                    <c:v>SQ03476</c:v>
                  </c:pt>
                  <c:pt idx="79">
                    <c:v>SQ03546</c:v>
                  </c:pt>
                  <c:pt idx="80">
                    <c:v>SQ03626</c:v>
                  </c:pt>
                  <c:pt idx="81">
                    <c:v>SQ03733</c:v>
                  </c:pt>
                  <c:pt idx="82">
                    <c:v>SQ04488</c:v>
                  </c:pt>
                  <c:pt idx="83">
                    <c:v>SQ04598</c:v>
                  </c:pt>
                  <c:pt idx="84">
                    <c:v>SQ04603</c:v>
                  </c:pt>
                  <c:pt idx="85">
                    <c:v>SQ04612</c:v>
                  </c:pt>
                  <c:pt idx="86">
                    <c:v>SQ04665</c:v>
                  </c:pt>
                  <c:pt idx="87">
                    <c:v>SQ04960</c:v>
                  </c:pt>
                  <c:pt idx="88">
                    <c:v>TN00083</c:v>
                  </c:pt>
                  <c:pt idx="89">
                    <c:v>TN00129</c:v>
                  </c:pt>
                  <c:pt idx="90">
                    <c:v>TN00182</c:v>
                  </c:pt>
                  <c:pt idx="91">
                    <c:v>TN00214</c:v>
                  </c:pt>
                  <c:pt idx="92">
                    <c:v>TN00227</c:v>
                  </c:pt>
                  <c:pt idx="93">
                    <c:v>TN00464</c:v>
                  </c:pt>
                  <c:pt idx="94">
                    <c:v>TN00579</c:v>
                  </c:pt>
                  <c:pt idx="95">
                    <c:v>TN00698</c:v>
                  </c:pt>
                  <c:pt idx="96">
                    <c:v>TN00727</c:v>
                  </c:pt>
                  <c:pt idx="97">
                    <c:v>TN00735</c:v>
                  </c:pt>
                  <c:pt idx="98">
                    <c:v>TN00890</c:v>
                  </c:pt>
                  <c:pt idx="99">
                    <c:v>TN01028</c:v>
                  </c:pt>
                  <c:pt idx="100">
                    <c:v>TN01210</c:v>
                  </c:pt>
                  <c:pt idx="101">
                    <c:v>TN01256</c:v>
                  </c:pt>
                  <c:pt idx="102">
                    <c:v>TN01281</c:v>
                  </c:pt>
                  <c:pt idx="103">
                    <c:v>TN01340</c:v>
                  </c:pt>
                  <c:pt idx="104">
                    <c:v>TN01389</c:v>
                  </c:pt>
                  <c:pt idx="105">
                    <c:v>TN01632</c:v>
                  </c:pt>
                  <c:pt idx="106">
                    <c:v>TN01876</c:v>
                  </c:pt>
                  <c:pt idx="107">
                    <c:v>TN01912</c:v>
                  </c:pt>
                  <c:pt idx="108">
                    <c:v>TN02496</c:v>
                  </c:pt>
                  <c:pt idx="109">
                    <c:v>TN02570</c:v>
                  </c:pt>
                  <c:pt idx="110">
                    <c:v>TN02667</c:v>
                  </c:pt>
                  <c:pt idx="111">
                    <c:v>TN02674</c:v>
                  </c:pt>
                  <c:pt idx="112">
                    <c:v>TN02727</c:v>
                  </c:pt>
                  <c:pt idx="113">
                    <c:v>TN02749</c:v>
                  </c:pt>
                  <c:pt idx="114">
                    <c:v>TN02798</c:v>
                  </c:pt>
                  <c:pt idx="115">
                    <c:v>TN02883</c:v>
                  </c:pt>
                  <c:pt idx="116">
                    <c:v>TN03032</c:v>
                  </c:pt>
                  <c:pt idx="117">
                    <c:v>TN03068</c:v>
                  </c:pt>
                  <c:pt idx="118">
                    <c:v>TN03097</c:v>
                  </c:pt>
                  <c:pt idx="119">
                    <c:v>TN03169</c:v>
                  </c:pt>
                  <c:pt idx="120">
                    <c:v>TN03210</c:v>
                  </c:pt>
                  <c:pt idx="121">
                    <c:v>TN03331</c:v>
                  </c:pt>
                  <c:pt idx="122">
                    <c:v>TN03416</c:v>
                  </c:pt>
                  <c:pt idx="123">
                    <c:v>TN03575</c:v>
                  </c:pt>
                  <c:pt idx="124">
                    <c:v>TN04058</c:v>
                  </c:pt>
                  <c:pt idx="125">
                    <c:v>TN04067</c:v>
                  </c:pt>
                  <c:pt idx="126">
                    <c:v>TN04101</c:v>
                  </c:pt>
                  <c:pt idx="127">
                    <c:v>TN04175</c:v>
                  </c:pt>
                  <c:pt idx="128">
                    <c:v>TN04246</c:v>
                  </c:pt>
                  <c:pt idx="129">
                    <c:v>TN04428</c:v>
                  </c:pt>
                  <c:pt idx="130">
                    <c:v>TN04660</c:v>
                  </c:pt>
                  <c:pt idx="131">
                    <c:v>TN04740</c:v>
                  </c:pt>
                  <c:pt idx="132">
                    <c:v>VT00017</c:v>
                  </c:pt>
                  <c:pt idx="133">
                    <c:v>VT00336</c:v>
                  </c:pt>
                  <c:pt idx="134">
                    <c:v>VT00578</c:v>
                  </c:pt>
                  <c:pt idx="135">
                    <c:v>VT00596</c:v>
                  </c:pt>
                  <c:pt idx="136">
                    <c:v>VT00687</c:v>
                  </c:pt>
                  <c:pt idx="137">
                    <c:v>VT01092</c:v>
                  </c:pt>
                  <c:pt idx="138">
                    <c:v>VT01101</c:v>
                  </c:pt>
                  <c:pt idx="139">
                    <c:v>VT01249</c:v>
                  </c:pt>
                  <c:pt idx="140">
                    <c:v>VT01323</c:v>
                  </c:pt>
                  <c:pt idx="141">
                    <c:v>VT01523</c:v>
                  </c:pt>
                  <c:pt idx="142">
                    <c:v>VT01610</c:v>
                  </c:pt>
                  <c:pt idx="143">
                    <c:v>VT01684</c:v>
                  </c:pt>
                  <c:pt idx="144">
                    <c:v>VT01703</c:v>
                  </c:pt>
                  <c:pt idx="145">
                    <c:v>VT01740</c:v>
                  </c:pt>
                  <c:pt idx="146">
                    <c:v>VT01803</c:v>
                  </c:pt>
                  <c:pt idx="147">
                    <c:v>VT01893</c:v>
                  </c:pt>
                  <c:pt idx="148">
                    <c:v>VT02118</c:v>
                  </c:pt>
                  <c:pt idx="149">
                    <c:v>VT02260</c:v>
                  </c:pt>
                  <c:pt idx="150">
                    <c:v>VT02313</c:v>
                  </c:pt>
                  <c:pt idx="151">
                    <c:v>VT02319</c:v>
                  </c:pt>
                  <c:pt idx="152">
                    <c:v>VT02374</c:v>
                  </c:pt>
                  <c:pt idx="153">
                    <c:v>VT02417</c:v>
                  </c:pt>
                  <c:pt idx="154">
                    <c:v>VT02491</c:v>
                  </c:pt>
                  <c:pt idx="155">
                    <c:v>VT02532</c:v>
                  </c:pt>
                  <c:pt idx="156">
                    <c:v>VT02539</c:v>
                  </c:pt>
                  <c:pt idx="157">
                    <c:v>VT02663</c:v>
                  </c:pt>
                  <c:pt idx="158">
                    <c:v>VT02801</c:v>
                  </c:pt>
                  <c:pt idx="159">
                    <c:v>VT03307</c:v>
                  </c:pt>
                  <c:pt idx="160">
                    <c:v>VT03421</c:v>
                  </c:pt>
                  <c:pt idx="161">
                    <c:v>VT03500</c:v>
                  </c:pt>
                  <c:pt idx="162">
                    <c:v>VT03537</c:v>
                  </c:pt>
                  <c:pt idx="163">
                    <c:v>VT03552</c:v>
                  </c:pt>
                  <c:pt idx="164">
                    <c:v>VT03701</c:v>
                  </c:pt>
                  <c:pt idx="165">
                    <c:v>VT03704</c:v>
                  </c:pt>
                  <c:pt idx="166">
                    <c:v>VT03849</c:v>
                  </c:pt>
                  <c:pt idx="167">
                    <c:v>VT03988</c:v>
                  </c:pt>
                  <c:pt idx="168">
                    <c:v>VT03993</c:v>
                  </c:pt>
                  <c:pt idx="169">
                    <c:v>VT04028</c:v>
                  </c:pt>
                  <c:pt idx="170">
                    <c:v>VT04093</c:v>
                  </c:pt>
                  <c:pt idx="171">
                    <c:v>VT04137</c:v>
                  </c:pt>
                  <c:pt idx="172">
                    <c:v>VT04373</c:v>
                  </c:pt>
                  <c:pt idx="173">
                    <c:v>VT04415</c:v>
                  </c:pt>
                  <c:pt idx="174">
                    <c:v>VT04467</c:v>
                  </c:pt>
                  <c:pt idx="175">
                    <c:v>VT04552</c:v>
                  </c:pt>
                  <c:pt idx="176">
                    <c:v>VT04627</c:v>
                  </c:pt>
                  <c:pt idx="177">
                    <c:v>VT04681</c:v>
                  </c:pt>
                  <c:pt idx="178">
                    <c:v>VT04984</c:v>
                  </c:pt>
                </c:lvl>
              </c:multiLvlStrCache>
            </c:multiLvlStrRef>
          </c:cat>
          <c:val>
            <c:numRef>
              <c:f>Sheet3!$B$5:$B$542</c:f>
              <c:numCache>
                <c:formatCode>General</c:formatCode>
                <c:ptCount val="179"/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2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2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2</c:v>
                </c:pt>
                <c:pt idx="14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45-465A-A44E-24E40882F0F9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Permanent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Sheet3!$A$5:$A$542</c:f>
              <c:multiLvlStrCache>
                <c:ptCount val="179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  <c:pt idx="10">
                    <c:v>Male</c:v>
                  </c:pt>
                  <c:pt idx="11">
                    <c:v>Female</c:v>
                  </c:pt>
                  <c:pt idx="12">
                    <c:v>Male</c:v>
                  </c:pt>
                  <c:pt idx="13">
                    <c:v>Female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Female</c:v>
                  </c:pt>
                  <c:pt idx="18">
                    <c:v>Female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Male</c:v>
                  </c:pt>
                  <c:pt idx="25">
                    <c:v>Female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Female</c:v>
                  </c:pt>
                  <c:pt idx="29">
                    <c:v>Male</c:v>
                  </c:pt>
                  <c:pt idx="30">
                    <c:v>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Male</c:v>
                  </c:pt>
                  <c:pt idx="34">
                    <c:v>Female</c:v>
                  </c:pt>
                  <c:pt idx="35">
                    <c:v>Female</c:v>
                  </c:pt>
                  <c:pt idx="36">
                    <c:v>Female</c:v>
                  </c:pt>
                  <c:pt idx="37">
                    <c:v>(blank)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Male</c:v>
                  </c:pt>
                  <c:pt idx="42">
                    <c:v>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Male</c:v>
                  </c:pt>
                  <c:pt idx="46">
                    <c:v>Male</c:v>
                  </c:pt>
                  <c:pt idx="47">
                    <c:v>Female</c:v>
                  </c:pt>
                  <c:pt idx="48">
                    <c:v>Female</c:v>
                  </c:pt>
                  <c:pt idx="49">
                    <c:v>Female</c:v>
                  </c:pt>
                  <c:pt idx="50">
                    <c:v>Male</c:v>
                  </c:pt>
                  <c:pt idx="51">
                    <c:v>Male</c:v>
                  </c:pt>
                  <c:pt idx="52">
                    <c:v>Female</c:v>
                  </c:pt>
                  <c:pt idx="53">
                    <c:v>Male</c:v>
                  </c:pt>
                  <c:pt idx="54">
                    <c:v>Female</c:v>
                  </c:pt>
                  <c:pt idx="55">
                    <c:v>Male</c:v>
                  </c:pt>
                  <c:pt idx="56">
                    <c:v>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Male</c:v>
                  </c:pt>
                  <c:pt idx="60">
                    <c:v>Female</c:v>
                  </c:pt>
                  <c:pt idx="61">
                    <c:v>Female</c:v>
                  </c:pt>
                  <c:pt idx="62">
                    <c:v>Male</c:v>
                  </c:pt>
                  <c:pt idx="63">
                    <c:v>Male</c:v>
                  </c:pt>
                  <c:pt idx="64">
                    <c:v>Female</c:v>
                  </c:pt>
                  <c:pt idx="65">
                    <c:v>Female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Female</c:v>
                  </c:pt>
                  <c:pt idx="72">
                    <c:v>Female</c:v>
                  </c:pt>
                  <c:pt idx="73">
                    <c:v>Female</c:v>
                  </c:pt>
                  <c:pt idx="74">
                    <c:v>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(blank)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Male</c:v>
                  </c:pt>
                  <c:pt idx="85">
                    <c:v>Female</c:v>
                  </c:pt>
                  <c:pt idx="86">
                    <c:v>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Female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Female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Female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Female</c:v>
                  </c:pt>
                  <c:pt idx="103">
                    <c:v>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Male</c:v>
                  </c:pt>
                  <c:pt idx="107">
                    <c:v>Male</c:v>
                  </c:pt>
                  <c:pt idx="108">
                    <c:v>(blank)</c:v>
                  </c:pt>
                  <c:pt idx="109">
                    <c:v>Female</c:v>
                  </c:pt>
                  <c:pt idx="110">
                    <c:v>Male</c:v>
                  </c:pt>
                  <c:pt idx="111">
                    <c:v>Male</c:v>
                  </c:pt>
                  <c:pt idx="112">
                    <c:v>Female</c:v>
                  </c:pt>
                  <c:pt idx="113">
                    <c:v>Female</c:v>
                  </c:pt>
                  <c:pt idx="114">
                    <c:v>Female</c:v>
                  </c:pt>
                  <c:pt idx="115">
                    <c:v>Female</c:v>
                  </c:pt>
                  <c:pt idx="116">
                    <c:v>Female</c:v>
                  </c:pt>
                  <c:pt idx="117">
                    <c:v>Male</c:v>
                  </c:pt>
                  <c:pt idx="118">
                    <c:v>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Female</c:v>
                  </c:pt>
                  <c:pt idx="124">
                    <c:v>Male</c:v>
                  </c:pt>
                  <c:pt idx="125">
                    <c:v>Female</c:v>
                  </c:pt>
                  <c:pt idx="126">
                    <c:v>Male</c:v>
                  </c:pt>
                  <c:pt idx="127">
                    <c:v>Female</c:v>
                  </c:pt>
                  <c:pt idx="128">
                    <c:v>Female</c:v>
                  </c:pt>
                  <c:pt idx="129">
                    <c:v>(blank)</c:v>
                  </c:pt>
                  <c:pt idx="130">
                    <c:v>Male</c:v>
                  </c:pt>
                  <c:pt idx="131">
                    <c:v>Female</c:v>
                  </c:pt>
                  <c:pt idx="132">
                    <c:v>Male</c:v>
                  </c:pt>
                  <c:pt idx="133">
                    <c:v>Male</c:v>
                  </c:pt>
                  <c:pt idx="134">
                    <c:v>Female</c:v>
                  </c:pt>
                  <c:pt idx="135">
                    <c:v>Female</c:v>
                  </c:pt>
                  <c:pt idx="136">
                    <c:v>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Female</c:v>
                  </c:pt>
                  <c:pt idx="141">
                    <c:v>Female</c:v>
                  </c:pt>
                  <c:pt idx="142">
                    <c:v>Female</c:v>
                  </c:pt>
                  <c:pt idx="143">
                    <c:v>Female</c:v>
                  </c:pt>
                  <c:pt idx="144">
                    <c:v>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Male</c:v>
                  </c:pt>
                  <c:pt idx="148">
                    <c:v>Female</c:v>
                  </c:pt>
                  <c:pt idx="149">
                    <c:v>Female</c:v>
                  </c:pt>
                  <c:pt idx="150">
                    <c:v>Male</c:v>
                  </c:pt>
                  <c:pt idx="151">
                    <c:v>Female</c:v>
                  </c:pt>
                  <c:pt idx="152">
                    <c:v>Female</c:v>
                  </c:pt>
                  <c:pt idx="153">
                    <c:v>Male</c:v>
                  </c:pt>
                  <c:pt idx="154">
                    <c:v>Male</c:v>
                  </c:pt>
                  <c:pt idx="155">
                    <c:v>Female</c:v>
                  </c:pt>
                  <c:pt idx="156">
                    <c:v>Male</c:v>
                  </c:pt>
                  <c:pt idx="157">
                    <c:v>Male</c:v>
                  </c:pt>
                  <c:pt idx="158">
                    <c:v>Male</c:v>
                  </c:pt>
                  <c:pt idx="159">
                    <c:v>Male</c:v>
                  </c:pt>
                  <c:pt idx="160">
                    <c:v>Male</c:v>
                  </c:pt>
                  <c:pt idx="161">
                    <c:v>Male</c:v>
                  </c:pt>
                  <c:pt idx="162">
                    <c:v>Male</c:v>
                  </c:pt>
                  <c:pt idx="163">
                    <c:v>Male</c:v>
                  </c:pt>
                  <c:pt idx="164">
                    <c:v>Female</c:v>
                  </c:pt>
                  <c:pt idx="165">
                    <c:v>(blank)</c:v>
                  </c:pt>
                  <c:pt idx="166">
                    <c:v>Male</c:v>
                  </c:pt>
                  <c:pt idx="167">
                    <c:v>Female</c:v>
                  </c:pt>
                  <c:pt idx="168">
                    <c:v>Male</c:v>
                  </c:pt>
                  <c:pt idx="169">
                    <c:v>Male</c:v>
                  </c:pt>
                  <c:pt idx="170">
                    <c:v>Female</c:v>
                  </c:pt>
                  <c:pt idx="171">
                    <c:v>(blank)</c:v>
                  </c:pt>
                  <c:pt idx="172">
                    <c:v>Male</c:v>
                  </c:pt>
                  <c:pt idx="173">
                    <c:v>Female</c:v>
                  </c:pt>
                  <c:pt idx="174">
                    <c:v>Female</c:v>
                  </c:pt>
                  <c:pt idx="175">
                    <c:v>Female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Male</c:v>
                  </c:pt>
                </c:lvl>
                <c:lvl>
                  <c:pt idx="0">
                    <c:v>Ardella Dyment</c:v>
                  </c:pt>
                  <c:pt idx="1">
                    <c:v>Minerva Ricardot</c:v>
                  </c:pt>
                  <c:pt idx="2">
                    <c:v>Marquita Liquorish</c:v>
                  </c:pt>
                  <c:pt idx="3">
                    <c:v>Billi Fellgate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 Shipsey</c:v>
                  </c:pt>
                  <c:pt idx="7">
                    <c:v>Daisie McNeice</c:v>
                  </c:pt>
                  <c:pt idx="8">
                    <c:v>Inger Chapelhow</c:v>
                  </c:pt>
                  <c:pt idx="9">
                    <c:v>Mollie  Hanway</c:v>
                  </c:pt>
                  <c:pt idx="10">
                    <c:v>Enoch Dowrey</c:v>
                  </c:pt>
                  <c:pt idx="11">
                    <c:v>Eleonore Airdrie</c:v>
                  </c:pt>
                  <c:pt idx="12">
                    <c:v>Adolph McNalley</c:v>
                  </c:pt>
                  <c:pt idx="13">
                    <c:v>Genevra Friday</c:v>
                  </c:pt>
                  <c:pt idx="14">
                    <c:v>Aloise MacCathay 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Wagg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Althea  Bronger</c:v>
                  </c:pt>
                  <c:pt idx="22">
                    <c:v>Evanne  Sheryn</c:v>
                  </c:pt>
                  <c:pt idx="23">
                    <c:v>Daisie Dahlman</c:v>
                  </c:pt>
                  <c:pt idx="24">
                    <c:v>Isaak Rawne</c:v>
                  </c:pt>
                  <c:pt idx="25">
                    <c:v>Vaughn Carvill</c:v>
                  </c:pt>
                  <c:pt idx="26">
                    <c:v>Estell Kingsland</c:v>
                  </c:pt>
                  <c:pt idx="27">
                    <c:v>Danica Nayshe</c:v>
                  </c:pt>
                  <c:pt idx="28">
                    <c:v>Stan  Tolliday</c:v>
                  </c:pt>
                  <c:pt idx="29">
                    <c:v>Myrle Prandoni</c:v>
                  </c:pt>
                  <c:pt idx="30">
                    <c:v>Vere Kulic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Kath Bletsoe</c:v>
                  </c:pt>
                  <c:pt idx="34">
                    <c:v>Van Tuxwell</c:v>
                  </c:pt>
                  <c:pt idx="35">
                    <c:v>Giffer Berlin</c:v>
                  </c:pt>
                  <c:pt idx="36">
                    <c:v> Wyn Treadger</c:v>
                  </c:pt>
                  <c:pt idx="37">
                    <c:v>Nananne Gehringer</c:v>
                  </c:pt>
                  <c:pt idx="38">
                    <c:v>Oona Donan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Collen Dunbleton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Leena Bruckshaw</c:v>
                  </c:pt>
                  <c:pt idx="46">
                    <c:v>Verla Timmis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Riccardo Hagan</c:v>
                  </c:pt>
                  <c:pt idx="52">
                    <c:v>Barr Faughny</c:v>
                  </c:pt>
                  <c:pt idx="53">
                    <c:v>Dennison Crosswaite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Westbrook Brandino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 Callcott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Sidoney Yitzhok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Glenny</c:v>
                  </c:pt>
                  <c:pt idx="70">
                    <c:v>Cara Havers</c:v>
                  </c:pt>
                  <c:pt idx="71">
                    <c:v>Niko MacGille</c:v>
                  </c:pt>
                  <c:pt idx="72">
                    <c:v>North Bertomeu</c:v>
                  </c:pt>
                  <c:pt idx="73">
                    <c:v>Inge Creer</c:v>
                  </c:pt>
                  <c:pt idx="74">
                    <c:v>Syd Fearn</c:v>
                  </c:pt>
                  <c:pt idx="75">
                    <c:v>Gradey Litton</c:v>
                  </c:pt>
                  <c:pt idx="76">
                    <c:v>Felice McMurty</c:v>
                  </c:pt>
                  <c:pt idx="77">
                    <c:v>Robinia Scholling</c:v>
                  </c:pt>
                  <c:pt idx="78">
                    <c:v>Inger Andriveaux</c:v>
                  </c:pt>
                  <c:pt idx="79">
                    <c:v>Alexandros Rackley</c:v>
                  </c:pt>
                  <c:pt idx="80">
                    <c:v>Easter Pyke</c:v>
                  </c:pt>
                  <c:pt idx="81">
                    <c:v>Revkah Antonacci</c:v>
                  </c:pt>
                  <c:pt idx="82">
                    <c:v>Yanaton Wooster</c:v>
                  </c:pt>
                  <c:pt idx="83">
                    <c:v>Pearla  Beteriss</c:v>
                  </c:pt>
                  <c:pt idx="84">
                    <c:v>Natalee Craiker</c:v>
                  </c:pt>
                  <c:pt idx="85">
                    <c:v>Mick Spraberry</c:v>
                  </c:pt>
                  <c:pt idx="86">
                    <c:v>Collin Jagson</c:v>
                  </c:pt>
                  <c:pt idx="87">
                    <c:v>Gilda Richen</c:v>
                  </c:pt>
                  <c:pt idx="88">
                    <c:v>Tammi Lackham</c:v>
                  </c:pt>
                  <c:pt idx="89">
                    <c:v>Grazia Bunkle</c:v>
                  </c:pt>
                  <c:pt idx="90">
                    <c:v>Camilla Castle</c:v>
                  </c:pt>
                  <c:pt idx="91">
                    <c:v>Jo-anne Gobeau</c:v>
                  </c:pt>
                  <c:pt idx="92">
                    <c:v>Lincoln Cord</c:v>
                  </c:pt>
                  <c:pt idx="93">
                    <c:v>Maritsa Marusic</c:v>
                  </c:pt>
                  <c:pt idx="94">
                    <c:v>Rafaelita Blaksland </c:v>
                  </c:pt>
                  <c:pt idx="95">
                    <c:v>Barbara-anne Kenchington</c:v>
                  </c:pt>
                  <c:pt idx="96">
                    <c:v>Dulsea Folkes</c:v>
                  </c:pt>
                  <c:pt idx="97">
                    <c:v>Caresa Christer</c:v>
                  </c:pt>
                  <c:pt idx="98">
                    <c:v>Dean Biggam</c:v>
                  </c:pt>
                  <c:pt idx="99">
                    <c:v>Alicea Pudsall</c:v>
                  </c:pt>
                  <c:pt idx="100">
                    <c:v>Alyosha Riquet</c:v>
                  </c:pt>
                  <c:pt idx="101">
                    <c:v>Ignacius Losel</c:v>
                  </c:pt>
                  <c:pt idx="102">
                    <c:v>Cletus McGarahan </c:v>
                  </c:pt>
                  <c:pt idx="103">
                    <c:v>Granny Spencelayh</c:v>
                  </c:pt>
                  <c:pt idx="104">
                    <c:v>Shantee  D'Antonio</c:v>
                  </c:pt>
                  <c:pt idx="105">
                    <c:v>Katya Hundy</c:v>
                  </c:pt>
                  <c:pt idx="106">
                    <c:v>Aileen McCritchie</c:v>
                  </c:pt>
                  <c:pt idx="107">
                    <c:v> Fred Dudeney</c:v>
                  </c:pt>
                  <c:pt idx="108">
                    <c:v>Anjanette Ferre</c:v>
                  </c:pt>
                  <c:pt idx="109">
                    <c:v>Grady Rochelle</c:v>
                  </c:pt>
                  <c:pt idx="110">
                    <c:v>Lizzie Mullally</c:v>
                  </c:pt>
                  <c:pt idx="111">
                    <c:v>Antonetta  Coggeshall</c:v>
                  </c:pt>
                  <c:pt idx="112">
                    <c:v>Wald Bountiff</c:v>
                  </c:pt>
                  <c:pt idx="113">
                    <c:v>Mackenzie Hannis</c:v>
                  </c:pt>
                  <c:pt idx="114">
                    <c:v>Thorvald Milliken</c:v>
                  </c:pt>
                  <c:pt idx="115">
                    <c:v>Iain Wiburn</c:v>
                  </c:pt>
                  <c:pt idx="116">
                    <c:v>Debera Gow </c:v>
                  </c:pt>
                  <c:pt idx="117">
                    <c:v>Dare Tully</c:v>
                  </c:pt>
                  <c:pt idx="118">
                    <c:v>Bendite  Bloan</c:v>
                  </c:pt>
                  <c:pt idx="119">
                    <c:v>Doe Clubley</c:v>
                  </c:pt>
                  <c:pt idx="120">
                    <c:v>Kellsie Waby</c:v>
                  </c:pt>
                  <c:pt idx="121">
                    <c:v>Crawford Scad</c:v>
                  </c:pt>
                  <c:pt idx="122">
                    <c:v>Seward Kubera</c:v>
                  </c:pt>
                  <c:pt idx="123">
                    <c:v>Janina Wolverson</c:v>
                  </c:pt>
                  <c:pt idx="124">
                    <c:v>Bari Toffano</c:v>
                  </c:pt>
                  <c:pt idx="125">
                    <c:v>Lea Chaplin</c:v>
                  </c:pt>
                  <c:pt idx="126">
                    <c:v>Marline Wahncke</c:v>
                  </c:pt>
                  <c:pt idx="127">
                    <c:v>Hinda Label </c:v>
                  </c:pt>
                  <c:pt idx="128">
                    <c:v>Shaylyn Ransbury </c:v>
                  </c:pt>
                  <c:pt idx="129">
                    <c:v>Tadio Audritt</c:v>
                  </c:pt>
                  <c:pt idx="130">
                    <c:v>Thedrick Bothwell</c:v>
                  </c:pt>
                  <c:pt idx="131">
                    <c:v>Tristam Cuming</c:v>
                  </c:pt>
                  <c:pt idx="132">
                    <c:v>Maible Azemar</c:v>
                  </c:pt>
                  <c:pt idx="133">
                    <c:v>Giselbert Newlands</c:v>
                  </c:pt>
                  <c:pt idx="134">
                    <c:v>Magnum Locksley</c:v>
                  </c:pt>
                  <c:pt idx="135">
                    <c:v>Letisha Carrett</c:v>
                  </c:pt>
                  <c:pt idx="136">
                    <c:v>Adrianne Gave</c:v>
                  </c:pt>
                  <c:pt idx="137">
                    <c:v>Tabby  Astall</c:v>
                  </c:pt>
                  <c:pt idx="138">
                    <c:v>Adela Dowsett</c:v>
                  </c:pt>
                  <c:pt idx="139">
                    <c:v>Brendan  Edgeller</c:v>
                  </c:pt>
                  <c:pt idx="140">
                    <c:v>Lissy McCoy</c:v>
                  </c:pt>
                  <c:pt idx="141">
                    <c:v>Charmane Heistermann</c:v>
                  </c:pt>
                  <c:pt idx="142">
                    <c:v>Gilles Jaquet</c:v>
                  </c:pt>
                  <c:pt idx="143">
                    <c:v>Audry Yu</c:v>
                  </c:pt>
                  <c:pt idx="144">
                    <c:v>Abigael Basire</c:v>
                  </c:pt>
                  <c:pt idx="145">
                    <c:v>Ginger  Myott</c:v>
                  </c:pt>
                  <c:pt idx="146">
                    <c:v>Freddy Linford</c:v>
                  </c:pt>
                  <c:pt idx="147">
                    <c:v>Lindy Guillet</c:v>
                  </c:pt>
                  <c:pt idx="148">
                    <c:v>Northrop Reid</c:v>
                  </c:pt>
                  <c:pt idx="149">
                    <c:v>Rhiamon Mollison</c:v>
                  </c:pt>
                  <c:pt idx="150">
                    <c:v>Thekla Lynnett</c:v>
                  </c:pt>
                  <c:pt idx="151">
                    <c:v>Aluin Churly</c:v>
                  </c:pt>
                  <c:pt idx="152">
                    <c:v>Delphine Jewis</c:v>
                  </c:pt>
                  <c:pt idx="153">
                    <c:v>Evangelina Lergan</c:v>
                  </c:pt>
                  <c:pt idx="154">
                    <c:v>Alexis Gotfrey</c:v>
                  </c:pt>
                  <c:pt idx="155">
                    <c:v>Adey Ryal</c:v>
                  </c:pt>
                  <c:pt idx="156">
                    <c:v>Devinne Tuny</c:v>
                  </c:pt>
                  <c:pt idx="157">
                    <c:v>Ignacius Losel</c:v>
                  </c:pt>
                  <c:pt idx="158">
                    <c:v>Shellysheldon Mahady</c:v>
                  </c:pt>
                  <c:pt idx="159">
                    <c:v>Tallie Chaikovski</c:v>
                  </c:pt>
                  <c:pt idx="160">
                    <c:v>Alic Bagg</c:v>
                  </c:pt>
                  <c:pt idx="161">
                    <c:v>Floyd  Cowgill</c:v>
                  </c:pt>
                  <c:pt idx="162">
                    <c:v>Renaldo Thomassin</c:v>
                  </c:pt>
                  <c:pt idx="163">
                    <c:v>Karyn Creeghan</c:v>
                  </c:pt>
                  <c:pt idx="164">
                    <c:v>Richy Gray</c:v>
                  </c:pt>
                  <c:pt idx="165">
                    <c:v>Egor Minto</c:v>
                  </c:pt>
                  <c:pt idx="166">
                    <c:v>Leonidas Cavaney</c:v>
                  </c:pt>
                  <c:pt idx="167">
                    <c:v>Oby Sorrel</c:v>
                  </c:pt>
                  <c:pt idx="168">
                    <c:v>Dulce Colbeck</c:v>
                  </c:pt>
                  <c:pt idx="169">
                    <c:v>Michale Rolf</c:v>
                  </c:pt>
                  <c:pt idx="170">
                    <c:v>Ewart Hovel</c:v>
                  </c:pt>
                  <c:pt idx="171">
                    <c:v>Marissa Infante</c:v>
                  </c:pt>
                  <c:pt idx="172">
                    <c:v>Edi  Hofton</c:v>
                  </c:pt>
                  <c:pt idx="173">
                    <c:v>Malory Biles</c:v>
                  </c:pt>
                  <c:pt idx="174">
                    <c:v>Carolyn Attack </c:v>
                  </c:pt>
                  <c:pt idx="175">
                    <c:v>Theresita Chasmer</c:v>
                  </c:pt>
                  <c:pt idx="176">
                    <c:v>Yvette  Bett</c:v>
                  </c:pt>
                  <c:pt idx="177">
                    <c:v>Nickolai  Artin</c:v>
                  </c:pt>
                  <c:pt idx="178">
                    <c:v>Dell Molloy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0">
                    <c:v>SQ02638</c:v>
                  </c:pt>
                  <c:pt idx="71">
                    <c:v>SQ02643</c:v>
                  </c:pt>
                  <c:pt idx="72">
                    <c:v>SQ02703</c:v>
                  </c:pt>
                  <c:pt idx="73">
                    <c:v>SQ03024</c:v>
                  </c:pt>
                  <c:pt idx="74">
                    <c:v>SQ03116</c:v>
                  </c:pt>
                  <c:pt idx="75">
                    <c:v>SQ03321</c:v>
                  </c:pt>
                  <c:pt idx="76">
                    <c:v>SQ03350</c:v>
                  </c:pt>
                  <c:pt idx="77">
                    <c:v>SQ03387</c:v>
                  </c:pt>
                  <c:pt idx="78">
                    <c:v>SQ03476</c:v>
                  </c:pt>
                  <c:pt idx="79">
                    <c:v>SQ03546</c:v>
                  </c:pt>
                  <c:pt idx="80">
                    <c:v>SQ03626</c:v>
                  </c:pt>
                  <c:pt idx="81">
                    <c:v>SQ03733</c:v>
                  </c:pt>
                  <c:pt idx="82">
                    <c:v>SQ04488</c:v>
                  </c:pt>
                  <c:pt idx="83">
                    <c:v>SQ04598</c:v>
                  </c:pt>
                  <c:pt idx="84">
                    <c:v>SQ04603</c:v>
                  </c:pt>
                  <c:pt idx="85">
                    <c:v>SQ04612</c:v>
                  </c:pt>
                  <c:pt idx="86">
                    <c:v>SQ04665</c:v>
                  </c:pt>
                  <c:pt idx="87">
                    <c:v>SQ04960</c:v>
                  </c:pt>
                  <c:pt idx="88">
                    <c:v>TN00083</c:v>
                  </c:pt>
                  <c:pt idx="89">
                    <c:v>TN00129</c:v>
                  </c:pt>
                  <c:pt idx="90">
                    <c:v>TN00182</c:v>
                  </c:pt>
                  <c:pt idx="91">
                    <c:v>TN00214</c:v>
                  </c:pt>
                  <c:pt idx="92">
                    <c:v>TN00227</c:v>
                  </c:pt>
                  <c:pt idx="93">
                    <c:v>TN00464</c:v>
                  </c:pt>
                  <c:pt idx="94">
                    <c:v>TN00579</c:v>
                  </c:pt>
                  <c:pt idx="95">
                    <c:v>TN00698</c:v>
                  </c:pt>
                  <c:pt idx="96">
                    <c:v>TN00727</c:v>
                  </c:pt>
                  <c:pt idx="97">
                    <c:v>TN00735</c:v>
                  </c:pt>
                  <c:pt idx="98">
                    <c:v>TN00890</c:v>
                  </c:pt>
                  <c:pt idx="99">
                    <c:v>TN01028</c:v>
                  </c:pt>
                  <c:pt idx="100">
                    <c:v>TN01210</c:v>
                  </c:pt>
                  <c:pt idx="101">
                    <c:v>TN01256</c:v>
                  </c:pt>
                  <c:pt idx="102">
                    <c:v>TN01281</c:v>
                  </c:pt>
                  <c:pt idx="103">
                    <c:v>TN01340</c:v>
                  </c:pt>
                  <c:pt idx="104">
                    <c:v>TN01389</c:v>
                  </c:pt>
                  <c:pt idx="105">
                    <c:v>TN01632</c:v>
                  </c:pt>
                  <c:pt idx="106">
                    <c:v>TN01876</c:v>
                  </c:pt>
                  <c:pt idx="107">
                    <c:v>TN01912</c:v>
                  </c:pt>
                  <c:pt idx="108">
                    <c:v>TN02496</c:v>
                  </c:pt>
                  <c:pt idx="109">
                    <c:v>TN02570</c:v>
                  </c:pt>
                  <c:pt idx="110">
                    <c:v>TN02667</c:v>
                  </c:pt>
                  <c:pt idx="111">
                    <c:v>TN02674</c:v>
                  </c:pt>
                  <c:pt idx="112">
                    <c:v>TN02727</c:v>
                  </c:pt>
                  <c:pt idx="113">
                    <c:v>TN02749</c:v>
                  </c:pt>
                  <c:pt idx="114">
                    <c:v>TN02798</c:v>
                  </c:pt>
                  <c:pt idx="115">
                    <c:v>TN02883</c:v>
                  </c:pt>
                  <c:pt idx="116">
                    <c:v>TN03032</c:v>
                  </c:pt>
                  <c:pt idx="117">
                    <c:v>TN03068</c:v>
                  </c:pt>
                  <c:pt idx="118">
                    <c:v>TN03097</c:v>
                  </c:pt>
                  <c:pt idx="119">
                    <c:v>TN03169</c:v>
                  </c:pt>
                  <c:pt idx="120">
                    <c:v>TN03210</c:v>
                  </c:pt>
                  <c:pt idx="121">
                    <c:v>TN03331</c:v>
                  </c:pt>
                  <c:pt idx="122">
                    <c:v>TN03416</c:v>
                  </c:pt>
                  <c:pt idx="123">
                    <c:v>TN03575</c:v>
                  </c:pt>
                  <c:pt idx="124">
                    <c:v>TN04058</c:v>
                  </c:pt>
                  <c:pt idx="125">
                    <c:v>TN04067</c:v>
                  </c:pt>
                  <c:pt idx="126">
                    <c:v>TN04101</c:v>
                  </c:pt>
                  <c:pt idx="127">
                    <c:v>TN04175</c:v>
                  </c:pt>
                  <c:pt idx="128">
                    <c:v>TN04246</c:v>
                  </c:pt>
                  <c:pt idx="129">
                    <c:v>TN04428</c:v>
                  </c:pt>
                  <c:pt idx="130">
                    <c:v>TN04660</c:v>
                  </c:pt>
                  <c:pt idx="131">
                    <c:v>TN04740</c:v>
                  </c:pt>
                  <c:pt idx="132">
                    <c:v>VT00017</c:v>
                  </c:pt>
                  <c:pt idx="133">
                    <c:v>VT00336</c:v>
                  </c:pt>
                  <c:pt idx="134">
                    <c:v>VT00578</c:v>
                  </c:pt>
                  <c:pt idx="135">
                    <c:v>VT00596</c:v>
                  </c:pt>
                  <c:pt idx="136">
                    <c:v>VT00687</c:v>
                  </c:pt>
                  <c:pt idx="137">
                    <c:v>VT01092</c:v>
                  </c:pt>
                  <c:pt idx="138">
                    <c:v>VT01101</c:v>
                  </c:pt>
                  <c:pt idx="139">
                    <c:v>VT01249</c:v>
                  </c:pt>
                  <c:pt idx="140">
                    <c:v>VT01323</c:v>
                  </c:pt>
                  <c:pt idx="141">
                    <c:v>VT01523</c:v>
                  </c:pt>
                  <c:pt idx="142">
                    <c:v>VT01610</c:v>
                  </c:pt>
                  <c:pt idx="143">
                    <c:v>VT01684</c:v>
                  </c:pt>
                  <c:pt idx="144">
                    <c:v>VT01703</c:v>
                  </c:pt>
                  <c:pt idx="145">
                    <c:v>VT01740</c:v>
                  </c:pt>
                  <c:pt idx="146">
                    <c:v>VT01803</c:v>
                  </c:pt>
                  <c:pt idx="147">
                    <c:v>VT01893</c:v>
                  </c:pt>
                  <c:pt idx="148">
                    <c:v>VT02118</c:v>
                  </c:pt>
                  <c:pt idx="149">
                    <c:v>VT02260</c:v>
                  </c:pt>
                  <c:pt idx="150">
                    <c:v>VT02313</c:v>
                  </c:pt>
                  <c:pt idx="151">
                    <c:v>VT02319</c:v>
                  </c:pt>
                  <c:pt idx="152">
                    <c:v>VT02374</c:v>
                  </c:pt>
                  <c:pt idx="153">
                    <c:v>VT02417</c:v>
                  </c:pt>
                  <c:pt idx="154">
                    <c:v>VT02491</c:v>
                  </c:pt>
                  <c:pt idx="155">
                    <c:v>VT02532</c:v>
                  </c:pt>
                  <c:pt idx="156">
                    <c:v>VT02539</c:v>
                  </c:pt>
                  <c:pt idx="157">
                    <c:v>VT02663</c:v>
                  </c:pt>
                  <c:pt idx="158">
                    <c:v>VT02801</c:v>
                  </c:pt>
                  <c:pt idx="159">
                    <c:v>VT03307</c:v>
                  </c:pt>
                  <c:pt idx="160">
                    <c:v>VT03421</c:v>
                  </c:pt>
                  <c:pt idx="161">
                    <c:v>VT03500</c:v>
                  </c:pt>
                  <c:pt idx="162">
                    <c:v>VT03537</c:v>
                  </c:pt>
                  <c:pt idx="163">
                    <c:v>VT03552</c:v>
                  </c:pt>
                  <c:pt idx="164">
                    <c:v>VT03701</c:v>
                  </c:pt>
                  <c:pt idx="165">
                    <c:v>VT03704</c:v>
                  </c:pt>
                  <c:pt idx="166">
                    <c:v>VT03849</c:v>
                  </c:pt>
                  <c:pt idx="167">
                    <c:v>VT03988</c:v>
                  </c:pt>
                  <c:pt idx="168">
                    <c:v>VT03993</c:v>
                  </c:pt>
                  <c:pt idx="169">
                    <c:v>VT04028</c:v>
                  </c:pt>
                  <c:pt idx="170">
                    <c:v>VT04093</c:v>
                  </c:pt>
                  <c:pt idx="171">
                    <c:v>VT04137</c:v>
                  </c:pt>
                  <c:pt idx="172">
                    <c:v>VT04373</c:v>
                  </c:pt>
                  <c:pt idx="173">
                    <c:v>VT04415</c:v>
                  </c:pt>
                  <c:pt idx="174">
                    <c:v>VT04467</c:v>
                  </c:pt>
                  <c:pt idx="175">
                    <c:v>VT04552</c:v>
                  </c:pt>
                  <c:pt idx="176">
                    <c:v>VT04627</c:v>
                  </c:pt>
                  <c:pt idx="177">
                    <c:v>VT04681</c:v>
                  </c:pt>
                  <c:pt idx="178">
                    <c:v>VT04984</c:v>
                  </c:pt>
                </c:lvl>
              </c:multiLvlStrCache>
            </c:multiLvlStrRef>
          </c:cat>
          <c:val>
            <c:numRef>
              <c:f>Sheet3!$C$5:$C$542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2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2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2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5">
                  <c:v>1</c:v>
                </c:pt>
                <c:pt idx="106">
                  <c:v>2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45-465A-A44E-24E40882F0F9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Temporary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Sheet3!$A$5:$A$542</c:f>
              <c:multiLvlStrCache>
                <c:ptCount val="179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  <c:pt idx="10">
                    <c:v>Male</c:v>
                  </c:pt>
                  <c:pt idx="11">
                    <c:v>Female</c:v>
                  </c:pt>
                  <c:pt idx="12">
                    <c:v>Male</c:v>
                  </c:pt>
                  <c:pt idx="13">
                    <c:v>Female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Female</c:v>
                  </c:pt>
                  <c:pt idx="18">
                    <c:v>Female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Male</c:v>
                  </c:pt>
                  <c:pt idx="25">
                    <c:v>Female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Female</c:v>
                  </c:pt>
                  <c:pt idx="29">
                    <c:v>Male</c:v>
                  </c:pt>
                  <c:pt idx="30">
                    <c:v>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Male</c:v>
                  </c:pt>
                  <c:pt idx="34">
                    <c:v>Female</c:v>
                  </c:pt>
                  <c:pt idx="35">
                    <c:v>Female</c:v>
                  </c:pt>
                  <c:pt idx="36">
                    <c:v>Female</c:v>
                  </c:pt>
                  <c:pt idx="37">
                    <c:v>(blank)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Male</c:v>
                  </c:pt>
                  <c:pt idx="42">
                    <c:v>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Male</c:v>
                  </c:pt>
                  <c:pt idx="46">
                    <c:v>Male</c:v>
                  </c:pt>
                  <c:pt idx="47">
                    <c:v>Female</c:v>
                  </c:pt>
                  <c:pt idx="48">
                    <c:v>Female</c:v>
                  </c:pt>
                  <c:pt idx="49">
                    <c:v>Female</c:v>
                  </c:pt>
                  <c:pt idx="50">
                    <c:v>Male</c:v>
                  </c:pt>
                  <c:pt idx="51">
                    <c:v>Male</c:v>
                  </c:pt>
                  <c:pt idx="52">
                    <c:v>Female</c:v>
                  </c:pt>
                  <c:pt idx="53">
                    <c:v>Male</c:v>
                  </c:pt>
                  <c:pt idx="54">
                    <c:v>Female</c:v>
                  </c:pt>
                  <c:pt idx="55">
                    <c:v>Male</c:v>
                  </c:pt>
                  <c:pt idx="56">
                    <c:v>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Male</c:v>
                  </c:pt>
                  <c:pt idx="60">
                    <c:v>Female</c:v>
                  </c:pt>
                  <c:pt idx="61">
                    <c:v>Female</c:v>
                  </c:pt>
                  <c:pt idx="62">
                    <c:v>Male</c:v>
                  </c:pt>
                  <c:pt idx="63">
                    <c:v>Male</c:v>
                  </c:pt>
                  <c:pt idx="64">
                    <c:v>Female</c:v>
                  </c:pt>
                  <c:pt idx="65">
                    <c:v>Female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Female</c:v>
                  </c:pt>
                  <c:pt idx="72">
                    <c:v>Female</c:v>
                  </c:pt>
                  <c:pt idx="73">
                    <c:v>Female</c:v>
                  </c:pt>
                  <c:pt idx="74">
                    <c:v>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(blank)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Male</c:v>
                  </c:pt>
                  <c:pt idx="85">
                    <c:v>Female</c:v>
                  </c:pt>
                  <c:pt idx="86">
                    <c:v>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Female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Female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Female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Female</c:v>
                  </c:pt>
                  <c:pt idx="103">
                    <c:v>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Male</c:v>
                  </c:pt>
                  <c:pt idx="107">
                    <c:v>Male</c:v>
                  </c:pt>
                  <c:pt idx="108">
                    <c:v>(blank)</c:v>
                  </c:pt>
                  <c:pt idx="109">
                    <c:v>Female</c:v>
                  </c:pt>
                  <c:pt idx="110">
                    <c:v>Male</c:v>
                  </c:pt>
                  <c:pt idx="111">
                    <c:v>Male</c:v>
                  </c:pt>
                  <c:pt idx="112">
                    <c:v>Female</c:v>
                  </c:pt>
                  <c:pt idx="113">
                    <c:v>Female</c:v>
                  </c:pt>
                  <c:pt idx="114">
                    <c:v>Female</c:v>
                  </c:pt>
                  <c:pt idx="115">
                    <c:v>Female</c:v>
                  </c:pt>
                  <c:pt idx="116">
                    <c:v>Female</c:v>
                  </c:pt>
                  <c:pt idx="117">
                    <c:v>Male</c:v>
                  </c:pt>
                  <c:pt idx="118">
                    <c:v>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Female</c:v>
                  </c:pt>
                  <c:pt idx="124">
                    <c:v>Male</c:v>
                  </c:pt>
                  <c:pt idx="125">
                    <c:v>Female</c:v>
                  </c:pt>
                  <c:pt idx="126">
                    <c:v>Male</c:v>
                  </c:pt>
                  <c:pt idx="127">
                    <c:v>Female</c:v>
                  </c:pt>
                  <c:pt idx="128">
                    <c:v>Female</c:v>
                  </c:pt>
                  <c:pt idx="129">
                    <c:v>(blank)</c:v>
                  </c:pt>
                  <c:pt idx="130">
                    <c:v>Male</c:v>
                  </c:pt>
                  <c:pt idx="131">
                    <c:v>Female</c:v>
                  </c:pt>
                  <c:pt idx="132">
                    <c:v>Male</c:v>
                  </c:pt>
                  <c:pt idx="133">
                    <c:v>Male</c:v>
                  </c:pt>
                  <c:pt idx="134">
                    <c:v>Female</c:v>
                  </c:pt>
                  <c:pt idx="135">
                    <c:v>Female</c:v>
                  </c:pt>
                  <c:pt idx="136">
                    <c:v>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Female</c:v>
                  </c:pt>
                  <c:pt idx="141">
                    <c:v>Female</c:v>
                  </c:pt>
                  <c:pt idx="142">
                    <c:v>Female</c:v>
                  </c:pt>
                  <c:pt idx="143">
                    <c:v>Female</c:v>
                  </c:pt>
                  <c:pt idx="144">
                    <c:v>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Male</c:v>
                  </c:pt>
                  <c:pt idx="148">
                    <c:v>Female</c:v>
                  </c:pt>
                  <c:pt idx="149">
                    <c:v>Female</c:v>
                  </c:pt>
                  <c:pt idx="150">
                    <c:v>Male</c:v>
                  </c:pt>
                  <c:pt idx="151">
                    <c:v>Female</c:v>
                  </c:pt>
                  <c:pt idx="152">
                    <c:v>Female</c:v>
                  </c:pt>
                  <c:pt idx="153">
                    <c:v>Male</c:v>
                  </c:pt>
                  <c:pt idx="154">
                    <c:v>Male</c:v>
                  </c:pt>
                  <c:pt idx="155">
                    <c:v>Female</c:v>
                  </c:pt>
                  <c:pt idx="156">
                    <c:v>Male</c:v>
                  </c:pt>
                  <c:pt idx="157">
                    <c:v>Male</c:v>
                  </c:pt>
                  <c:pt idx="158">
                    <c:v>Male</c:v>
                  </c:pt>
                  <c:pt idx="159">
                    <c:v>Male</c:v>
                  </c:pt>
                  <c:pt idx="160">
                    <c:v>Male</c:v>
                  </c:pt>
                  <c:pt idx="161">
                    <c:v>Male</c:v>
                  </c:pt>
                  <c:pt idx="162">
                    <c:v>Male</c:v>
                  </c:pt>
                  <c:pt idx="163">
                    <c:v>Male</c:v>
                  </c:pt>
                  <c:pt idx="164">
                    <c:v>Female</c:v>
                  </c:pt>
                  <c:pt idx="165">
                    <c:v>(blank)</c:v>
                  </c:pt>
                  <c:pt idx="166">
                    <c:v>Male</c:v>
                  </c:pt>
                  <c:pt idx="167">
                    <c:v>Female</c:v>
                  </c:pt>
                  <c:pt idx="168">
                    <c:v>Male</c:v>
                  </c:pt>
                  <c:pt idx="169">
                    <c:v>Male</c:v>
                  </c:pt>
                  <c:pt idx="170">
                    <c:v>Female</c:v>
                  </c:pt>
                  <c:pt idx="171">
                    <c:v>(blank)</c:v>
                  </c:pt>
                  <c:pt idx="172">
                    <c:v>Male</c:v>
                  </c:pt>
                  <c:pt idx="173">
                    <c:v>Female</c:v>
                  </c:pt>
                  <c:pt idx="174">
                    <c:v>Female</c:v>
                  </c:pt>
                  <c:pt idx="175">
                    <c:v>Female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Male</c:v>
                  </c:pt>
                </c:lvl>
                <c:lvl>
                  <c:pt idx="0">
                    <c:v>Ardella Dyment</c:v>
                  </c:pt>
                  <c:pt idx="1">
                    <c:v>Minerva Ricardot</c:v>
                  </c:pt>
                  <c:pt idx="2">
                    <c:v>Marquita Liquorish</c:v>
                  </c:pt>
                  <c:pt idx="3">
                    <c:v>Billi Fellgate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 Shipsey</c:v>
                  </c:pt>
                  <c:pt idx="7">
                    <c:v>Daisie McNeice</c:v>
                  </c:pt>
                  <c:pt idx="8">
                    <c:v>Inger Chapelhow</c:v>
                  </c:pt>
                  <c:pt idx="9">
                    <c:v>Mollie  Hanway</c:v>
                  </c:pt>
                  <c:pt idx="10">
                    <c:v>Enoch Dowrey</c:v>
                  </c:pt>
                  <c:pt idx="11">
                    <c:v>Eleonore Airdrie</c:v>
                  </c:pt>
                  <c:pt idx="12">
                    <c:v>Adolph McNalley</c:v>
                  </c:pt>
                  <c:pt idx="13">
                    <c:v>Genevra Friday</c:v>
                  </c:pt>
                  <c:pt idx="14">
                    <c:v>Aloise MacCathay 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Wagg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Althea  Bronger</c:v>
                  </c:pt>
                  <c:pt idx="22">
                    <c:v>Evanne  Sheryn</c:v>
                  </c:pt>
                  <c:pt idx="23">
                    <c:v>Daisie Dahlman</c:v>
                  </c:pt>
                  <c:pt idx="24">
                    <c:v>Isaak Rawne</c:v>
                  </c:pt>
                  <c:pt idx="25">
                    <c:v>Vaughn Carvill</c:v>
                  </c:pt>
                  <c:pt idx="26">
                    <c:v>Estell Kingsland</c:v>
                  </c:pt>
                  <c:pt idx="27">
                    <c:v>Danica Nayshe</c:v>
                  </c:pt>
                  <c:pt idx="28">
                    <c:v>Stan  Tolliday</c:v>
                  </c:pt>
                  <c:pt idx="29">
                    <c:v>Myrle Prandoni</c:v>
                  </c:pt>
                  <c:pt idx="30">
                    <c:v>Vere Kulic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Kath Bletsoe</c:v>
                  </c:pt>
                  <c:pt idx="34">
                    <c:v>Van Tuxwell</c:v>
                  </c:pt>
                  <c:pt idx="35">
                    <c:v>Giffer Berlin</c:v>
                  </c:pt>
                  <c:pt idx="36">
                    <c:v> Wyn Treadger</c:v>
                  </c:pt>
                  <c:pt idx="37">
                    <c:v>Nananne Gehringer</c:v>
                  </c:pt>
                  <c:pt idx="38">
                    <c:v>Oona Donan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Collen Dunbleton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Leena Bruckshaw</c:v>
                  </c:pt>
                  <c:pt idx="46">
                    <c:v>Verla Timmis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Riccardo Hagan</c:v>
                  </c:pt>
                  <c:pt idx="52">
                    <c:v>Barr Faughny</c:v>
                  </c:pt>
                  <c:pt idx="53">
                    <c:v>Dennison Crosswaite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Westbrook Brandino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 Callcott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Sidoney Yitzhok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Glenny</c:v>
                  </c:pt>
                  <c:pt idx="70">
                    <c:v>Cara Havers</c:v>
                  </c:pt>
                  <c:pt idx="71">
                    <c:v>Niko MacGille</c:v>
                  </c:pt>
                  <c:pt idx="72">
                    <c:v>North Bertomeu</c:v>
                  </c:pt>
                  <c:pt idx="73">
                    <c:v>Inge Creer</c:v>
                  </c:pt>
                  <c:pt idx="74">
                    <c:v>Syd Fearn</c:v>
                  </c:pt>
                  <c:pt idx="75">
                    <c:v>Gradey Litton</c:v>
                  </c:pt>
                  <c:pt idx="76">
                    <c:v>Felice McMurty</c:v>
                  </c:pt>
                  <c:pt idx="77">
                    <c:v>Robinia Scholling</c:v>
                  </c:pt>
                  <c:pt idx="78">
                    <c:v>Inger Andriveaux</c:v>
                  </c:pt>
                  <c:pt idx="79">
                    <c:v>Alexandros Rackley</c:v>
                  </c:pt>
                  <c:pt idx="80">
                    <c:v>Easter Pyke</c:v>
                  </c:pt>
                  <c:pt idx="81">
                    <c:v>Revkah Antonacci</c:v>
                  </c:pt>
                  <c:pt idx="82">
                    <c:v>Yanaton Wooster</c:v>
                  </c:pt>
                  <c:pt idx="83">
                    <c:v>Pearla  Beteriss</c:v>
                  </c:pt>
                  <c:pt idx="84">
                    <c:v>Natalee Craiker</c:v>
                  </c:pt>
                  <c:pt idx="85">
                    <c:v>Mick Spraberry</c:v>
                  </c:pt>
                  <c:pt idx="86">
                    <c:v>Collin Jagson</c:v>
                  </c:pt>
                  <c:pt idx="87">
                    <c:v>Gilda Richen</c:v>
                  </c:pt>
                  <c:pt idx="88">
                    <c:v>Tammi Lackham</c:v>
                  </c:pt>
                  <c:pt idx="89">
                    <c:v>Grazia Bunkle</c:v>
                  </c:pt>
                  <c:pt idx="90">
                    <c:v>Camilla Castle</c:v>
                  </c:pt>
                  <c:pt idx="91">
                    <c:v>Jo-anne Gobeau</c:v>
                  </c:pt>
                  <c:pt idx="92">
                    <c:v>Lincoln Cord</c:v>
                  </c:pt>
                  <c:pt idx="93">
                    <c:v>Maritsa Marusic</c:v>
                  </c:pt>
                  <c:pt idx="94">
                    <c:v>Rafaelita Blaksland </c:v>
                  </c:pt>
                  <c:pt idx="95">
                    <c:v>Barbara-anne Kenchington</c:v>
                  </c:pt>
                  <c:pt idx="96">
                    <c:v>Dulsea Folkes</c:v>
                  </c:pt>
                  <c:pt idx="97">
                    <c:v>Caresa Christer</c:v>
                  </c:pt>
                  <c:pt idx="98">
                    <c:v>Dean Biggam</c:v>
                  </c:pt>
                  <c:pt idx="99">
                    <c:v>Alicea Pudsall</c:v>
                  </c:pt>
                  <c:pt idx="100">
                    <c:v>Alyosha Riquet</c:v>
                  </c:pt>
                  <c:pt idx="101">
                    <c:v>Ignacius Losel</c:v>
                  </c:pt>
                  <c:pt idx="102">
                    <c:v>Cletus McGarahan </c:v>
                  </c:pt>
                  <c:pt idx="103">
                    <c:v>Granny Spencelayh</c:v>
                  </c:pt>
                  <c:pt idx="104">
                    <c:v>Shantee  D'Antonio</c:v>
                  </c:pt>
                  <c:pt idx="105">
                    <c:v>Katya Hundy</c:v>
                  </c:pt>
                  <c:pt idx="106">
                    <c:v>Aileen McCritchie</c:v>
                  </c:pt>
                  <c:pt idx="107">
                    <c:v> Fred Dudeney</c:v>
                  </c:pt>
                  <c:pt idx="108">
                    <c:v>Anjanette Ferre</c:v>
                  </c:pt>
                  <c:pt idx="109">
                    <c:v>Grady Rochelle</c:v>
                  </c:pt>
                  <c:pt idx="110">
                    <c:v>Lizzie Mullally</c:v>
                  </c:pt>
                  <c:pt idx="111">
                    <c:v>Antonetta  Coggeshall</c:v>
                  </c:pt>
                  <c:pt idx="112">
                    <c:v>Wald Bountiff</c:v>
                  </c:pt>
                  <c:pt idx="113">
                    <c:v>Mackenzie Hannis</c:v>
                  </c:pt>
                  <c:pt idx="114">
                    <c:v>Thorvald Milliken</c:v>
                  </c:pt>
                  <c:pt idx="115">
                    <c:v>Iain Wiburn</c:v>
                  </c:pt>
                  <c:pt idx="116">
                    <c:v>Debera Gow </c:v>
                  </c:pt>
                  <c:pt idx="117">
                    <c:v>Dare Tully</c:v>
                  </c:pt>
                  <c:pt idx="118">
                    <c:v>Bendite  Bloan</c:v>
                  </c:pt>
                  <c:pt idx="119">
                    <c:v>Doe Clubley</c:v>
                  </c:pt>
                  <c:pt idx="120">
                    <c:v>Kellsie Waby</c:v>
                  </c:pt>
                  <c:pt idx="121">
                    <c:v>Crawford Scad</c:v>
                  </c:pt>
                  <c:pt idx="122">
                    <c:v>Seward Kubera</c:v>
                  </c:pt>
                  <c:pt idx="123">
                    <c:v>Janina Wolverson</c:v>
                  </c:pt>
                  <c:pt idx="124">
                    <c:v>Bari Toffano</c:v>
                  </c:pt>
                  <c:pt idx="125">
                    <c:v>Lea Chaplin</c:v>
                  </c:pt>
                  <c:pt idx="126">
                    <c:v>Marline Wahncke</c:v>
                  </c:pt>
                  <c:pt idx="127">
                    <c:v>Hinda Label </c:v>
                  </c:pt>
                  <c:pt idx="128">
                    <c:v>Shaylyn Ransbury </c:v>
                  </c:pt>
                  <c:pt idx="129">
                    <c:v>Tadio Audritt</c:v>
                  </c:pt>
                  <c:pt idx="130">
                    <c:v>Thedrick Bothwell</c:v>
                  </c:pt>
                  <c:pt idx="131">
                    <c:v>Tristam Cuming</c:v>
                  </c:pt>
                  <c:pt idx="132">
                    <c:v>Maible Azemar</c:v>
                  </c:pt>
                  <c:pt idx="133">
                    <c:v>Giselbert Newlands</c:v>
                  </c:pt>
                  <c:pt idx="134">
                    <c:v>Magnum Locksley</c:v>
                  </c:pt>
                  <c:pt idx="135">
                    <c:v>Letisha Carrett</c:v>
                  </c:pt>
                  <c:pt idx="136">
                    <c:v>Adrianne Gave</c:v>
                  </c:pt>
                  <c:pt idx="137">
                    <c:v>Tabby  Astall</c:v>
                  </c:pt>
                  <c:pt idx="138">
                    <c:v>Adela Dowsett</c:v>
                  </c:pt>
                  <c:pt idx="139">
                    <c:v>Brendan  Edgeller</c:v>
                  </c:pt>
                  <c:pt idx="140">
                    <c:v>Lissy McCoy</c:v>
                  </c:pt>
                  <c:pt idx="141">
                    <c:v>Charmane Heistermann</c:v>
                  </c:pt>
                  <c:pt idx="142">
                    <c:v>Gilles Jaquet</c:v>
                  </c:pt>
                  <c:pt idx="143">
                    <c:v>Audry Yu</c:v>
                  </c:pt>
                  <c:pt idx="144">
                    <c:v>Abigael Basire</c:v>
                  </c:pt>
                  <c:pt idx="145">
                    <c:v>Ginger  Myott</c:v>
                  </c:pt>
                  <c:pt idx="146">
                    <c:v>Freddy Linford</c:v>
                  </c:pt>
                  <c:pt idx="147">
                    <c:v>Lindy Guillet</c:v>
                  </c:pt>
                  <c:pt idx="148">
                    <c:v>Northrop Reid</c:v>
                  </c:pt>
                  <c:pt idx="149">
                    <c:v>Rhiamon Mollison</c:v>
                  </c:pt>
                  <c:pt idx="150">
                    <c:v>Thekla Lynnett</c:v>
                  </c:pt>
                  <c:pt idx="151">
                    <c:v>Aluin Churly</c:v>
                  </c:pt>
                  <c:pt idx="152">
                    <c:v>Delphine Jewis</c:v>
                  </c:pt>
                  <c:pt idx="153">
                    <c:v>Evangelina Lergan</c:v>
                  </c:pt>
                  <c:pt idx="154">
                    <c:v>Alexis Gotfrey</c:v>
                  </c:pt>
                  <c:pt idx="155">
                    <c:v>Adey Ryal</c:v>
                  </c:pt>
                  <c:pt idx="156">
                    <c:v>Devinne Tuny</c:v>
                  </c:pt>
                  <c:pt idx="157">
                    <c:v>Ignacius Losel</c:v>
                  </c:pt>
                  <c:pt idx="158">
                    <c:v>Shellysheldon Mahady</c:v>
                  </c:pt>
                  <c:pt idx="159">
                    <c:v>Tallie Chaikovski</c:v>
                  </c:pt>
                  <c:pt idx="160">
                    <c:v>Alic Bagg</c:v>
                  </c:pt>
                  <c:pt idx="161">
                    <c:v>Floyd  Cowgill</c:v>
                  </c:pt>
                  <c:pt idx="162">
                    <c:v>Renaldo Thomassin</c:v>
                  </c:pt>
                  <c:pt idx="163">
                    <c:v>Karyn Creeghan</c:v>
                  </c:pt>
                  <c:pt idx="164">
                    <c:v>Richy Gray</c:v>
                  </c:pt>
                  <c:pt idx="165">
                    <c:v>Egor Minto</c:v>
                  </c:pt>
                  <c:pt idx="166">
                    <c:v>Leonidas Cavaney</c:v>
                  </c:pt>
                  <c:pt idx="167">
                    <c:v>Oby Sorrel</c:v>
                  </c:pt>
                  <c:pt idx="168">
                    <c:v>Dulce Colbeck</c:v>
                  </c:pt>
                  <c:pt idx="169">
                    <c:v>Michale Rolf</c:v>
                  </c:pt>
                  <c:pt idx="170">
                    <c:v>Ewart Hovel</c:v>
                  </c:pt>
                  <c:pt idx="171">
                    <c:v>Marissa Infante</c:v>
                  </c:pt>
                  <c:pt idx="172">
                    <c:v>Edi  Hofton</c:v>
                  </c:pt>
                  <c:pt idx="173">
                    <c:v>Malory Biles</c:v>
                  </c:pt>
                  <c:pt idx="174">
                    <c:v>Carolyn Attack </c:v>
                  </c:pt>
                  <c:pt idx="175">
                    <c:v>Theresita Chasmer</c:v>
                  </c:pt>
                  <c:pt idx="176">
                    <c:v>Yvette  Bett</c:v>
                  </c:pt>
                  <c:pt idx="177">
                    <c:v>Nickolai  Artin</c:v>
                  </c:pt>
                  <c:pt idx="178">
                    <c:v>Dell Molloy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0">
                    <c:v>SQ02638</c:v>
                  </c:pt>
                  <c:pt idx="71">
                    <c:v>SQ02643</c:v>
                  </c:pt>
                  <c:pt idx="72">
                    <c:v>SQ02703</c:v>
                  </c:pt>
                  <c:pt idx="73">
                    <c:v>SQ03024</c:v>
                  </c:pt>
                  <c:pt idx="74">
                    <c:v>SQ03116</c:v>
                  </c:pt>
                  <c:pt idx="75">
                    <c:v>SQ03321</c:v>
                  </c:pt>
                  <c:pt idx="76">
                    <c:v>SQ03350</c:v>
                  </c:pt>
                  <c:pt idx="77">
                    <c:v>SQ03387</c:v>
                  </c:pt>
                  <c:pt idx="78">
                    <c:v>SQ03476</c:v>
                  </c:pt>
                  <c:pt idx="79">
                    <c:v>SQ03546</c:v>
                  </c:pt>
                  <c:pt idx="80">
                    <c:v>SQ03626</c:v>
                  </c:pt>
                  <c:pt idx="81">
                    <c:v>SQ03733</c:v>
                  </c:pt>
                  <c:pt idx="82">
                    <c:v>SQ04488</c:v>
                  </c:pt>
                  <c:pt idx="83">
                    <c:v>SQ04598</c:v>
                  </c:pt>
                  <c:pt idx="84">
                    <c:v>SQ04603</c:v>
                  </c:pt>
                  <c:pt idx="85">
                    <c:v>SQ04612</c:v>
                  </c:pt>
                  <c:pt idx="86">
                    <c:v>SQ04665</c:v>
                  </c:pt>
                  <c:pt idx="87">
                    <c:v>SQ04960</c:v>
                  </c:pt>
                  <c:pt idx="88">
                    <c:v>TN00083</c:v>
                  </c:pt>
                  <c:pt idx="89">
                    <c:v>TN00129</c:v>
                  </c:pt>
                  <c:pt idx="90">
                    <c:v>TN00182</c:v>
                  </c:pt>
                  <c:pt idx="91">
                    <c:v>TN00214</c:v>
                  </c:pt>
                  <c:pt idx="92">
                    <c:v>TN00227</c:v>
                  </c:pt>
                  <c:pt idx="93">
                    <c:v>TN00464</c:v>
                  </c:pt>
                  <c:pt idx="94">
                    <c:v>TN00579</c:v>
                  </c:pt>
                  <c:pt idx="95">
                    <c:v>TN00698</c:v>
                  </c:pt>
                  <c:pt idx="96">
                    <c:v>TN00727</c:v>
                  </c:pt>
                  <c:pt idx="97">
                    <c:v>TN00735</c:v>
                  </c:pt>
                  <c:pt idx="98">
                    <c:v>TN00890</c:v>
                  </c:pt>
                  <c:pt idx="99">
                    <c:v>TN01028</c:v>
                  </c:pt>
                  <c:pt idx="100">
                    <c:v>TN01210</c:v>
                  </c:pt>
                  <c:pt idx="101">
                    <c:v>TN01256</c:v>
                  </c:pt>
                  <c:pt idx="102">
                    <c:v>TN01281</c:v>
                  </c:pt>
                  <c:pt idx="103">
                    <c:v>TN01340</c:v>
                  </c:pt>
                  <c:pt idx="104">
                    <c:v>TN01389</c:v>
                  </c:pt>
                  <c:pt idx="105">
                    <c:v>TN01632</c:v>
                  </c:pt>
                  <c:pt idx="106">
                    <c:v>TN01876</c:v>
                  </c:pt>
                  <c:pt idx="107">
                    <c:v>TN01912</c:v>
                  </c:pt>
                  <c:pt idx="108">
                    <c:v>TN02496</c:v>
                  </c:pt>
                  <c:pt idx="109">
                    <c:v>TN02570</c:v>
                  </c:pt>
                  <c:pt idx="110">
                    <c:v>TN02667</c:v>
                  </c:pt>
                  <c:pt idx="111">
                    <c:v>TN02674</c:v>
                  </c:pt>
                  <c:pt idx="112">
                    <c:v>TN02727</c:v>
                  </c:pt>
                  <c:pt idx="113">
                    <c:v>TN02749</c:v>
                  </c:pt>
                  <c:pt idx="114">
                    <c:v>TN02798</c:v>
                  </c:pt>
                  <c:pt idx="115">
                    <c:v>TN02883</c:v>
                  </c:pt>
                  <c:pt idx="116">
                    <c:v>TN03032</c:v>
                  </c:pt>
                  <c:pt idx="117">
                    <c:v>TN03068</c:v>
                  </c:pt>
                  <c:pt idx="118">
                    <c:v>TN03097</c:v>
                  </c:pt>
                  <c:pt idx="119">
                    <c:v>TN03169</c:v>
                  </c:pt>
                  <c:pt idx="120">
                    <c:v>TN03210</c:v>
                  </c:pt>
                  <c:pt idx="121">
                    <c:v>TN03331</c:v>
                  </c:pt>
                  <c:pt idx="122">
                    <c:v>TN03416</c:v>
                  </c:pt>
                  <c:pt idx="123">
                    <c:v>TN03575</c:v>
                  </c:pt>
                  <c:pt idx="124">
                    <c:v>TN04058</c:v>
                  </c:pt>
                  <c:pt idx="125">
                    <c:v>TN04067</c:v>
                  </c:pt>
                  <c:pt idx="126">
                    <c:v>TN04101</c:v>
                  </c:pt>
                  <c:pt idx="127">
                    <c:v>TN04175</c:v>
                  </c:pt>
                  <c:pt idx="128">
                    <c:v>TN04246</c:v>
                  </c:pt>
                  <c:pt idx="129">
                    <c:v>TN04428</c:v>
                  </c:pt>
                  <c:pt idx="130">
                    <c:v>TN04660</c:v>
                  </c:pt>
                  <c:pt idx="131">
                    <c:v>TN04740</c:v>
                  </c:pt>
                  <c:pt idx="132">
                    <c:v>VT00017</c:v>
                  </c:pt>
                  <c:pt idx="133">
                    <c:v>VT00336</c:v>
                  </c:pt>
                  <c:pt idx="134">
                    <c:v>VT00578</c:v>
                  </c:pt>
                  <c:pt idx="135">
                    <c:v>VT00596</c:v>
                  </c:pt>
                  <c:pt idx="136">
                    <c:v>VT00687</c:v>
                  </c:pt>
                  <c:pt idx="137">
                    <c:v>VT01092</c:v>
                  </c:pt>
                  <c:pt idx="138">
                    <c:v>VT01101</c:v>
                  </c:pt>
                  <c:pt idx="139">
                    <c:v>VT01249</c:v>
                  </c:pt>
                  <c:pt idx="140">
                    <c:v>VT01323</c:v>
                  </c:pt>
                  <c:pt idx="141">
                    <c:v>VT01523</c:v>
                  </c:pt>
                  <c:pt idx="142">
                    <c:v>VT01610</c:v>
                  </c:pt>
                  <c:pt idx="143">
                    <c:v>VT01684</c:v>
                  </c:pt>
                  <c:pt idx="144">
                    <c:v>VT01703</c:v>
                  </c:pt>
                  <c:pt idx="145">
                    <c:v>VT01740</c:v>
                  </c:pt>
                  <c:pt idx="146">
                    <c:v>VT01803</c:v>
                  </c:pt>
                  <c:pt idx="147">
                    <c:v>VT01893</c:v>
                  </c:pt>
                  <c:pt idx="148">
                    <c:v>VT02118</c:v>
                  </c:pt>
                  <c:pt idx="149">
                    <c:v>VT02260</c:v>
                  </c:pt>
                  <c:pt idx="150">
                    <c:v>VT02313</c:v>
                  </c:pt>
                  <c:pt idx="151">
                    <c:v>VT02319</c:v>
                  </c:pt>
                  <c:pt idx="152">
                    <c:v>VT02374</c:v>
                  </c:pt>
                  <c:pt idx="153">
                    <c:v>VT02417</c:v>
                  </c:pt>
                  <c:pt idx="154">
                    <c:v>VT02491</c:v>
                  </c:pt>
                  <c:pt idx="155">
                    <c:v>VT02532</c:v>
                  </c:pt>
                  <c:pt idx="156">
                    <c:v>VT02539</c:v>
                  </c:pt>
                  <c:pt idx="157">
                    <c:v>VT02663</c:v>
                  </c:pt>
                  <c:pt idx="158">
                    <c:v>VT02801</c:v>
                  </c:pt>
                  <c:pt idx="159">
                    <c:v>VT03307</c:v>
                  </c:pt>
                  <c:pt idx="160">
                    <c:v>VT03421</c:v>
                  </c:pt>
                  <c:pt idx="161">
                    <c:v>VT03500</c:v>
                  </c:pt>
                  <c:pt idx="162">
                    <c:v>VT03537</c:v>
                  </c:pt>
                  <c:pt idx="163">
                    <c:v>VT03552</c:v>
                  </c:pt>
                  <c:pt idx="164">
                    <c:v>VT03701</c:v>
                  </c:pt>
                  <c:pt idx="165">
                    <c:v>VT03704</c:v>
                  </c:pt>
                  <c:pt idx="166">
                    <c:v>VT03849</c:v>
                  </c:pt>
                  <c:pt idx="167">
                    <c:v>VT03988</c:v>
                  </c:pt>
                  <c:pt idx="168">
                    <c:v>VT03993</c:v>
                  </c:pt>
                  <c:pt idx="169">
                    <c:v>VT04028</c:v>
                  </c:pt>
                  <c:pt idx="170">
                    <c:v>VT04093</c:v>
                  </c:pt>
                  <c:pt idx="171">
                    <c:v>VT04137</c:v>
                  </c:pt>
                  <c:pt idx="172">
                    <c:v>VT04373</c:v>
                  </c:pt>
                  <c:pt idx="173">
                    <c:v>VT04415</c:v>
                  </c:pt>
                  <c:pt idx="174">
                    <c:v>VT04467</c:v>
                  </c:pt>
                  <c:pt idx="175">
                    <c:v>VT04552</c:v>
                  </c:pt>
                  <c:pt idx="176">
                    <c:v>VT04627</c:v>
                  </c:pt>
                  <c:pt idx="177">
                    <c:v>VT04681</c:v>
                  </c:pt>
                  <c:pt idx="178">
                    <c:v>VT04984</c:v>
                  </c:pt>
                </c:lvl>
              </c:multiLvlStrCache>
            </c:multiLvlStrRef>
          </c:cat>
          <c:val>
            <c:numRef>
              <c:f>Sheet3!$D$5:$D$542</c:f>
              <c:numCache>
                <c:formatCode>General</c:formatCode>
                <c:ptCount val="179"/>
                <c:pt idx="149">
                  <c:v>1</c:v>
                </c:pt>
                <c:pt idx="150">
                  <c:v>2</c:v>
                </c:pt>
                <c:pt idx="151">
                  <c:v>1</c:v>
                </c:pt>
                <c:pt idx="152">
                  <c:v>2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2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2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45-465A-A44E-24E40882F0F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1"/>
        <c:smooth val="0"/>
        <c:axId val="174432944"/>
        <c:axId val="174427120"/>
      </c:lineChart>
      <c:catAx>
        <c:axId val="174432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4427120"/>
        <c:crosses val="autoZero"/>
        <c:auto val="1"/>
        <c:lblAlgn val="ctr"/>
        <c:lblOffset val="100"/>
        <c:noMultiLvlLbl val="0"/>
      </c:catAx>
      <c:valAx>
        <c:axId val="1744271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443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570756780402454"/>
          <c:y val="0.37442002041411493"/>
          <c:w val="0.30429243219597552"/>
          <c:h val="0.379768518518518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A478D-B75B-49D9-B6EE-F986E3E9B4C6}" type="doc">
      <dgm:prSet loTypeId="urn:microsoft.com/office/officeart/2005/8/layout/venn1" loCatId="relationship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89D3E9-B616-47AD-BC25-9101279E455B}">
      <dgm:prSet/>
      <dgm:spPr/>
      <dgm:t>
        <a:bodyPr/>
        <a:lstStyle/>
        <a:p>
          <a:pPr rtl="0"/>
          <a:r>
            <a:rPr lang="en-US" b="1" smtClean="0"/>
            <a:t>Download the data from the edunet foundation .</a:t>
          </a:r>
          <a:endParaRPr lang="en-IN"/>
        </a:p>
      </dgm:t>
    </dgm:pt>
    <dgm:pt modelId="{5D259CD5-664E-4789-AC5C-8FE196EC6E99}" type="parTrans" cxnId="{39A96DB5-E0DB-43F5-963B-571BAFFBD7CE}">
      <dgm:prSet/>
      <dgm:spPr/>
      <dgm:t>
        <a:bodyPr/>
        <a:lstStyle/>
        <a:p>
          <a:endParaRPr lang="en-US"/>
        </a:p>
      </dgm:t>
    </dgm:pt>
    <dgm:pt modelId="{4007D241-6FCE-4F4B-A302-60B2E60A50A7}" type="sibTrans" cxnId="{39A96DB5-E0DB-43F5-963B-571BAFFBD7CE}">
      <dgm:prSet/>
      <dgm:spPr/>
      <dgm:t>
        <a:bodyPr/>
        <a:lstStyle/>
        <a:p>
          <a:endParaRPr lang="en-US"/>
        </a:p>
      </dgm:t>
    </dgm:pt>
    <dgm:pt modelId="{5E2A4C21-B788-4B71-BCA2-5F95982736C1}">
      <dgm:prSet/>
      <dgm:spPr/>
      <dgm:t>
        <a:bodyPr/>
        <a:lstStyle/>
        <a:p>
          <a:pPr rtl="0"/>
          <a:r>
            <a:rPr lang="en-US" b="1" smtClean="0"/>
            <a:t>Select the data from the excel to editing with format , filter.</a:t>
          </a:r>
          <a:endParaRPr lang="en-IN"/>
        </a:p>
      </dgm:t>
    </dgm:pt>
    <dgm:pt modelId="{9DCEA77B-116C-4576-A414-5C828BB7B9C1}" type="parTrans" cxnId="{7D0A51CD-267D-4FED-954D-3B03D3068529}">
      <dgm:prSet/>
      <dgm:spPr/>
      <dgm:t>
        <a:bodyPr/>
        <a:lstStyle/>
        <a:p>
          <a:endParaRPr lang="en-US"/>
        </a:p>
      </dgm:t>
    </dgm:pt>
    <dgm:pt modelId="{66B17603-AEB7-4DE8-BAFB-AC8325D7EC02}" type="sibTrans" cxnId="{7D0A51CD-267D-4FED-954D-3B03D3068529}">
      <dgm:prSet/>
      <dgm:spPr/>
      <dgm:t>
        <a:bodyPr/>
        <a:lstStyle/>
        <a:p>
          <a:endParaRPr lang="en-US"/>
        </a:p>
      </dgm:t>
    </dgm:pt>
    <dgm:pt modelId="{6A77CD8D-EA82-4DC9-9000-FF8F85ACDAE9}">
      <dgm:prSet/>
      <dgm:spPr/>
      <dgm:t>
        <a:bodyPr/>
        <a:lstStyle/>
        <a:p>
          <a:pPr rtl="0"/>
          <a:r>
            <a:rPr lang="en-US" b="1" smtClean="0"/>
            <a:t>Select the all data from the excel to new sheet to insert pivot table.</a:t>
          </a:r>
          <a:endParaRPr lang="en-IN"/>
        </a:p>
      </dgm:t>
    </dgm:pt>
    <dgm:pt modelId="{F8508DDA-0EFF-4F24-8FD4-58D7EFA33AC1}" type="parTrans" cxnId="{49CEFD48-35C5-4D03-AD5B-37624D67A064}">
      <dgm:prSet/>
      <dgm:spPr/>
      <dgm:t>
        <a:bodyPr/>
        <a:lstStyle/>
        <a:p>
          <a:endParaRPr lang="en-US"/>
        </a:p>
      </dgm:t>
    </dgm:pt>
    <dgm:pt modelId="{4E952939-80BD-49BC-AE66-E2CAA5BAE32A}" type="sibTrans" cxnId="{49CEFD48-35C5-4D03-AD5B-37624D67A064}">
      <dgm:prSet/>
      <dgm:spPr/>
      <dgm:t>
        <a:bodyPr/>
        <a:lstStyle/>
        <a:p>
          <a:endParaRPr lang="en-US"/>
        </a:p>
      </dgm:t>
    </dgm:pt>
    <dgm:pt modelId="{B4C3513B-C137-497A-8F71-DA0006FE4716}">
      <dgm:prSet/>
      <dgm:spPr/>
      <dgm:t>
        <a:bodyPr/>
        <a:lstStyle/>
        <a:p>
          <a:pPr rtl="0"/>
          <a:r>
            <a:rPr lang="en-US" b="1" smtClean="0"/>
            <a:t>To put the columns to row, column, values like this ,and pivot table is ready for the charts .</a:t>
          </a:r>
          <a:endParaRPr lang="en-IN"/>
        </a:p>
      </dgm:t>
    </dgm:pt>
    <dgm:pt modelId="{9089E2F0-66B7-415E-894C-61D9F6DC34CD}" type="parTrans" cxnId="{627504C0-79F9-4D06-B1C0-60974D162873}">
      <dgm:prSet/>
      <dgm:spPr/>
      <dgm:t>
        <a:bodyPr/>
        <a:lstStyle/>
        <a:p>
          <a:endParaRPr lang="en-US"/>
        </a:p>
      </dgm:t>
    </dgm:pt>
    <dgm:pt modelId="{2FB96723-F27D-4C94-90EA-9948D8C84952}" type="sibTrans" cxnId="{627504C0-79F9-4D06-B1C0-60974D162873}">
      <dgm:prSet/>
      <dgm:spPr/>
      <dgm:t>
        <a:bodyPr/>
        <a:lstStyle/>
        <a:p>
          <a:endParaRPr lang="en-US"/>
        </a:p>
      </dgm:t>
    </dgm:pt>
    <dgm:pt modelId="{87668234-F462-43C1-8FE6-05E99CCBB022}">
      <dgm:prSet/>
      <dgm:spPr/>
      <dgm:t>
        <a:bodyPr/>
        <a:lstStyle/>
        <a:p>
          <a:pPr rtl="0"/>
          <a:r>
            <a:rPr lang="en-US" b="1" smtClean="0"/>
            <a:t>To ready for the pivot charts in multiple times or multiple charts.</a:t>
          </a:r>
          <a:endParaRPr lang="en-IN"/>
        </a:p>
      </dgm:t>
    </dgm:pt>
    <dgm:pt modelId="{46E5D00E-E863-4C4D-BFFB-4A75B2967865}" type="parTrans" cxnId="{877B731C-1F0D-47CA-898A-35546FE32784}">
      <dgm:prSet/>
      <dgm:spPr/>
      <dgm:t>
        <a:bodyPr/>
        <a:lstStyle/>
        <a:p>
          <a:endParaRPr lang="en-US"/>
        </a:p>
      </dgm:t>
    </dgm:pt>
    <dgm:pt modelId="{6A993368-E57D-4541-9235-475928829FE4}" type="sibTrans" cxnId="{877B731C-1F0D-47CA-898A-35546FE32784}">
      <dgm:prSet/>
      <dgm:spPr/>
      <dgm:t>
        <a:bodyPr/>
        <a:lstStyle/>
        <a:p>
          <a:endParaRPr lang="en-US"/>
        </a:p>
      </dgm:t>
    </dgm:pt>
    <dgm:pt modelId="{408F0ED1-FBF2-48A8-9FC6-19A26CC8A28A}" type="pres">
      <dgm:prSet presAssocID="{46DA478D-B75B-49D9-B6EE-F986E3E9B4C6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16371C-5E9B-44CE-A62A-94D896BF5ED3}" type="pres">
      <dgm:prSet presAssocID="{8389D3E9-B616-47AD-BC25-9101279E455B}" presName="circ1" presStyleLbl="vennNode1" presStyleIdx="0" presStyleCnt="5"/>
      <dgm:spPr/>
    </dgm:pt>
    <dgm:pt modelId="{2CB2FF08-24D4-4049-A313-0484C71B4BFD}" type="pres">
      <dgm:prSet presAssocID="{8389D3E9-B616-47AD-BC25-9101279E455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EF55E-16E9-4095-A8DF-B3682062A8FD}" type="pres">
      <dgm:prSet presAssocID="{5E2A4C21-B788-4B71-BCA2-5F95982736C1}" presName="circ2" presStyleLbl="vennNode1" presStyleIdx="1" presStyleCnt="5"/>
      <dgm:spPr/>
    </dgm:pt>
    <dgm:pt modelId="{E1D883D6-B369-47CA-A110-8F8221F4EEE1}" type="pres">
      <dgm:prSet presAssocID="{5E2A4C21-B788-4B71-BCA2-5F95982736C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D4D25-03F1-4D9C-817D-066A1EE46393}" type="pres">
      <dgm:prSet presAssocID="{6A77CD8D-EA82-4DC9-9000-FF8F85ACDAE9}" presName="circ3" presStyleLbl="vennNode1" presStyleIdx="2" presStyleCnt="5"/>
      <dgm:spPr/>
    </dgm:pt>
    <dgm:pt modelId="{4728B170-EE8C-4C95-B88A-D8FF7E6AAFB6}" type="pres">
      <dgm:prSet presAssocID="{6A77CD8D-EA82-4DC9-9000-FF8F85ACDAE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16A162-DF63-419A-AA64-7EDA8323B6AE}" type="pres">
      <dgm:prSet presAssocID="{B4C3513B-C137-497A-8F71-DA0006FE4716}" presName="circ4" presStyleLbl="vennNode1" presStyleIdx="3" presStyleCnt="5"/>
      <dgm:spPr/>
    </dgm:pt>
    <dgm:pt modelId="{009BA1E8-995F-462F-8D57-804ED51F4CC4}" type="pres">
      <dgm:prSet presAssocID="{B4C3513B-C137-497A-8F71-DA0006FE4716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86C1B5-6178-4B15-B5EC-ED30FC203D50}" type="pres">
      <dgm:prSet presAssocID="{87668234-F462-43C1-8FE6-05E99CCBB022}" presName="circ5" presStyleLbl="vennNode1" presStyleIdx="4" presStyleCnt="5"/>
      <dgm:spPr/>
    </dgm:pt>
    <dgm:pt modelId="{26E1691B-5660-40E8-9D19-05B5547564AC}" type="pres">
      <dgm:prSet presAssocID="{87668234-F462-43C1-8FE6-05E99CCBB022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97EEA8-E8C5-47D8-9B90-16466890F5C9}" type="presOf" srcId="{B4C3513B-C137-497A-8F71-DA0006FE4716}" destId="{009BA1E8-995F-462F-8D57-804ED51F4CC4}" srcOrd="0" destOrd="0" presId="urn:microsoft.com/office/officeart/2005/8/layout/venn1"/>
    <dgm:cxn modelId="{8558957A-1E99-409C-8D91-47FCFA5DECCA}" type="presOf" srcId="{5E2A4C21-B788-4B71-BCA2-5F95982736C1}" destId="{E1D883D6-B369-47CA-A110-8F8221F4EEE1}" srcOrd="0" destOrd="0" presId="urn:microsoft.com/office/officeart/2005/8/layout/venn1"/>
    <dgm:cxn modelId="{676165E5-115C-4262-949A-13C4A6E8A3D2}" type="presOf" srcId="{87668234-F462-43C1-8FE6-05E99CCBB022}" destId="{26E1691B-5660-40E8-9D19-05B5547564AC}" srcOrd="0" destOrd="0" presId="urn:microsoft.com/office/officeart/2005/8/layout/venn1"/>
    <dgm:cxn modelId="{877B731C-1F0D-47CA-898A-35546FE32784}" srcId="{46DA478D-B75B-49D9-B6EE-F986E3E9B4C6}" destId="{87668234-F462-43C1-8FE6-05E99CCBB022}" srcOrd="4" destOrd="0" parTransId="{46E5D00E-E863-4C4D-BFFB-4A75B2967865}" sibTransId="{6A993368-E57D-4541-9235-475928829FE4}"/>
    <dgm:cxn modelId="{627504C0-79F9-4D06-B1C0-60974D162873}" srcId="{46DA478D-B75B-49D9-B6EE-F986E3E9B4C6}" destId="{B4C3513B-C137-497A-8F71-DA0006FE4716}" srcOrd="3" destOrd="0" parTransId="{9089E2F0-66B7-415E-894C-61D9F6DC34CD}" sibTransId="{2FB96723-F27D-4C94-90EA-9948D8C84952}"/>
    <dgm:cxn modelId="{39A96DB5-E0DB-43F5-963B-571BAFFBD7CE}" srcId="{46DA478D-B75B-49D9-B6EE-F986E3E9B4C6}" destId="{8389D3E9-B616-47AD-BC25-9101279E455B}" srcOrd="0" destOrd="0" parTransId="{5D259CD5-664E-4789-AC5C-8FE196EC6E99}" sibTransId="{4007D241-6FCE-4F4B-A302-60B2E60A50A7}"/>
    <dgm:cxn modelId="{33E42A94-5D26-4FC0-8A91-FB38FEC86CEB}" type="presOf" srcId="{6A77CD8D-EA82-4DC9-9000-FF8F85ACDAE9}" destId="{4728B170-EE8C-4C95-B88A-D8FF7E6AAFB6}" srcOrd="0" destOrd="0" presId="urn:microsoft.com/office/officeart/2005/8/layout/venn1"/>
    <dgm:cxn modelId="{72674A5B-B50B-4F05-A69A-9C286B4C40E2}" type="presOf" srcId="{8389D3E9-B616-47AD-BC25-9101279E455B}" destId="{2CB2FF08-24D4-4049-A313-0484C71B4BFD}" srcOrd="0" destOrd="0" presId="urn:microsoft.com/office/officeart/2005/8/layout/venn1"/>
    <dgm:cxn modelId="{49CEFD48-35C5-4D03-AD5B-37624D67A064}" srcId="{46DA478D-B75B-49D9-B6EE-F986E3E9B4C6}" destId="{6A77CD8D-EA82-4DC9-9000-FF8F85ACDAE9}" srcOrd="2" destOrd="0" parTransId="{F8508DDA-0EFF-4F24-8FD4-58D7EFA33AC1}" sibTransId="{4E952939-80BD-49BC-AE66-E2CAA5BAE32A}"/>
    <dgm:cxn modelId="{0C04637B-86A7-4ADD-9144-2AD99B7ED776}" type="presOf" srcId="{46DA478D-B75B-49D9-B6EE-F986E3E9B4C6}" destId="{408F0ED1-FBF2-48A8-9FC6-19A26CC8A28A}" srcOrd="0" destOrd="0" presId="urn:microsoft.com/office/officeart/2005/8/layout/venn1"/>
    <dgm:cxn modelId="{7D0A51CD-267D-4FED-954D-3B03D3068529}" srcId="{46DA478D-B75B-49D9-B6EE-F986E3E9B4C6}" destId="{5E2A4C21-B788-4B71-BCA2-5F95982736C1}" srcOrd="1" destOrd="0" parTransId="{9DCEA77B-116C-4576-A414-5C828BB7B9C1}" sibTransId="{66B17603-AEB7-4DE8-BAFB-AC8325D7EC02}"/>
    <dgm:cxn modelId="{70FCE93F-084F-419A-B197-0E58107AFE23}" type="presParOf" srcId="{408F0ED1-FBF2-48A8-9FC6-19A26CC8A28A}" destId="{E016371C-5E9B-44CE-A62A-94D896BF5ED3}" srcOrd="0" destOrd="0" presId="urn:microsoft.com/office/officeart/2005/8/layout/venn1"/>
    <dgm:cxn modelId="{168A7D4D-C22E-47EF-80E8-2F28424B49BA}" type="presParOf" srcId="{408F0ED1-FBF2-48A8-9FC6-19A26CC8A28A}" destId="{2CB2FF08-24D4-4049-A313-0484C71B4BFD}" srcOrd="1" destOrd="0" presId="urn:microsoft.com/office/officeart/2005/8/layout/venn1"/>
    <dgm:cxn modelId="{A3D152DC-5301-4A04-805E-A5B319482410}" type="presParOf" srcId="{408F0ED1-FBF2-48A8-9FC6-19A26CC8A28A}" destId="{16BEF55E-16E9-4095-A8DF-B3682062A8FD}" srcOrd="2" destOrd="0" presId="urn:microsoft.com/office/officeart/2005/8/layout/venn1"/>
    <dgm:cxn modelId="{A256660B-6DBC-410F-A724-12A3437AEE87}" type="presParOf" srcId="{408F0ED1-FBF2-48A8-9FC6-19A26CC8A28A}" destId="{E1D883D6-B369-47CA-A110-8F8221F4EEE1}" srcOrd="3" destOrd="0" presId="urn:microsoft.com/office/officeart/2005/8/layout/venn1"/>
    <dgm:cxn modelId="{233E2792-39A1-4274-93BE-10309B146088}" type="presParOf" srcId="{408F0ED1-FBF2-48A8-9FC6-19A26CC8A28A}" destId="{C38D4D25-03F1-4D9C-817D-066A1EE46393}" srcOrd="4" destOrd="0" presId="urn:microsoft.com/office/officeart/2005/8/layout/venn1"/>
    <dgm:cxn modelId="{FE9284BA-827A-40D2-B7E0-870FB975BBC3}" type="presParOf" srcId="{408F0ED1-FBF2-48A8-9FC6-19A26CC8A28A}" destId="{4728B170-EE8C-4C95-B88A-D8FF7E6AAFB6}" srcOrd="5" destOrd="0" presId="urn:microsoft.com/office/officeart/2005/8/layout/venn1"/>
    <dgm:cxn modelId="{6D85FDF2-25E8-4B13-BEE1-1FF97FDE7615}" type="presParOf" srcId="{408F0ED1-FBF2-48A8-9FC6-19A26CC8A28A}" destId="{9D16A162-DF63-419A-AA64-7EDA8323B6AE}" srcOrd="6" destOrd="0" presId="urn:microsoft.com/office/officeart/2005/8/layout/venn1"/>
    <dgm:cxn modelId="{E9AEE923-C6CD-4581-899C-630183820D51}" type="presParOf" srcId="{408F0ED1-FBF2-48A8-9FC6-19A26CC8A28A}" destId="{009BA1E8-995F-462F-8D57-804ED51F4CC4}" srcOrd="7" destOrd="0" presId="urn:microsoft.com/office/officeart/2005/8/layout/venn1"/>
    <dgm:cxn modelId="{AD725A7E-6ACD-4F64-92B8-68608B1B4600}" type="presParOf" srcId="{408F0ED1-FBF2-48A8-9FC6-19A26CC8A28A}" destId="{F886C1B5-6178-4B15-B5EC-ED30FC203D50}" srcOrd="8" destOrd="0" presId="urn:microsoft.com/office/officeart/2005/8/layout/venn1"/>
    <dgm:cxn modelId="{69BC94C8-16D1-4C35-B72A-67D042D65026}" type="presParOf" srcId="{408F0ED1-FBF2-48A8-9FC6-19A26CC8A28A}" destId="{26E1691B-5660-40E8-9D19-05B5547564AC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6371C-5E9B-44CE-A62A-94D896BF5ED3}">
      <dsp:nvSpPr>
        <dsp:cNvPr id="0" name=""/>
        <dsp:cNvSpPr/>
      </dsp:nvSpPr>
      <dsp:spPr>
        <a:xfrm>
          <a:off x="2531983" y="1088564"/>
          <a:ext cx="1336833" cy="133683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2CB2FF08-24D4-4049-A313-0484C71B4BFD}">
      <dsp:nvSpPr>
        <dsp:cNvPr id="0" name=""/>
        <dsp:cNvSpPr/>
      </dsp:nvSpPr>
      <dsp:spPr>
        <a:xfrm>
          <a:off x="2425036" y="0"/>
          <a:ext cx="1550727" cy="8975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Download the data from the edunet foundation .</a:t>
          </a:r>
          <a:endParaRPr lang="en-IN" sz="1300" kern="1200"/>
        </a:p>
      </dsp:txBody>
      <dsp:txXfrm>
        <a:off x="2425036" y="0"/>
        <a:ext cx="1550727" cy="897588"/>
      </dsp:txXfrm>
    </dsp:sp>
    <dsp:sp modelId="{16BEF55E-16E9-4095-A8DF-B3682062A8FD}">
      <dsp:nvSpPr>
        <dsp:cNvPr id="0" name=""/>
        <dsp:cNvSpPr/>
      </dsp:nvSpPr>
      <dsp:spPr>
        <a:xfrm>
          <a:off x="3040514" y="1457912"/>
          <a:ext cx="1336833" cy="133683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E1D883D6-B369-47CA-A110-8F8221F4EEE1}">
      <dsp:nvSpPr>
        <dsp:cNvPr id="0" name=""/>
        <dsp:cNvSpPr/>
      </dsp:nvSpPr>
      <dsp:spPr>
        <a:xfrm>
          <a:off x="4483760" y="1184052"/>
          <a:ext cx="1390307" cy="9739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Select the data from the excel to editing with format , filter.</a:t>
          </a:r>
          <a:endParaRPr lang="en-IN" sz="1300" kern="1200"/>
        </a:p>
      </dsp:txBody>
      <dsp:txXfrm>
        <a:off x="4483760" y="1184052"/>
        <a:ext cx="1390307" cy="973978"/>
      </dsp:txXfrm>
    </dsp:sp>
    <dsp:sp modelId="{C38D4D25-03F1-4D9C-817D-066A1EE46393}">
      <dsp:nvSpPr>
        <dsp:cNvPr id="0" name=""/>
        <dsp:cNvSpPr/>
      </dsp:nvSpPr>
      <dsp:spPr>
        <a:xfrm>
          <a:off x="2846406" y="2056050"/>
          <a:ext cx="1336833" cy="133683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4728B170-EE8C-4C95-B88A-D8FF7E6AAFB6}">
      <dsp:nvSpPr>
        <dsp:cNvPr id="0" name=""/>
        <dsp:cNvSpPr/>
      </dsp:nvSpPr>
      <dsp:spPr>
        <a:xfrm>
          <a:off x="4269867" y="2845546"/>
          <a:ext cx="1390307" cy="9739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Select the all data from the excel to new sheet to insert pivot table.</a:t>
          </a:r>
          <a:endParaRPr lang="en-IN" sz="1300" kern="1200"/>
        </a:p>
      </dsp:txBody>
      <dsp:txXfrm>
        <a:off x="4269867" y="2845546"/>
        <a:ext cx="1390307" cy="973978"/>
      </dsp:txXfrm>
    </dsp:sp>
    <dsp:sp modelId="{9D16A162-DF63-419A-AA64-7EDA8323B6AE}">
      <dsp:nvSpPr>
        <dsp:cNvPr id="0" name=""/>
        <dsp:cNvSpPr/>
      </dsp:nvSpPr>
      <dsp:spPr>
        <a:xfrm>
          <a:off x="2217559" y="2056050"/>
          <a:ext cx="1336833" cy="133683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009BA1E8-995F-462F-8D57-804ED51F4CC4}">
      <dsp:nvSpPr>
        <dsp:cNvPr id="0" name=""/>
        <dsp:cNvSpPr/>
      </dsp:nvSpPr>
      <dsp:spPr>
        <a:xfrm>
          <a:off x="740625" y="2845546"/>
          <a:ext cx="1390307" cy="9739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To put the columns to row, column, values like this ,and pivot table is ready for the charts .</a:t>
          </a:r>
          <a:endParaRPr lang="en-IN" sz="1300" kern="1200"/>
        </a:p>
      </dsp:txBody>
      <dsp:txXfrm>
        <a:off x="740625" y="2845546"/>
        <a:ext cx="1390307" cy="973978"/>
      </dsp:txXfrm>
    </dsp:sp>
    <dsp:sp modelId="{F886C1B5-6178-4B15-B5EC-ED30FC203D50}">
      <dsp:nvSpPr>
        <dsp:cNvPr id="0" name=""/>
        <dsp:cNvSpPr/>
      </dsp:nvSpPr>
      <dsp:spPr>
        <a:xfrm>
          <a:off x="2023451" y="1457912"/>
          <a:ext cx="1336833" cy="133683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26E1691B-5660-40E8-9D19-05B5547564AC}">
      <dsp:nvSpPr>
        <dsp:cNvPr id="0" name=""/>
        <dsp:cNvSpPr/>
      </dsp:nvSpPr>
      <dsp:spPr>
        <a:xfrm>
          <a:off x="526732" y="1184052"/>
          <a:ext cx="1390307" cy="9739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To ready for the pivot charts in multiple times or multiple charts.</a:t>
          </a:r>
          <a:endParaRPr lang="en-IN" sz="1300" kern="1200"/>
        </a:p>
      </dsp:txBody>
      <dsp:txXfrm>
        <a:off x="526732" y="1184052"/>
        <a:ext cx="1390307" cy="973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66787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b="1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33528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 smtClean="0"/>
              <a:t>: PATHARA BABY</a:t>
            </a:r>
            <a:endParaRPr lang="en-US" sz="2400" dirty="0"/>
          </a:p>
          <a:p>
            <a:r>
              <a:rPr lang="en-US" sz="2400" b="1" dirty="0"/>
              <a:t>REGISTER </a:t>
            </a:r>
            <a:r>
              <a:rPr lang="en-US" sz="2400" b="1" dirty="0" smtClean="0"/>
              <a:t>NO</a:t>
            </a:r>
            <a:r>
              <a:rPr lang="en-US" sz="2400" dirty="0" smtClean="0"/>
              <a:t>: 312201009, </a:t>
            </a:r>
            <a:r>
              <a:rPr lang="en-US" sz="2400" dirty="0" smtClean="0"/>
              <a:t>asunm10942568,(BB9C553FA62918DB9F54E47E66973173).</a:t>
            </a:r>
            <a:endParaRPr lang="en-US" sz="2400" dirty="0"/>
          </a:p>
          <a:p>
            <a:r>
              <a:rPr lang="en-US" sz="2400" b="1" dirty="0"/>
              <a:t>DEPARTMENT</a:t>
            </a:r>
            <a:r>
              <a:rPr lang="en-US" sz="2400" dirty="0" smtClean="0"/>
              <a:t>: B.COM(GENERAL</a:t>
            </a:r>
            <a:r>
              <a:rPr lang="en-US" sz="2400" dirty="0" smtClean="0"/>
              <a:t>)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year .</a:t>
            </a:r>
            <a:endParaRPr lang="en-US" sz="2400" dirty="0"/>
          </a:p>
          <a:p>
            <a:r>
              <a:rPr lang="en-US" sz="2400" b="1" dirty="0" smtClean="0"/>
              <a:t>COLLEGE</a:t>
            </a:r>
            <a:r>
              <a:rPr lang="en-US" sz="2400" dirty="0" smtClean="0"/>
              <a:t>: D.R.B.C.C.C.HINDU </a:t>
            </a:r>
            <a:r>
              <a:rPr lang="en-US" sz="2400" dirty="0" smtClean="0"/>
              <a:t>COLLEGE.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594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latin typeface="Trebuchet MS"/>
                <a:cs typeface="Trebuchet MS"/>
              </a:rPr>
              <a:t>M</a:t>
            </a:r>
            <a:r>
              <a:rPr sz="4800" b="1" dirty="0" smtClean="0">
                <a:latin typeface="Trebuchet MS"/>
                <a:cs typeface="Trebuchet MS"/>
              </a:rPr>
              <a:t>O</a:t>
            </a:r>
            <a:r>
              <a:rPr sz="4800" b="1" spc="-15" dirty="0" smtClean="0">
                <a:latin typeface="Trebuchet MS"/>
                <a:cs typeface="Trebuchet MS"/>
              </a:rPr>
              <a:t>D</a:t>
            </a:r>
            <a:r>
              <a:rPr sz="4800" b="1" spc="-35" dirty="0" smtClean="0">
                <a:latin typeface="Trebuchet MS"/>
                <a:cs typeface="Trebuchet MS"/>
              </a:rPr>
              <a:t>E</a:t>
            </a:r>
            <a:r>
              <a:rPr sz="4800" b="1" spc="-30" dirty="0" smtClean="0">
                <a:latin typeface="Trebuchet MS"/>
                <a:cs typeface="Trebuchet MS"/>
              </a:rPr>
              <a:t>LL</a:t>
            </a:r>
            <a:r>
              <a:rPr sz="4800" b="1" spc="-5" dirty="0" smtClean="0">
                <a:latin typeface="Trebuchet MS"/>
                <a:cs typeface="Trebuchet MS"/>
              </a:rPr>
              <a:t>I</a:t>
            </a:r>
            <a:r>
              <a:rPr sz="4800" b="1" spc="30" dirty="0" smtClean="0">
                <a:latin typeface="Trebuchet MS"/>
                <a:cs typeface="Trebuchet MS"/>
              </a:rPr>
              <a:t>N</a:t>
            </a:r>
            <a:r>
              <a:rPr sz="4800" b="1" spc="5" dirty="0" smtClean="0">
                <a:latin typeface="Trebuchet MS"/>
                <a:cs typeface="Trebuchet MS"/>
              </a:rPr>
              <a:t>G</a:t>
            </a:r>
            <a:r>
              <a:rPr lang="en-US" sz="4800" b="1" spc="5" dirty="0" smtClean="0">
                <a:latin typeface="Trebuchet MS"/>
                <a:cs typeface="Trebuchet MS"/>
              </a:rPr>
              <a:t> :-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04800" y="1566862"/>
            <a:ext cx="8478871" cy="441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 algn="ctr">
              <a:buFont typeface="+mj-lt"/>
              <a:buAutoNum type="romanUcPeriod"/>
            </a:pPr>
            <a:r>
              <a:rPr lang="en-US" sz="2400" b="1" dirty="0" smtClean="0"/>
              <a:t>DATA COLLECTION : </a:t>
            </a:r>
            <a:r>
              <a:rPr lang="en-US" sz="2400" dirty="0" smtClean="0"/>
              <a:t>Download the </a:t>
            </a:r>
            <a:r>
              <a:rPr lang="en-US" sz="2400" dirty="0" err="1" smtClean="0"/>
              <a:t>edunet</a:t>
            </a:r>
            <a:r>
              <a:rPr lang="en-US" sz="2400" dirty="0" smtClean="0"/>
              <a:t> foundation .</a:t>
            </a:r>
          </a:p>
          <a:p>
            <a:pPr marL="514350" indent="-514350" algn="ctr">
              <a:buFont typeface="+mj-lt"/>
              <a:buAutoNum type="romanUcPeriod"/>
            </a:pPr>
            <a:r>
              <a:rPr lang="en-US" sz="2400" b="1" dirty="0" smtClean="0"/>
              <a:t>DATA CLEANING : </a:t>
            </a:r>
            <a:r>
              <a:rPr lang="en-US" sz="2400" dirty="0" smtClean="0"/>
              <a:t>To clean the data from downloading data to editing.</a:t>
            </a:r>
          </a:p>
          <a:p>
            <a:pPr marL="514350" indent="-514350" algn="ctr">
              <a:buFont typeface="+mj-lt"/>
              <a:buAutoNum type="romanUcPeriod"/>
            </a:pPr>
            <a:r>
              <a:rPr lang="en-US" sz="2400" b="1" dirty="0" smtClean="0"/>
              <a:t>TECHNIQUES : </a:t>
            </a:r>
            <a:r>
              <a:rPr lang="en-US" sz="2400" dirty="0" smtClean="0"/>
              <a:t>I choose the technique in first is format, filter, highlights the heading with </a:t>
            </a:r>
            <a:r>
              <a:rPr lang="en-US" sz="2400" dirty="0" err="1" smtClean="0"/>
              <a:t>colour</a:t>
            </a:r>
            <a:r>
              <a:rPr lang="en-US" sz="2400" dirty="0" smtClean="0"/>
              <a:t> .</a:t>
            </a:r>
          </a:p>
          <a:p>
            <a:pPr marL="514350" indent="-514350" algn="ctr">
              <a:buFont typeface="+mj-lt"/>
              <a:buAutoNum type="romanUcPeriod"/>
            </a:pPr>
            <a:r>
              <a:rPr lang="en-US" sz="2400" b="1" dirty="0" smtClean="0"/>
              <a:t>RESULTS : </a:t>
            </a:r>
            <a:r>
              <a:rPr lang="en-US" sz="2400" dirty="0" smtClean="0"/>
              <a:t>Result is the data analysis shown on new sheets.</a:t>
            </a:r>
          </a:p>
          <a:p>
            <a:pPr marL="514350" indent="-514350" algn="ctr">
              <a:buFont typeface="+mj-lt"/>
              <a:buAutoNum type="romanUcPeriod"/>
            </a:pPr>
            <a:r>
              <a:rPr lang="en-US" sz="2400" b="1" dirty="0" smtClean="0"/>
              <a:t>PIVOT TABLE : </a:t>
            </a:r>
            <a:r>
              <a:rPr lang="en-US" sz="2400" dirty="0" smtClean="0"/>
              <a:t>Select the data and distribute the pivot table in rows, column , values and extra ,.</a:t>
            </a:r>
          </a:p>
          <a:p>
            <a:pPr marL="514350" indent="-514350" algn="ctr">
              <a:buFont typeface="+mj-lt"/>
              <a:buAutoNum type="romanUcPeriod"/>
            </a:pPr>
            <a:r>
              <a:rPr lang="en-US" sz="2400" b="1" dirty="0" smtClean="0"/>
              <a:t>CHART GRAPHS </a:t>
            </a:r>
            <a:r>
              <a:rPr lang="en-US" sz="2400" dirty="0" smtClean="0"/>
              <a:t>: Once distribute the pivot table and it should be shown on grand total with the data analysis then the pivot charts choose for the bar diagram, pie charts , extra,.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359468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/>
              <a:t>R</a:t>
            </a:r>
            <a:r>
              <a:rPr spc="-40" dirty="0" smtClean="0"/>
              <a:t>E</a:t>
            </a:r>
            <a:r>
              <a:rPr spc="15" dirty="0" smtClean="0"/>
              <a:t>S</a:t>
            </a:r>
            <a:r>
              <a:rPr spc="-30" dirty="0" smtClean="0"/>
              <a:t>U</a:t>
            </a:r>
            <a:r>
              <a:rPr spc="-405" dirty="0" smtClean="0"/>
              <a:t>L</a:t>
            </a:r>
            <a:r>
              <a:rPr dirty="0" smtClean="0"/>
              <a:t>TS</a:t>
            </a:r>
            <a:r>
              <a:rPr lang="en-US" dirty="0" smtClean="0"/>
              <a:t> :-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435810"/>
              </p:ext>
            </p:extLst>
          </p:nvPr>
        </p:nvGraphicFramePr>
        <p:xfrm>
          <a:off x="1743075" y="1400175"/>
          <a:ext cx="7477125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7659430"/>
              </p:ext>
            </p:extLst>
          </p:nvPr>
        </p:nvGraphicFramePr>
        <p:xfrm>
          <a:off x="1752600" y="990600"/>
          <a:ext cx="68580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76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828800"/>
            <a:ext cx="6934200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The employee data analyzing using with pivot table was clearly said to be how to analysis for the employee data in simple . How to calculate the different charts for the dataset description.</a:t>
            </a:r>
            <a:endParaRPr lang="en-IN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04800"/>
            <a:ext cx="6553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9322" y="6174521"/>
            <a:ext cx="5144254" cy="366507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82014" y="228600"/>
            <a:ext cx="505678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 smtClean="0">
                <a:solidFill>
                  <a:srgbClr val="002060"/>
                </a:solidFill>
              </a:rPr>
              <a:t>PROJECT</a:t>
            </a:r>
            <a:r>
              <a:rPr sz="4250" spc="-85" dirty="0" smtClean="0">
                <a:solidFill>
                  <a:srgbClr val="002060"/>
                </a:solidFill>
              </a:rPr>
              <a:t> </a:t>
            </a:r>
            <a:r>
              <a:rPr sz="4250" spc="25" dirty="0" smtClean="0">
                <a:solidFill>
                  <a:srgbClr val="002060"/>
                </a:solidFill>
              </a:rPr>
              <a:t>TITLE</a:t>
            </a:r>
            <a:r>
              <a:rPr lang="en-US" sz="4250" spc="25" dirty="0" smtClean="0">
                <a:solidFill>
                  <a:srgbClr val="002060"/>
                </a:solidFill>
              </a:rPr>
              <a:t> : - </a:t>
            </a:r>
            <a:r>
              <a:rPr lang="en-US" sz="4250" spc="25" dirty="0" smtClean="0"/>
              <a:t/>
            </a:r>
            <a:br>
              <a:rPr lang="en-US" sz="4250" spc="25" dirty="0" smtClean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600200" y="972175"/>
            <a:ext cx="85508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sometric financial analys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49" y="2175999"/>
            <a:ext cx="4496857" cy="318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1464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/>
              <a:t>A</a:t>
            </a:r>
            <a:r>
              <a:rPr spc="-5" dirty="0" smtClean="0"/>
              <a:t>G</a:t>
            </a:r>
            <a:r>
              <a:rPr spc="-35" dirty="0" smtClean="0"/>
              <a:t>E</a:t>
            </a:r>
            <a:r>
              <a:rPr spc="15" dirty="0" smtClean="0"/>
              <a:t>N</a:t>
            </a:r>
            <a:r>
              <a:rPr dirty="0" smtClean="0"/>
              <a:t>DA</a:t>
            </a:r>
            <a:r>
              <a:rPr lang="en-US" dirty="0" smtClean="0"/>
              <a:t> :-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5573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r>
              <a:rPr lang="en-US" sz="4250" spc="10" dirty="0" smtClean="0"/>
              <a:t> :-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457200" y="2436367"/>
            <a:ext cx="7172325" cy="284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Employee performance evaluations can help you easily know about the good work and efforts of the top performance . You will be able to provide positive reinforcements for carrying out tasks properly . Positive reinforcements are crucial for boosting workplace morale and the good performance of the employees . 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0" y="96779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66800" y="28194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392033389"/>
              </p:ext>
            </p:extLst>
          </p:nvPr>
        </p:nvGraphicFramePr>
        <p:xfrm>
          <a:off x="1219200" y="2647950"/>
          <a:ext cx="6400800" cy="3819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Rectangle 12"/>
          <p:cNvSpPr/>
          <p:nvPr/>
        </p:nvSpPr>
        <p:spPr>
          <a:xfrm>
            <a:off x="1219200" y="1199774"/>
            <a:ext cx="4876800" cy="1194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It is a rigorous and systematic approach to defining workforce problems and testing successful solutions. To achieve it’s highest potential.</a:t>
            </a:r>
            <a:endParaRPr lang="en-IN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891793"/>
            <a:ext cx="66294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/>
              <a:t>W</a:t>
            </a:r>
            <a:r>
              <a:rPr sz="3600" spc="-20" dirty="0"/>
              <a:t>H</a:t>
            </a:r>
            <a:r>
              <a:rPr sz="3600" spc="20" dirty="0"/>
              <a:t>O</a:t>
            </a:r>
            <a:r>
              <a:rPr sz="3600" spc="-235" dirty="0"/>
              <a:t> </a:t>
            </a:r>
            <a:r>
              <a:rPr sz="3600" spc="-10" dirty="0"/>
              <a:t>AR</a:t>
            </a:r>
            <a:r>
              <a:rPr sz="3600" spc="15" dirty="0"/>
              <a:t>E</a:t>
            </a:r>
            <a:r>
              <a:rPr sz="3600" spc="-35" dirty="0"/>
              <a:t> </a:t>
            </a:r>
            <a:r>
              <a:rPr sz="3600" spc="-10" dirty="0"/>
              <a:t>T</a:t>
            </a:r>
            <a:r>
              <a:rPr sz="3600" spc="-15" dirty="0"/>
              <a:t>H</a:t>
            </a:r>
            <a:r>
              <a:rPr sz="3600" spc="15" dirty="0"/>
              <a:t>E</a:t>
            </a:r>
            <a:r>
              <a:rPr sz="3600" spc="-35" dirty="0"/>
              <a:t> </a:t>
            </a:r>
            <a:r>
              <a:rPr sz="3600" spc="-20" dirty="0"/>
              <a:t>E</a:t>
            </a:r>
            <a:r>
              <a:rPr sz="3600" spc="30" dirty="0"/>
              <a:t>N</a:t>
            </a:r>
            <a:r>
              <a:rPr sz="3600" spc="15" dirty="0"/>
              <a:t>D</a:t>
            </a:r>
            <a:r>
              <a:rPr sz="3600" spc="-45" dirty="0"/>
              <a:t> </a:t>
            </a:r>
            <a:r>
              <a:rPr sz="3600" dirty="0"/>
              <a:t>U</a:t>
            </a:r>
            <a:r>
              <a:rPr sz="3600" spc="10" dirty="0"/>
              <a:t>S</a:t>
            </a:r>
            <a:r>
              <a:rPr sz="3600" spc="-25" dirty="0"/>
              <a:t>E</a:t>
            </a:r>
            <a:r>
              <a:rPr sz="3600" spc="-10" dirty="0"/>
              <a:t>R</a:t>
            </a:r>
            <a:r>
              <a:rPr sz="3600" spc="5" dirty="0"/>
              <a:t>S?</a:t>
            </a:r>
            <a:endParaRPr sz="36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838200" y="2438400"/>
            <a:ext cx="63246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The project benefit for end users are employer, employees, organization, IT sectors.</a:t>
            </a:r>
            <a:endParaRPr lang="en-IN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 smtClean="0"/>
              <a:t>P</a:t>
            </a:r>
            <a:r>
              <a:rPr sz="3600" spc="-30" dirty="0" smtClean="0"/>
              <a:t>R</a:t>
            </a:r>
            <a:r>
              <a:rPr sz="3600" spc="10" dirty="0" smtClean="0"/>
              <a:t>O</a:t>
            </a:r>
            <a:r>
              <a:rPr sz="3600" spc="-15" dirty="0" smtClean="0"/>
              <a:t>P</a:t>
            </a:r>
            <a:r>
              <a:rPr sz="3600" spc="10" dirty="0" smtClean="0"/>
              <a:t>O</a:t>
            </a:r>
            <a:r>
              <a:rPr sz="3600" spc="25" dirty="0" smtClean="0"/>
              <a:t>S</a:t>
            </a:r>
            <a:r>
              <a:rPr sz="3600" spc="-30" dirty="0" smtClean="0"/>
              <a:t>I</a:t>
            </a:r>
            <a:r>
              <a:rPr sz="3600" spc="-35" dirty="0" smtClean="0"/>
              <a:t>T</a:t>
            </a:r>
            <a:r>
              <a:rPr sz="3600" spc="-30" dirty="0" smtClean="0"/>
              <a:t>I</a:t>
            </a:r>
            <a:r>
              <a:rPr sz="3600" spc="10" dirty="0" smtClean="0"/>
              <a:t>O</a:t>
            </a:r>
            <a:r>
              <a:rPr sz="3600" dirty="0" smtClean="0"/>
              <a:t>N</a:t>
            </a:r>
            <a:r>
              <a:rPr lang="en-US" sz="3600" dirty="0" smtClean="0"/>
              <a:t> 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2019300"/>
            <a:ext cx="5791200" cy="41528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b="1" dirty="0" smtClean="0"/>
              <a:t>Conditional formatting </a:t>
            </a:r>
            <a:r>
              <a:rPr lang="en-US" sz="2800" dirty="0" smtClean="0"/>
              <a:t>: To use blank values.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b="1" dirty="0" smtClean="0"/>
              <a:t>Filtering</a:t>
            </a:r>
            <a:r>
              <a:rPr lang="en-US" sz="2800" dirty="0" smtClean="0"/>
              <a:t> : To use missing items.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b="1" dirty="0" smtClean="0"/>
              <a:t>Inserts</a:t>
            </a:r>
            <a:r>
              <a:rPr lang="en-US" sz="2800" dirty="0" smtClean="0"/>
              <a:t> : To choose the pivot table.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b="1" dirty="0" smtClean="0"/>
              <a:t>Pivot table </a:t>
            </a:r>
            <a:r>
              <a:rPr lang="en-US" sz="2800" dirty="0" smtClean="0"/>
              <a:t>: To find the grand total of employee data analysis.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b="1" dirty="0" smtClean="0"/>
              <a:t>Charts</a:t>
            </a:r>
            <a:r>
              <a:rPr lang="en-US" sz="2800" dirty="0" smtClean="0"/>
              <a:t> : For see the employee database in percentage. 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</a:t>
            </a:r>
            <a:r>
              <a:rPr lang="en-IN" dirty="0" smtClean="0"/>
              <a:t>Description :-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143000" y="1905000"/>
            <a:ext cx="6096000" cy="381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 b="1" dirty="0" smtClean="0"/>
              <a:t>Employee data set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edunet</a:t>
            </a:r>
            <a:r>
              <a:rPr lang="en-US" dirty="0" smtClean="0"/>
              <a:t> foundation [ 9 features ]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Feature</a:t>
            </a:r>
            <a:r>
              <a:rPr lang="en-US" dirty="0" smtClean="0"/>
              <a:t> : 6 features</a:t>
            </a:r>
            <a:r>
              <a:rPr lang="en-IN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sz="2000" b="1" dirty="0" smtClean="0"/>
              <a:t>Employee I’d </a:t>
            </a:r>
            <a:r>
              <a:rPr lang="en-IN" dirty="0" smtClean="0"/>
              <a:t>– like [ </a:t>
            </a:r>
            <a:r>
              <a:rPr lang="en-IN" dirty="0"/>
              <a:t>PR00147 </a:t>
            </a:r>
            <a:r>
              <a:rPr lang="en-IN" dirty="0" smtClean="0"/>
              <a:t>]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sz="2000" b="1" dirty="0" smtClean="0"/>
              <a:t>Gender</a:t>
            </a:r>
            <a:r>
              <a:rPr lang="en-IN" dirty="0" smtClean="0"/>
              <a:t> – [Male and female]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Name</a:t>
            </a:r>
            <a:r>
              <a:rPr lang="en-US" dirty="0" smtClean="0"/>
              <a:t> -  [</a:t>
            </a:r>
            <a:r>
              <a:rPr lang="en-IN" dirty="0" smtClean="0"/>
              <a:t>Minerva  </a:t>
            </a:r>
            <a:r>
              <a:rPr lang="en-IN" dirty="0" err="1" smtClean="0"/>
              <a:t>Ricardot</a:t>
            </a:r>
            <a:r>
              <a:rPr lang="en-IN" dirty="0" smtClean="0"/>
              <a:t>  ]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Salary</a:t>
            </a:r>
            <a:r>
              <a:rPr lang="en-US" dirty="0" smtClean="0"/>
              <a:t> – [</a:t>
            </a:r>
            <a:r>
              <a:rPr lang="en-IN" dirty="0" smtClean="0"/>
              <a:t>105468.7 ]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FTE </a:t>
            </a:r>
            <a:r>
              <a:rPr lang="en-US" dirty="0" smtClean="0"/>
              <a:t>- 1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Employee type </a:t>
            </a:r>
            <a:r>
              <a:rPr lang="en-US" dirty="0" smtClean="0"/>
              <a:t>– [</a:t>
            </a:r>
            <a:r>
              <a:rPr lang="en-IN" dirty="0" smtClean="0"/>
              <a:t>Permanent 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 smtClean="0"/>
              <a:t>SOLUTION</a:t>
            </a:r>
            <a:r>
              <a:rPr lang="en-US" sz="4250" spc="20" dirty="0" smtClean="0"/>
              <a:t> :-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78413" y="473683"/>
            <a:ext cx="316523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381</TotalTime>
  <Words>505</Words>
  <Application>Microsoft Office PowerPoint</Application>
  <PresentationFormat>Widescreen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 : -  </vt:lpstr>
      <vt:lpstr>AGENDA :-</vt:lpstr>
      <vt:lpstr>PROBLEM STATEMENT :-</vt:lpstr>
      <vt:lpstr>PROJECT OVERVIEW</vt:lpstr>
      <vt:lpstr>WHO ARE THE END USERS?</vt:lpstr>
      <vt:lpstr>OUR SOLUTION AND ITS VALUE PROPOSITION </vt:lpstr>
      <vt:lpstr>Dataset Description :-</vt:lpstr>
      <vt:lpstr>THE "WOW" IN OUR SOLUTION :-</vt:lpstr>
      <vt:lpstr>PowerPoint Presentation</vt:lpstr>
      <vt:lpstr>RESULTS :-</vt:lpstr>
      <vt:lpstr>PowerPoint Presentation</vt:lpstr>
      <vt:lpstr>Conclusion 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Hai</cp:lastModifiedBy>
  <cp:revision>33</cp:revision>
  <dcterms:created xsi:type="dcterms:W3CDTF">2024-03-29T15:07:22Z</dcterms:created>
  <dcterms:modified xsi:type="dcterms:W3CDTF">2024-09-04T17:00:12Z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