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9"/>
  </p:notesMasterIdLst>
  <p:handoutMasterIdLst>
    <p:handoutMasterId r:id="rId10"/>
  </p:handoutMasterIdLst>
  <p:sldIdLst>
    <p:sldId id="256" r:id="rId2"/>
    <p:sldId id="290" r:id="rId3"/>
    <p:sldId id="291" r:id="rId4"/>
    <p:sldId id="295" r:id="rId5"/>
    <p:sldId id="293" r:id="rId6"/>
    <p:sldId id="292" r:id="rId7"/>
    <p:sldId id="294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77367" autoAdjust="0"/>
  </p:normalViewPr>
  <p:slideViewPr>
    <p:cSldViewPr>
      <p:cViewPr varScale="1">
        <p:scale>
          <a:sx n="57" d="100"/>
          <a:sy n="57" d="100"/>
        </p:scale>
        <p:origin x="169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D543A-5566-45B5-9DF0-85C541C5466C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DD685-3B69-4990-B296-9D76734FBE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953584"/>
      </p:ext>
    </p:extLst>
  </p:cSld>
  <p:clrMap bg1="lt1" tx1="dk1" bg2="lt2" tx2="dk2" accent1="accent1" accent2="accent2" accent3="accent3" accent4="accent4" accent5="accent5" accent6="accent6" hlink="hlink" folHlink="folHlink"/>
  <p:hf sldNum="0"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49FD6-95BD-4903-9951-FD19F1EA9A94}" type="datetimeFigureOut">
              <a:rPr lang="zh-CN" altLang="en-US" smtClean="0"/>
              <a:pPr/>
              <a:t>2016/12/29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38130-C660-4770-9368-78832EAFED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251234"/>
      </p:ext>
    </p:extLst>
  </p:cSld>
  <p:clrMap bg1="lt1" tx1="dk1" bg2="lt2" tx2="dk2" accent1="accent1" accent2="accent2" accent3="accent3" accent4="accent4" accent5="accent5" accent6="accent6" hlink="hlink" folHlink="folHlink"/>
  <p:hf sldNum="0"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4E2902B-920B-4B87-8BDB-5F410236AD48}" type="datetime1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70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5548ED6-E2CC-46B1-87FE-301F0010CD77}" type="datetime1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214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8900C31-0F91-497B-8432-88C7E06DBDC0}" type="datetime1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680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9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3462339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200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2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1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1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收藏\logo\logoCINS2.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2"/>
            <a:ext cx="1907703" cy="176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3443059" y="511936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2016-12-30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03648" y="2504780"/>
            <a:ext cx="6696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2016</a:t>
            </a:r>
            <a:r>
              <a:rPr lang="zh-CN" altLang="en-US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年年终总结报告</a:t>
            </a:r>
            <a:endParaRPr lang="zh-CN" altLang="en-US" sz="5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07904" y="3942706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朱鹏军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45349" y="4500708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数据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智能研究中心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840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			   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主要内容</a:t>
            </a:r>
            <a:endParaRPr lang="zh-CN" altLang="en-US" sz="4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http://cins.swpu.edu.cn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1403648" y="1742906"/>
            <a:ext cx="7924800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收获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科研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项目</a:t>
            </a: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规划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endParaRPr lang="zh-CN" altLang="en-US" dirty="0"/>
          </a:p>
        </p:txBody>
      </p:sp>
      <p:pic>
        <p:nvPicPr>
          <p:cNvPr id="6" name="Picture 2" descr="F:\收藏\logo\logoCINS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86" y="5327014"/>
            <a:ext cx="1111227" cy="102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26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7924800" cy="1143000"/>
          </a:xfrm>
        </p:spPr>
        <p:txBody>
          <a:bodyPr/>
          <a:lstStyle/>
          <a:p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一、收获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http://cins.swpu.edu.cn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542684" y="1139364"/>
            <a:ext cx="7924800" cy="4114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科研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读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15+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余篇科研论文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Picture 2" descr="F:\收藏\logo\logoCINS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86" y="5327014"/>
            <a:ext cx="1111227" cy="102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254" y="1988840"/>
            <a:ext cx="5993661" cy="422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46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15616" y="1772816"/>
            <a:ext cx="67687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b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个专利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已受理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《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一种信息推荐的方法和系统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other 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建模</a:t>
            </a:r>
            <a:endParaRPr lang="zh-CN" altLang="en-US" sz="2400" dirty="0"/>
          </a:p>
        </p:txBody>
      </p:sp>
      <p:pic>
        <p:nvPicPr>
          <p:cNvPr id="5" name="Picture 2" descr="F:\收藏\logo\logoCINS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86" y="5327014"/>
            <a:ext cx="1111227" cy="102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81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971600" y="1212214"/>
            <a:ext cx="7924800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48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4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项目</a:t>
            </a:r>
            <a:endParaRPr lang="en-US" altLang="zh-CN" sz="4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a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、一个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Hadoop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生态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集群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包括五个小集群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b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、云服务性能测试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c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、参与高效贴吧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Picture 2" descr="F:\收藏\logo\logoCINS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86" y="5327014"/>
            <a:ext cx="1111227" cy="102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62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1331640" y="1294230"/>
            <a:ext cx="8262429" cy="499447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毕业论文</a:t>
            </a: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开题答辩 </a:t>
            </a:r>
            <a:endParaRPr lang="en-US" altLang="zh-CN" sz="3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CN" sz="3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科研     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学术论文 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+ 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专利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工作准备 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项目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3600" dirty="0" smtClean="0"/>
              <a:t>  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英语能力 </a:t>
            </a: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+ 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身体健康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Picture 2" descr="F:\收藏\logo\logoCINS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86" y="5327014"/>
            <a:ext cx="1111227" cy="102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2483768" y="404664"/>
            <a:ext cx="2664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二、规划</a:t>
            </a:r>
            <a:endParaRPr lang="zh-CN" altLang="en-US" sz="4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366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6" name="Picture 2" descr="F:\收藏\logo\logoCINS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86" y="5327014"/>
            <a:ext cx="1111227" cy="102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2411760" y="2276872"/>
            <a:ext cx="49685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Thanks !</a:t>
            </a:r>
            <a:endParaRPr lang="zh-CN" altLang="en-US" sz="8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05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极目远眺">
  <a:themeElements>
    <a:clrScheme name="极目远眺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自定义 2">
      <a:majorFont>
        <a:latin typeface="Cambria"/>
        <a:ea typeface="黑体"/>
        <a:cs typeface=""/>
      </a:majorFont>
      <a:minorFont>
        <a:latin typeface="Calibri"/>
        <a:ea typeface="黑体"/>
        <a:cs typeface=""/>
      </a:minorFont>
    </a:fontScheme>
    <a:fmtScheme name="极目远眺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1353</TotalTime>
  <Words>145</Words>
  <Application>Microsoft Office PowerPoint</Application>
  <PresentationFormat>全屏显示(4:3)</PresentationFormat>
  <Paragraphs>44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黑体</vt:lpstr>
      <vt:lpstr>楷体</vt:lpstr>
      <vt:lpstr>宋体</vt:lpstr>
      <vt:lpstr>Arial</vt:lpstr>
      <vt:lpstr>Calibri</vt:lpstr>
      <vt:lpstr>Cambria</vt:lpstr>
      <vt:lpstr>Wingdings</vt:lpstr>
      <vt:lpstr>极目远眺</vt:lpstr>
      <vt:lpstr>PowerPoint 演示文稿</vt:lpstr>
      <vt:lpstr>      主要内容</vt:lpstr>
      <vt:lpstr>         一、收获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 in text data</dc:title>
  <dc:creator>Admin</dc:creator>
  <cp:lastModifiedBy>Pengjun Zhu</cp:lastModifiedBy>
  <cp:revision>97</cp:revision>
  <dcterms:created xsi:type="dcterms:W3CDTF">2015-07-08T00:35:10Z</dcterms:created>
  <dcterms:modified xsi:type="dcterms:W3CDTF">2016-12-29T15:57:51Z</dcterms:modified>
</cp:coreProperties>
</file>