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77367" autoAdjust="0"/>
  </p:normalViewPr>
  <p:slideViewPr>
    <p:cSldViewPr>
      <p:cViewPr varScale="1">
        <p:scale>
          <a:sx n="57" d="100"/>
          <a:sy n="57" d="100"/>
        </p:scale>
        <p:origin x="17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543A-5566-45B5-9DF0-85C541C54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D685-3B69-4990-B296-9D76734FBE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9FD6-95BD-4903-9951-FD19F1EA9A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8130-C660-4770-9368-78832EAFED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E2902B-920B-4B87-8BDB-5F410236AD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anose="020B0604020202020204" pitchFamily="34" charset="0"/>
              <a:buChar char="•"/>
              <a:defRPr/>
            </a:lvl6pPr>
            <a:lvl7pPr>
              <a:buClr>
                <a:schemeClr val="tx2"/>
              </a:buClr>
              <a:buFont typeface="Arial" panose="020B0604020202020204" pitchFamily="34" charset="0"/>
              <a:buChar char="•"/>
              <a:defRPr/>
            </a:lvl7pPr>
            <a:lvl8pPr>
              <a:buClr>
                <a:schemeClr val="tx2"/>
              </a:buClr>
              <a:buFont typeface="Arial" panose="020B0604020202020204" pitchFamily="34" charset="0"/>
              <a:buChar char="•"/>
              <a:defRPr/>
            </a:lvl8pPr>
            <a:lvl9pPr>
              <a:buClr>
                <a:schemeClr val="tx2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1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收藏\logo\logoCINS2.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1907703" cy="17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58452" y="62373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2016-07-08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85570" y="2202815"/>
            <a:ext cx="6372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Radial Basis Function Networks</a:t>
            </a:r>
            <a:endParaRPr lang="zh-CN" altLang="en-US" sz="3600"/>
          </a:p>
        </p:txBody>
      </p:sp>
      <p:sp>
        <p:nvSpPr>
          <p:cNvPr id="11" name="文本框 10"/>
          <p:cNvSpPr txBox="1"/>
          <p:nvPr/>
        </p:nvSpPr>
        <p:spPr>
          <a:xfrm>
            <a:off x="4376420" y="4027805"/>
            <a:ext cx="361823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Speaker:Pengjunzhu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Date:2016.09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3730" y="542925"/>
            <a:ext cx="28467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我们定义了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360" y="1018540"/>
            <a:ext cx="5876290" cy="666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" y="1873885"/>
            <a:ext cx="765238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公式（6.45）给出的结果被称为 Nadaraya-Watson 模型，或者称为核回归（ kernel regression 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3730" y="2967990"/>
            <a:ext cx="4613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注意，核（6.46）满⾜加和限制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90" y="2804795"/>
            <a:ext cx="1743075" cy="695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9600" y="4007485"/>
            <a:ext cx="75336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事实上，这个模型不仅定义了条件期望，还定义了整个条件概率分布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4373245"/>
            <a:ext cx="6847840" cy="619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3730" y="5200015"/>
            <a:ext cx="55225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根据这个表达式，其他的期望也可以计算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30605" y="765810"/>
            <a:ext cx="2670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206500" y="4146550"/>
            <a:ext cx="641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本章是第六章，讲的是</a:t>
            </a:r>
            <a:r>
              <a:rPr lang="en-US" altLang="zh-CN"/>
              <a:t>kernel Methods</a:t>
            </a:r>
            <a:r>
              <a:rPr lang="zh-CN" altLang="en-US"/>
              <a:t>。这就涉及到了核函数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5960" y="4891405"/>
            <a:ext cx="714248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核函数</a:t>
            </a:r>
            <a:r>
              <a:rPr lang="zh-CN" altLang="en-US">
                <a:solidFill>
                  <a:srgbClr val="FF0000"/>
                </a:solidFill>
              </a:rPr>
              <a:t>作用</a:t>
            </a:r>
            <a:r>
              <a:rPr lang="zh-CN" altLang="en-US"/>
              <a:t>什么呢，可以把低维特征向高维进行映射，映射后高维特征空间的内积可以通过原来低维的特征得到。因此，核函数应用非常广泛。  这就是本章的作用。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9600" y="2986405"/>
            <a:ext cx="79781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、许多</a:t>
            </a:r>
            <a:r>
              <a:rPr lang="zh-CN" altLang="en-US">
                <a:solidFill>
                  <a:srgbClr val="FF0000"/>
                </a:solidFill>
              </a:rPr>
              <a:t>线性参数模型</a:t>
            </a:r>
            <a:r>
              <a:rPr lang="zh-CN" altLang="en-US"/>
              <a:t>都可以通过 </a:t>
            </a:r>
            <a:r>
              <a:rPr lang="zh-CN" altLang="en-US">
                <a:solidFill>
                  <a:srgbClr val="FF0000"/>
                </a:solidFill>
              </a:rPr>
              <a:t>dual representation</a:t>
            </a:r>
            <a:r>
              <a:rPr lang="zh-CN" altLang="en-US"/>
              <a:t> 的形式表达为</a:t>
            </a:r>
            <a:r>
              <a:rPr lang="zh-CN" altLang="en-US">
                <a:solidFill>
                  <a:srgbClr val="FF0000"/>
                </a:solidFill>
              </a:rPr>
              <a:t>核函数</a:t>
            </a:r>
            <a:r>
              <a:rPr lang="zh-CN" altLang="en-US"/>
              <a:t>的形式。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5960" y="1518285"/>
            <a:ext cx="775398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线性参数模型</a:t>
            </a:r>
            <a:r>
              <a:rPr lang="zh-CN" altLang="en-US"/>
              <a:t>是通过非线性的基函数的线性组合来表达非线性的东西， 模型还是线性的。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90" y="2277110"/>
            <a:ext cx="1181100" cy="352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71245" y="2319655"/>
            <a:ext cx="700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eg:</a:t>
            </a:r>
            <a:r>
              <a:rPr lang="zh-CN" altLang="en-US"/>
              <a:t>比如线性回归模型：                        ，             就是一组非线性基函数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85" y="2320290"/>
            <a:ext cx="619125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1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09600" y="612775"/>
            <a:ext cx="792416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在</a:t>
            </a:r>
            <a:r>
              <a:rPr lang="en-US" altLang="zh-CN"/>
              <a:t>6.1</a:t>
            </a:r>
            <a:r>
              <a:rPr lang="zh-CN" altLang="en-US"/>
              <a:t>节，讲了</a:t>
            </a:r>
            <a:r>
              <a:rPr lang="en-US" altLang="zh-CN"/>
              <a:t>Dual Representation</a:t>
            </a:r>
            <a:r>
              <a:rPr lang="zh-CN" altLang="en-US"/>
              <a:t>。许多线性回归模型用对偶形式表示成核函数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1394460"/>
            <a:ext cx="5676265" cy="361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5845" y="2285365"/>
            <a:ext cx="73507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好处</a:t>
            </a:r>
            <a:r>
              <a:rPr lang="zh-CN" altLang="en-US"/>
              <a:t>：至此原来线性回归方程的参数 w 消失，由核函数来表示回归方程，以上方式把基于特征的学习转换成了基于样本的学习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1869440"/>
            <a:ext cx="5885815" cy="247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9600" y="3539490"/>
            <a:ext cx="342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接下来在</a:t>
            </a:r>
            <a:r>
              <a:rPr lang="en-US" altLang="zh-CN"/>
              <a:t>6.2</a:t>
            </a:r>
            <a:r>
              <a:rPr lang="zh-CN" altLang="en-US"/>
              <a:t>讲了构造核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74090" y="4774565"/>
            <a:ext cx="735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构造核函数必须满足 mercer 定理：</a:t>
            </a:r>
            <a:r>
              <a:rPr lang="zh-CN" altLang="en-US">
                <a:solidFill>
                  <a:srgbClr val="FF0000"/>
                </a:solidFill>
              </a:rPr>
              <a:t>核矩阵是半正定的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5845" y="4035425"/>
            <a:ext cx="72091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为了利⽤</a:t>
            </a:r>
            <a:r>
              <a:rPr lang="zh-CN" altLang="en-US">
                <a:solidFill>
                  <a:srgbClr val="FF0000"/>
                </a:solidFill>
              </a:rPr>
              <a:t>核替换</a:t>
            </a:r>
            <a:r>
              <a:rPr lang="zh-CN" altLang="en-US"/>
              <a:t>，我们需要能够构造合法的核函数，可以用简单的核函数来构造复杂的核函数。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45845" y="5327015"/>
            <a:ext cx="572452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常用的核形式有： polynomial kernel</a:t>
            </a:r>
            <a:r>
              <a:rPr lang="en-US" altLang="zh-CN"/>
              <a:t>(</a:t>
            </a:r>
            <a:r>
              <a:rPr lang="zh-CN" altLang="en-US"/>
              <a:t>多项式核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                            Gaussian’ kernel (</a:t>
            </a:r>
            <a:r>
              <a:rPr lang="zh-CN" altLang="en-US"/>
              <a:t>高斯核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                             Fisher kernel </a:t>
            </a:r>
            <a:endParaRPr lang="en-US" altLang="zh-CN"/>
          </a:p>
          <a:p>
            <a:r>
              <a:rPr lang="en-US" altLang="zh-CN"/>
              <a:t>                                     sigmoid kernel</a:t>
            </a:r>
            <a:endParaRPr lang="en-US" altLang="zh-CN"/>
          </a:p>
          <a:p>
            <a:r>
              <a:rPr lang="zh-CN" altLang="en-US"/>
              <a:t>                                   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1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588135" y="626745"/>
            <a:ext cx="59677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</a:rPr>
              <a:t>6.3 Radial Basis Function Networks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6090" y="1295400"/>
            <a:ext cx="77692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在第三章，涉及到了了基于固定基函数的线性组合的回归模型，但是没有详细讨论可以取那种形式的基函数。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6090" y="2019935"/>
            <a:ext cx="77692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⼀种⼴泛使⽤的基函数是径向基函数，径向基函数中，每⼀个基函数只依赖于样本和中⼼ µ j 之间的径向距离（通常是欧⼏⾥得距离）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355215"/>
            <a:ext cx="1895475" cy="304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6090" y="3244850"/>
            <a:ext cx="4488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径向基函数</a:t>
            </a:r>
            <a:r>
              <a:rPr lang="zh-CN" altLang="en-US">
                <a:solidFill>
                  <a:srgbClr val="FF0000"/>
                </a:solidFill>
              </a:rPr>
              <a:t>作用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03910" y="4050030"/>
            <a:ext cx="821690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给定⼀组输⼊向量 {x1 ,...,xN } 以及对应的⽬标值 {t</a:t>
            </a:r>
            <a:r>
              <a:rPr lang="en-US" altLang="zh-CN"/>
              <a:t>1</a:t>
            </a:r>
            <a:r>
              <a:rPr lang="zh-CN" altLang="en-US"/>
              <a:t> ,...,tN } ，⽬标是找到⼀个光滑的函数 f(x) ，它能够精确地拟合每个⽬标值，即对于 n = 1,...,N ，都有 f(xn ) = tn。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090" y="3681730"/>
            <a:ext cx="2584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进行精确的函数内插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600" y="1979295"/>
            <a:ext cx="778383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系数 {wn } 的值由最⼩平⽅⽅法求出。并且，由于具有与系数数量相同的限制条件，结果是⼀个能够精确拟合每个⽬标值的函数。但是会造成过拟合的情况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200785"/>
            <a:ext cx="5761990" cy="6762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9755" y="692150"/>
            <a:ext cx="798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 f(x) 表⽰为径向基函数的线性组合，每个径向基函数都以数据点为中⼼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8315" y="3244850"/>
            <a:ext cx="6720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、当</a:t>
            </a:r>
            <a:r>
              <a:rPr lang="zh-CN" altLang="en-US"/>
              <a:t>输⼊变量（不是⽬标变量）具有噪声时的内插问题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6290" y="3721100"/>
            <a:ext cx="75971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若输入变量上的噪音由⼀个服从分布 </a:t>
            </a:r>
            <a:r>
              <a:rPr lang="en-US" altLang="zh-CN"/>
              <a:t>v</a:t>
            </a:r>
            <a:r>
              <a:rPr lang="zh-CN" altLang="en-US"/>
              <a:t>(ξ) 的变量 ξ 描述</a:t>
            </a:r>
            <a:r>
              <a:rPr lang="en-US" altLang="zh-CN"/>
              <a:t>,那么平⽅和误差函数就变成了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95" y="4475480"/>
            <a:ext cx="6247765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600" y="504825"/>
            <a:ext cx="6933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使⽤变分法，我们可以关于函数 y(x) 进⾏最优化，得到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966470"/>
            <a:ext cx="5523865" cy="714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1978025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其中基函数为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343785"/>
            <a:ext cx="5876290" cy="6953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9600" y="3406775"/>
            <a:ext cx="774001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我们看到这是⼀个以每个数据点为中⼼的基函数。这被称为 Nadaraya-Watson 模型。</a:t>
            </a:r>
            <a:r>
              <a:rPr lang="en-US" altLang="zh-CN"/>
              <a:t>基函数（6.41）是归⼀化的,即对于所有的 x 值都有 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15" y="4197350"/>
            <a:ext cx="1695450" cy="3048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5640" y="4975225"/>
            <a:ext cx="26003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归一化的效果图如下：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" y="1138555"/>
            <a:ext cx="8161655" cy="3495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9385" y="389255"/>
            <a:ext cx="672084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+mn-ea"/>
              </a:rPr>
              <a:t>         </a:t>
            </a:r>
            <a:r>
              <a:rPr lang="zh-CN" altLang="en-US" sz="2400">
                <a:latin typeface="+mn-ea"/>
              </a:rPr>
              <a:t>6.3.1 Nadaraya-Watson </a:t>
            </a:r>
            <a:r>
              <a:rPr lang="en-US" altLang="zh-CN" sz="2400">
                <a:latin typeface="+mn-ea"/>
              </a:rPr>
              <a:t>model</a:t>
            </a:r>
            <a:endParaRPr lang="en-US" altLang="zh-CN" sz="240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" y="1019810"/>
            <a:ext cx="6409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本小节式从⼀个不同的⾓度再次推导出这个模型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" y="1572260"/>
            <a:ext cx="713994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假设我们有⼀个训练集 {xn ,tn }，使⽤ Parzen 密度估计来对联合分布 p(x,t) 进⾏建模，即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2214880"/>
            <a:ext cx="5895340" cy="714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34110" y="30219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f(x,t) 是分量密度函数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9600" y="3692525"/>
            <a:ext cx="736219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我们现在要找到回归函数 y(x) 的表达式，对应于以输⼊变量为条件的⽬标变量的条件均值，表达式为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4335145"/>
            <a:ext cx="608584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8225" y="723900"/>
            <a:ext cx="592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我们现在假设分量的密度函数</a:t>
            </a:r>
            <a:r>
              <a:rPr lang="en-US" altLang="zh-CN"/>
              <a:t>f(x,t)</a:t>
            </a:r>
            <a:r>
              <a:rPr lang="zh-CN" altLang="en-US"/>
              <a:t>的均值为零，即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40" y="1092200"/>
            <a:ext cx="5428615" cy="609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38225" y="2257425"/>
            <a:ext cx="385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使⽤⼀个简单的变量替换</a:t>
            </a:r>
            <a:r>
              <a:rPr lang="en-US" altLang="zh-CN"/>
              <a:t>,</a:t>
            </a:r>
            <a:r>
              <a:rPr lang="zh-CN" altLang="en-US"/>
              <a:t>有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2625725"/>
            <a:ext cx="5857240" cy="1200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38225" y="4083050"/>
            <a:ext cx="4714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 n,m = 1,...,N ，且核函数 k(x,x n ) 为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65" y="4451350"/>
            <a:ext cx="5723890" cy="619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自定义 2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WPS 演示</Application>
  <PresentationFormat>全屏显示(4:3)</PresentationFormat>
  <Paragraphs>127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黑体</vt:lpstr>
      <vt:lpstr>Cambria</vt:lpstr>
      <vt:lpstr>楷体</vt:lpstr>
      <vt:lpstr>极目远眺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text data</dc:title>
  <dc:creator>Admin</dc:creator>
  <cp:lastModifiedBy>Pengjun Zhu</cp:lastModifiedBy>
  <cp:revision>84</cp:revision>
  <dcterms:created xsi:type="dcterms:W3CDTF">2015-07-08T00:35:00Z</dcterms:created>
  <dcterms:modified xsi:type="dcterms:W3CDTF">2016-09-09T09:38:13Z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2052-10.1.0.5864</vt:lpwstr>
  </property>
</Properties>
</file>