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17"/>
  </p:notesMasterIdLst>
  <p:sldIdLst>
    <p:sldId id="287" r:id="rId2"/>
    <p:sldId id="282" r:id="rId3"/>
    <p:sldId id="261" r:id="rId4"/>
    <p:sldId id="262" r:id="rId5"/>
    <p:sldId id="279" r:id="rId6"/>
    <p:sldId id="278" r:id="rId7"/>
    <p:sldId id="288" r:id="rId8"/>
    <p:sldId id="289" r:id="rId9"/>
    <p:sldId id="277" r:id="rId10"/>
    <p:sldId id="284" r:id="rId11"/>
    <p:sldId id="285" r:id="rId12"/>
    <p:sldId id="276" r:id="rId13"/>
    <p:sldId id="286" r:id="rId14"/>
    <p:sldId id="27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3F718E6-62C6-4310-BFF1-E910CC4C589A}">
          <p14:sldIdLst>
            <p14:sldId id="287"/>
          </p14:sldIdLst>
        </p14:section>
        <p14:section name="Objective" id="{80E7A361-325B-4B60-8361-59CDFF0AAFF1}">
          <p14:sldIdLst>
            <p14:sldId id="282"/>
          </p14:sldIdLst>
        </p14:section>
        <p14:section name="Table Of Content" id="{6B16C430-4020-4D37-8813-7729B5CDBDDC}">
          <p14:sldIdLst>
            <p14:sldId id="261"/>
          </p14:sldIdLst>
        </p14:section>
        <p14:section name="Introduction" id="{3CCB18DD-DB03-4E98-9518-ED1A274A0614}">
          <p14:sldIdLst>
            <p14:sldId id="262"/>
            <p14:sldId id="279"/>
          </p14:sldIdLst>
        </p14:section>
        <p14:section name="Methodology" id="{9B884839-C797-4D21-9AF3-1E3E2B96DFCE}">
          <p14:sldIdLst>
            <p14:sldId id="278"/>
            <p14:sldId id="288"/>
          </p14:sldIdLst>
        </p14:section>
        <p14:section name="Implementation" id="{5D0138EB-60D6-4A24-ACAE-72FD71E5354D}">
          <p14:sldIdLst>
            <p14:sldId id="289"/>
            <p14:sldId id="277"/>
          </p14:sldIdLst>
        </p14:section>
        <p14:section name="Result" id="{016214E2-A320-4D71-BCFE-4F331AAA7DAF}">
          <p14:sldIdLst>
            <p14:sldId id="284"/>
            <p14:sldId id="285"/>
            <p14:sldId id="276"/>
          </p14:sldIdLst>
        </p14:section>
        <p14:section name="Conclusion" id="{051BF6F3-A88E-4CE8-8E31-91D543FCEFCF}">
          <p14:sldIdLst>
            <p14:sldId id="286"/>
          </p14:sldIdLst>
        </p14:section>
        <p14:section name="References" id="{DDEA7873-894B-4225-B397-2AE3BED2DBDA}">
          <p14:sldIdLst>
            <p14:sldId id="27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E990B-B044-641A-36F8-78F1AD0C2858}" v="97" dt="2025-03-30T05:39:31.467"/>
    <p1510:client id="{22BC8295-2DCA-BBC5-6A18-940B7F9E1EFE}" v="4" dt="2025-03-29T10:54:44.348"/>
    <p1510:client id="{7C5C7A36-6566-8A9F-AB8B-5B44C6FB1B68}" v="41" dt="2025-03-30T07:00:04.892"/>
    <p1510:client id="{82E8CEA6-DC2E-D5C8-9A57-3CFE621A6847}" v="471" dt="2025-03-30T00:06:11.761"/>
    <p1510:client id="{85DFADA2-0D60-793B-C423-29FC09F37FC9}" v="254" dt="2025-03-30T08:43:20.618"/>
    <p1510:client id="{8A427D6E-9B16-BCD2-3A29-1CA21895CD75}" v="2" dt="2025-03-29T13:41:33.424"/>
    <p1510:client id="{DF1855B0-BED6-7EAB-0B97-C50040D27E35}" v="84" dt="2025-03-30T06:40:23.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D73CE-B058-4C78-ABB3-203B25B741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F6AB763-1CB2-4A0E-995B-D2360D361760}">
      <dgm:prSet/>
      <dgm:spPr/>
      <dgm:t>
        <a:bodyPr/>
        <a:lstStyle/>
        <a:p>
          <a:pPr>
            <a:lnSpc>
              <a:spcPct val="100000"/>
            </a:lnSpc>
          </a:pPr>
          <a:r>
            <a:rPr lang="en-US"/>
            <a:t>Introduction	</a:t>
          </a:r>
        </a:p>
      </dgm:t>
    </dgm:pt>
    <dgm:pt modelId="{5C61CA8D-0E51-4102-AD29-74DCA77F879C}" type="parTrans" cxnId="{06FE9382-E293-4535-87AD-56C1D291CA21}">
      <dgm:prSet/>
      <dgm:spPr/>
      <dgm:t>
        <a:bodyPr/>
        <a:lstStyle/>
        <a:p>
          <a:endParaRPr lang="en-US"/>
        </a:p>
      </dgm:t>
    </dgm:pt>
    <dgm:pt modelId="{1FAB16A7-2407-4709-AE8A-DE3F784104F3}" type="sibTrans" cxnId="{06FE9382-E293-4535-87AD-56C1D291CA21}">
      <dgm:prSet/>
      <dgm:spPr/>
      <dgm:t>
        <a:bodyPr/>
        <a:lstStyle/>
        <a:p>
          <a:endParaRPr lang="en-US"/>
        </a:p>
      </dgm:t>
    </dgm:pt>
    <dgm:pt modelId="{C469DC0E-D86C-46BA-93FA-67F76AA75FB1}">
      <dgm:prSet/>
      <dgm:spPr/>
      <dgm:t>
        <a:bodyPr/>
        <a:lstStyle/>
        <a:p>
          <a:pPr>
            <a:lnSpc>
              <a:spcPct val="100000"/>
            </a:lnSpc>
          </a:pPr>
          <a:r>
            <a:rPr lang="en-US"/>
            <a:t>Methodology</a:t>
          </a:r>
        </a:p>
      </dgm:t>
    </dgm:pt>
    <dgm:pt modelId="{FCC3C1D6-3CBD-49A8-8D07-1F3317E4D125}" type="parTrans" cxnId="{35B31DB0-A594-4AF6-9866-8EF05CAB5E78}">
      <dgm:prSet/>
      <dgm:spPr/>
      <dgm:t>
        <a:bodyPr/>
        <a:lstStyle/>
        <a:p>
          <a:endParaRPr lang="en-US"/>
        </a:p>
      </dgm:t>
    </dgm:pt>
    <dgm:pt modelId="{FE35B20A-CD13-44B5-9CE1-16FDA83569A5}" type="sibTrans" cxnId="{35B31DB0-A594-4AF6-9866-8EF05CAB5E78}">
      <dgm:prSet/>
      <dgm:spPr/>
      <dgm:t>
        <a:bodyPr/>
        <a:lstStyle/>
        <a:p>
          <a:endParaRPr lang="en-US"/>
        </a:p>
      </dgm:t>
    </dgm:pt>
    <dgm:pt modelId="{82BE108A-2C9F-41A5-AFFF-231DD760B7E4}">
      <dgm:prSet/>
      <dgm:spPr/>
      <dgm:t>
        <a:bodyPr/>
        <a:lstStyle/>
        <a:p>
          <a:pPr>
            <a:lnSpc>
              <a:spcPct val="100000"/>
            </a:lnSpc>
          </a:pPr>
          <a:r>
            <a:rPr lang="en-US"/>
            <a:t>Implementation </a:t>
          </a:r>
          <a:endParaRPr lang="en-US">
            <a:latin typeface="Trebuchet MS" panose="020B0603020202020204"/>
          </a:endParaRPr>
        </a:p>
      </dgm:t>
    </dgm:pt>
    <dgm:pt modelId="{BD881F6F-1D42-4152-9DDD-0DBA2E175934}" type="parTrans" cxnId="{15F2A00F-DFC7-4BBD-9198-E9F7A7AEB41C}">
      <dgm:prSet/>
      <dgm:spPr/>
      <dgm:t>
        <a:bodyPr/>
        <a:lstStyle/>
        <a:p>
          <a:endParaRPr lang="en-US"/>
        </a:p>
      </dgm:t>
    </dgm:pt>
    <dgm:pt modelId="{1786FA9A-9D0C-4FB5-9FEB-0948DF332E90}" type="sibTrans" cxnId="{15F2A00F-DFC7-4BBD-9198-E9F7A7AEB41C}">
      <dgm:prSet/>
      <dgm:spPr/>
      <dgm:t>
        <a:bodyPr/>
        <a:lstStyle/>
        <a:p>
          <a:endParaRPr lang="en-US"/>
        </a:p>
      </dgm:t>
    </dgm:pt>
    <dgm:pt modelId="{8958CD25-0E52-4D37-B8BD-280D3D0A62E5}">
      <dgm:prSet/>
      <dgm:spPr/>
      <dgm:t>
        <a:bodyPr/>
        <a:lstStyle/>
        <a:p>
          <a:pPr>
            <a:lnSpc>
              <a:spcPct val="100000"/>
            </a:lnSpc>
          </a:pPr>
          <a:r>
            <a:rPr lang="en-US"/>
            <a:t>Conclusion</a:t>
          </a:r>
        </a:p>
      </dgm:t>
    </dgm:pt>
    <dgm:pt modelId="{3FB2C529-C229-4077-9D3F-7F7953A1953E}" type="parTrans" cxnId="{9E245795-7BB5-4ABD-A0C3-79360815F348}">
      <dgm:prSet/>
      <dgm:spPr/>
      <dgm:t>
        <a:bodyPr/>
        <a:lstStyle/>
        <a:p>
          <a:endParaRPr lang="en-US"/>
        </a:p>
      </dgm:t>
    </dgm:pt>
    <dgm:pt modelId="{A3CDF183-0477-4559-A9BC-5ECF31E3A421}" type="sibTrans" cxnId="{9E245795-7BB5-4ABD-A0C3-79360815F348}">
      <dgm:prSet/>
      <dgm:spPr/>
      <dgm:t>
        <a:bodyPr/>
        <a:lstStyle/>
        <a:p>
          <a:endParaRPr lang="en-US"/>
        </a:p>
      </dgm:t>
    </dgm:pt>
    <dgm:pt modelId="{DA1F0FC9-336A-4C8B-AAE2-D959CB24A224}">
      <dgm:prSet phldr="0"/>
      <dgm:spPr/>
      <dgm:t>
        <a:bodyPr/>
        <a:lstStyle/>
        <a:p>
          <a:pPr>
            <a:lnSpc>
              <a:spcPct val="100000"/>
            </a:lnSpc>
          </a:pPr>
          <a:r>
            <a:rPr lang="en-US"/>
            <a:t>Results</a:t>
          </a:r>
          <a:endParaRPr lang="en-GB"/>
        </a:p>
      </dgm:t>
    </dgm:pt>
    <dgm:pt modelId="{0D0C85F3-23B7-49C7-8DDD-EF4968190D83}" type="parTrans" cxnId="{B0513C07-980D-48BF-BC25-02FE07030EF4}">
      <dgm:prSet/>
      <dgm:spPr/>
    </dgm:pt>
    <dgm:pt modelId="{84CCE668-D8A4-4F02-9E0C-C802D9D9D960}" type="sibTrans" cxnId="{B0513C07-980D-48BF-BC25-02FE07030EF4}">
      <dgm:prSet/>
      <dgm:spPr/>
    </dgm:pt>
    <dgm:pt modelId="{169907B0-74A3-41F4-92AE-7B6CDE277896}" type="pres">
      <dgm:prSet presAssocID="{1B9D73CE-B058-4C78-ABB3-203B25B74166}" presName="root" presStyleCnt="0">
        <dgm:presLayoutVars>
          <dgm:dir/>
          <dgm:resizeHandles val="exact"/>
        </dgm:presLayoutVars>
      </dgm:prSet>
      <dgm:spPr/>
      <dgm:t>
        <a:bodyPr/>
        <a:lstStyle/>
        <a:p>
          <a:endParaRPr lang="en-US"/>
        </a:p>
      </dgm:t>
    </dgm:pt>
    <dgm:pt modelId="{AED78417-648B-4CCF-B84C-08C031727033}" type="pres">
      <dgm:prSet presAssocID="{9F6AB763-1CB2-4A0E-995B-D2360D361760}" presName="compNode" presStyleCnt="0"/>
      <dgm:spPr/>
    </dgm:pt>
    <dgm:pt modelId="{87D71EAB-44CF-4716-B905-BFFA795CA467}" type="pres">
      <dgm:prSet presAssocID="{9F6AB763-1CB2-4A0E-995B-D2360D361760}" presName="bgRect" presStyleLbl="bgShp" presStyleIdx="0" presStyleCnt="5"/>
      <dgm:spPr/>
    </dgm:pt>
    <dgm:pt modelId="{5754E887-2E57-4DC9-9DA2-DA1BDA028B49}" type="pres">
      <dgm:prSet presAssocID="{9F6AB763-1CB2-4A0E-995B-D2360D36176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Like"/>
        </a:ext>
      </dgm:extLst>
    </dgm:pt>
    <dgm:pt modelId="{5C30659C-E3C4-48CD-AA40-A5CC57E71E2D}" type="pres">
      <dgm:prSet presAssocID="{9F6AB763-1CB2-4A0E-995B-D2360D361760}" presName="spaceRect" presStyleCnt="0"/>
      <dgm:spPr/>
    </dgm:pt>
    <dgm:pt modelId="{0C63C04E-60E6-44A8-A99A-05E30111A50C}" type="pres">
      <dgm:prSet presAssocID="{9F6AB763-1CB2-4A0E-995B-D2360D361760}" presName="parTx" presStyleLbl="revTx" presStyleIdx="0" presStyleCnt="5">
        <dgm:presLayoutVars>
          <dgm:chMax val="0"/>
          <dgm:chPref val="0"/>
        </dgm:presLayoutVars>
      </dgm:prSet>
      <dgm:spPr/>
      <dgm:t>
        <a:bodyPr/>
        <a:lstStyle/>
        <a:p>
          <a:endParaRPr lang="en-US"/>
        </a:p>
      </dgm:t>
    </dgm:pt>
    <dgm:pt modelId="{D5178836-6A81-4B4C-B443-F8116EDD14E1}" type="pres">
      <dgm:prSet presAssocID="{1FAB16A7-2407-4709-AE8A-DE3F784104F3}" presName="sibTrans" presStyleCnt="0"/>
      <dgm:spPr/>
    </dgm:pt>
    <dgm:pt modelId="{402297FC-DB75-4B62-B9A9-F589F549A6EA}" type="pres">
      <dgm:prSet presAssocID="{C469DC0E-D86C-46BA-93FA-67F76AA75FB1}" presName="compNode" presStyleCnt="0"/>
      <dgm:spPr/>
    </dgm:pt>
    <dgm:pt modelId="{A9676F27-84E7-4938-B325-6679DF7DB8A3}" type="pres">
      <dgm:prSet presAssocID="{C469DC0E-D86C-46BA-93FA-67F76AA75FB1}" presName="bgRect" presStyleLbl="bgShp" presStyleIdx="1" presStyleCnt="5"/>
      <dgm:spPr/>
    </dgm:pt>
    <dgm:pt modelId="{FEBDA854-BC3C-4137-BA1C-D3AF551239B6}" type="pres">
      <dgm:prSet presAssocID="{C469DC0E-D86C-46BA-93FA-67F76AA75F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Open Enrolment"/>
        </a:ext>
      </dgm:extLst>
    </dgm:pt>
    <dgm:pt modelId="{5D96DA48-D419-45AF-80EE-DDC03D37264D}" type="pres">
      <dgm:prSet presAssocID="{C469DC0E-D86C-46BA-93FA-67F76AA75FB1}" presName="spaceRect" presStyleCnt="0"/>
      <dgm:spPr/>
    </dgm:pt>
    <dgm:pt modelId="{F6D8CCAB-55AB-4325-B350-CACB9E375B5B}" type="pres">
      <dgm:prSet presAssocID="{C469DC0E-D86C-46BA-93FA-67F76AA75FB1}" presName="parTx" presStyleLbl="revTx" presStyleIdx="1" presStyleCnt="5">
        <dgm:presLayoutVars>
          <dgm:chMax val="0"/>
          <dgm:chPref val="0"/>
        </dgm:presLayoutVars>
      </dgm:prSet>
      <dgm:spPr/>
      <dgm:t>
        <a:bodyPr/>
        <a:lstStyle/>
        <a:p>
          <a:endParaRPr lang="en-US"/>
        </a:p>
      </dgm:t>
    </dgm:pt>
    <dgm:pt modelId="{545D267C-846D-4B96-8D04-26C794E5A056}" type="pres">
      <dgm:prSet presAssocID="{FE35B20A-CD13-44B5-9CE1-16FDA83569A5}" presName="sibTrans" presStyleCnt="0"/>
      <dgm:spPr/>
    </dgm:pt>
    <dgm:pt modelId="{F76591A2-4C5C-4E1C-98E7-77E0AC0F11F1}" type="pres">
      <dgm:prSet presAssocID="{82BE108A-2C9F-41A5-AFFF-231DD760B7E4}" presName="compNode" presStyleCnt="0"/>
      <dgm:spPr/>
    </dgm:pt>
    <dgm:pt modelId="{BDEE3C7C-679E-4BCA-8135-648DAFE137DC}" type="pres">
      <dgm:prSet presAssocID="{82BE108A-2C9F-41A5-AFFF-231DD760B7E4}" presName="bgRect" presStyleLbl="bgShp" presStyleIdx="2" presStyleCnt="5"/>
      <dgm:spPr/>
    </dgm:pt>
    <dgm:pt modelId="{49D99174-1DFA-4D58-B7D1-76CB33ECDE90}" type="pres">
      <dgm:prSet presAssocID="{82BE108A-2C9F-41A5-AFFF-231DD760B7E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Schedule Event Action"/>
        </a:ext>
      </dgm:extLst>
    </dgm:pt>
    <dgm:pt modelId="{78BEA37A-F9C0-465E-870A-4D98B0F43858}" type="pres">
      <dgm:prSet presAssocID="{82BE108A-2C9F-41A5-AFFF-231DD760B7E4}" presName="spaceRect" presStyleCnt="0"/>
      <dgm:spPr/>
    </dgm:pt>
    <dgm:pt modelId="{2032FF5F-6ED6-440E-9ECC-18FA04863436}" type="pres">
      <dgm:prSet presAssocID="{82BE108A-2C9F-41A5-AFFF-231DD760B7E4}" presName="parTx" presStyleLbl="revTx" presStyleIdx="2" presStyleCnt="5">
        <dgm:presLayoutVars>
          <dgm:chMax val="0"/>
          <dgm:chPref val="0"/>
        </dgm:presLayoutVars>
      </dgm:prSet>
      <dgm:spPr/>
      <dgm:t>
        <a:bodyPr/>
        <a:lstStyle/>
        <a:p>
          <a:endParaRPr lang="en-US"/>
        </a:p>
      </dgm:t>
    </dgm:pt>
    <dgm:pt modelId="{F829048B-6861-4B0C-9634-C92AF82159D3}" type="pres">
      <dgm:prSet presAssocID="{1786FA9A-9D0C-4FB5-9FEB-0948DF332E90}" presName="sibTrans" presStyleCnt="0"/>
      <dgm:spPr/>
    </dgm:pt>
    <dgm:pt modelId="{44F29DAD-7F1B-4F89-A93A-EEC080BA7040}" type="pres">
      <dgm:prSet presAssocID="{DA1F0FC9-336A-4C8B-AAE2-D959CB24A224}" presName="compNode" presStyleCnt="0"/>
      <dgm:spPr/>
    </dgm:pt>
    <dgm:pt modelId="{4B2AA70B-8BBA-4DBE-B803-7BFF91445E4A}" type="pres">
      <dgm:prSet presAssocID="{DA1F0FC9-336A-4C8B-AAE2-D959CB24A224}" presName="bgRect" presStyleLbl="bgShp" presStyleIdx="3" presStyleCnt="5"/>
      <dgm:spPr/>
    </dgm:pt>
    <dgm:pt modelId="{7D38F02B-F08A-4E15-9908-7C08791B0DD5}" type="pres">
      <dgm:prSet presAssocID="{DA1F0FC9-336A-4C8B-AAE2-D959CB24A22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Flow"/>
        </a:ext>
      </dgm:extLst>
    </dgm:pt>
    <dgm:pt modelId="{02A201D9-7CCA-4ED8-A70B-A2E6D119E60F}" type="pres">
      <dgm:prSet presAssocID="{DA1F0FC9-336A-4C8B-AAE2-D959CB24A224}" presName="spaceRect" presStyleCnt="0"/>
      <dgm:spPr/>
    </dgm:pt>
    <dgm:pt modelId="{DD7749FE-510F-4FDD-A95B-00422DF85283}" type="pres">
      <dgm:prSet presAssocID="{DA1F0FC9-336A-4C8B-AAE2-D959CB24A224}" presName="parTx" presStyleLbl="revTx" presStyleIdx="3" presStyleCnt="5">
        <dgm:presLayoutVars>
          <dgm:chMax val="0"/>
          <dgm:chPref val="0"/>
        </dgm:presLayoutVars>
      </dgm:prSet>
      <dgm:spPr/>
      <dgm:t>
        <a:bodyPr/>
        <a:lstStyle/>
        <a:p>
          <a:endParaRPr lang="en-US"/>
        </a:p>
      </dgm:t>
    </dgm:pt>
    <dgm:pt modelId="{A7C17763-194C-4D0B-83C3-BFCA0F1759D7}" type="pres">
      <dgm:prSet presAssocID="{84CCE668-D8A4-4F02-9E0C-C802D9D9D960}" presName="sibTrans" presStyleCnt="0"/>
      <dgm:spPr/>
    </dgm:pt>
    <dgm:pt modelId="{F91AD3BD-A5A3-4DBC-AC67-FCB9AFF8A31E}" type="pres">
      <dgm:prSet presAssocID="{8958CD25-0E52-4D37-B8BD-280D3D0A62E5}" presName="compNode" presStyleCnt="0"/>
      <dgm:spPr/>
    </dgm:pt>
    <dgm:pt modelId="{DEEFD5A5-9A41-474C-930A-FD6A9D77D2D8}" type="pres">
      <dgm:prSet presAssocID="{8958CD25-0E52-4D37-B8BD-280D3D0A62E5}" presName="bgRect" presStyleLbl="bgShp" presStyleIdx="4" presStyleCnt="5"/>
      <dgm:spPr/>
    </dgm:pt>
    <dgm:pt modelId="{E1EC7CAF-4BA6-40DD-BD32-24244DC22ABE}" type="pres">
      <dgm:prSet presAssocID="{8958CD25-0E52-4D37-B8BD-280D3D0A62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Questionnaire"/>
        </a:ext>
      </dgm:extLst>
    </dgm:pt>
    <dgm:pt modelId="{C91A40D3-8791-4CF1-9D7F-2D96A9AEEF98}" type="pres">
      <dgm:prSet presAssocID="{8958CD25-0E52-4D37-B8BD-280D3D0A62E5}" presName="spaceRect" presStyleCnt="0"/>
      <dgm:spPr/>
    </dgm:pt>
    <dgm:pt modelId="{B9BC1D6B-58DF-49DD-B98D-DFE14F7FE78A}" type="pres">
      <dgm:prSet presAssocID="{8958CD25-0E52-4D37-B8BD-280D3D0A62E5}" presName="parTx" presStyleLbl="revTx" presStyleIdx="4" presStyleCnt="5">
        <dgm:presLayoutVars>
          <dgm:chMax val="0"/>
          <dgm:chPref val="0"/>
        </dgm:presLayoutVars>
      </dgm:prSet>
      <dgm:spPr/>
      <dgm:t>
        <a:bodyPr/>
        <a:lstStyle/>
        <a:p>
          <a:endParaRPr lang="en-US"/>
        </a:p>
      </dgm:t>
    </dgm:pt>
  </dgm:ptLst>
  <dgm:cxnLst>
    <dgm:cxn modelId="{8C048808-38BE-46EC-8121-2693BB852782}" type="presOf" srcId="{82BE108A-2C9F-41A5-AFFF-231DD760B7E4}" destId="{2032FF5F-6ED6-440E-9ECC-18FA04863436}" srcOrd="0" destOrd="0" presId="urn:microsoft.com/office/officeart/2018/2/layout/IconVerticalSolidList"/>
    <dgm:cxn modelId="{9E245795-7BB5-4ABD-A0C3-79360815F348}" srcId="{1B9D73CE-B058-4C78-ABB3-203B25B74166}" destId="{8958CD25-0E52-4D37-B8BD-280D3D0A62E5}" srcOrd="4" destOrd="0" parTransId="{3FB2C529-C229-4077-9D3F-7F7953A1953E}" sibTransId="{A3CDF183-0477-4559-A9BC-5ECF31E3A421}"/>
    <dgm:cxn modelId="{F4DB1996-87DC-4489-8BFE-FFDE0C9829C8}" type="presOf" srcId="{C469DC0E-D86C-46BA-93FA-67F76AA75FB1}" destId="{F6D8CCAB-55AB-4325-B350-CACB9E375B5B}" srcOrd="0" destOrd="0" presId="urn:microsoft.com/office/officeart/2018/2/layout/IconVerticalSolidList"/>
    <dgm:cxn modelId="{C8B0EA1A-402C-4F2A-B72E-326111A2A6CE}" type="presOf" srcId="{DA1F0FC9-336A-4C8B-AAE2-D959CB24A224}" destId="{DD7749FE-510F-4FDD-A95B-00422DF85283}" srcOrd="0" destOrd="0" presId="urn:microsoft.com/office/officeart/2018/2/layout/IconVerticalSolidList"/>
    <dgm:cxn modelId="{B0513C07-980D-48BF-BC25-02FE07030EF4}" srcId="{1B9D73CE-B058-4C78-ABB3-203B25B74166}" destId="{DA1F0FC9-336A-4C8B-AAE2-D959CB24A224}" srcOrd="3" destOrd="0" parTransId="{0D0C85F3-23B7-49C7-8DDD-EF4968190D83}" sibTransId="{84CCE668-D8A4-4F02-9E0C-C802D9D9D960}"/>
    <dgm:cxn modelId="{06FE9382-E293-4535-87AD-56C1D291CA21}" srcId="{1B9D73CE-B058-4C78-ABB3-203B25B74166}" destId="{9F6AB763-1CB2-4A0E-995B-D2360D361760}" srcOrd="0" destOrd="0" parTransId="{5C61CA8D-0E51-4102-AD29-74DCA77F879C}" sibTransId="{1FAB16A7-2407-4709-AE8A-DE3F784104F3}"/>
    <dgm:cxn modelId="{12B865DB-845A-449B-A01E-1C7EFD76B045}" type="presOf" srcId="{8958CD25-0E52-4D37-B8BD-280D3D0A62E5}" destId="{B9BC1D6B-58DF-49DD-B98D-DFE14F7FE78A}" srcOrd="0" destOrd="0" presId="urn:microsoft.com/office/officeart/2018/2/layout/IconVerticalSolidList"/>
    <dgm:cxn modelId="{6F5ECDC9-5C8F-4F01-9107-9746D3470A63}" type="presOf" srcId="{9F6AB763-1CB2-4A0E-995B-D2360D361760}" destId="{0C63C04E-60E6-44A8-A99A-05E30111A50C}" srcOrd="0" destOrd="0" presId="urn:microsoft.com/office/officeart/2018/2/layout/IconVerticalSolidList"/>
    <dgm:cxn modelId="{35B31DB0-A594-4AF6-9866-8EF05CAB5E78}" srcId="{1B9D73CE-B058-4C78-ABB3-203B25B74166}" destId="{C469DC0E-D86C-46BA-93FA-67F76AA75FB1}" srcOrd="1" destOrd="0" parTransId="{FCC3C1D6-3CBD-49A8-8D07-1F3317E4D125}" sibTransId="{FE35B20A-CD13-44B5-9CE1-16FDA83569A5}"/>
    <dgm:cxn modelId="{15F2A00F-DFC7-4BBD-9198-E9F7A7AEB41C}" srcId="{1B9D73CE-B058-4C78-ABB3-203B25B74166}" destId="{82BE108A-2C9F-41A5-AFFF-231DD760B7E4}" srcOrd="2" destOrd="0" parTransId="{BD881F6F-1D42-4152-9DDD-0DBA2E175934}" sibTransId="{1786FA9A-9D0C-4FB5-9FEB-0948DF332E90}"/>
    <dgm:cxn modelId="{EF903F52-F85D-45F0-AD77-1ED7748517D8}" type="presOf" srcId="{1B9D73CE-B058-4C78-ABB3-203B25B74166}" destId="{169907B0-74A3-41F4-92AE-7B6CDE277896}" srcOrd="0" destOrd="0" presId="urn:microsoft.com/office/officeart/2018/2/layout/IconVerticalSolidList"/>
    <dgm:cxn modelId="{DA4C82F1-39CA-4B48-AA8F-B402DAD93C9E}" type="presParOf" srcId="{169907B0-74A3-41F4-92AE-7B6CDE277896}" destId="{AED78417-648B-4CCF-B84C-08C031727033}" srcOrd="0" destOrd="0" presId="urn:microsoft.com/office/officeart/2018/2/layout/IconVerticalSolidList"/>
    <dgm:cxn modelId="{27943675-2E64-4435-98DA-15354D070C7B}" type="presParOf" srcId="{AED78417-648B-4CCF-B84C-08C031727033}" destId="{87D71EAB-44CF-4716-B905-BFFA795CA467}" srcOrd="0" destOrd="0" presId="urn:microsoft.com/office/officeart/2018/2/layout/IconVerticalSolidList"/>
    <dgm:cxn modelId="{B34E2E5F-27B2-4330-BF98-8CE09FBF9DE6}" type="presParOf" srcId="{AED78417-648B-4CCF-B84C-08C031727033}" destId="{5754E887-2E57-4DC9-9DA2-DA1BDA028B49}" srcOrd="1" destOrd="0" presId="urn:microsoft.com/office/officeart/2018/2/layout/IconVerticalSolidList"/>
    <dgm:cxn modelId="{A6B679E9-2484-4125-8E32-4DDC7F2F6044}" type="presParOf" srcId="{AED78417-648B-4CCF-B84C-08C031727033}" destId="{5C30659C-E3C4-48CD-AA40-A5CC57E71E2D}" srcOrd="2" destOrd="0" presId="urn:microsoft.com/office/officeart/2018/2/layout/IconVerticalSolidList"/>
    <dgm:cxn modelId="{E2A6E6A2-6DF6-4727-8090-804186A3319A}" type="presParOf" srcId="{AED78417-648B-4CCF-B84C-08C031727033}" destId="{0C63C04E-60E6-44A8-A99A-05E30111A50C}" srcOrd="3" destOrd="0" presId="urn:microsoft.com/office/officeart/2018/2/layout/IconVerticalSolidList"/>
    <dgm:cxn modelId="{B7F71279-527A-4468-8D41-293494C7F807}" type="presParOf" srcId="{169907B0-74A3-41F4-92AE-7B6CDE277896}" destId="{D5178836-6A81-4B4C-B443-F8116EDD14E1}" srcOrd="1" destOrd="0" presId="urn:microsoft.com/office/officeart/2018/2/layout/IconVerticalSolidList"/>
    <dgm:cxn modelId="{06C0E8EE-E7BF-4724-94A4-15799E75F2D4}" type="presParOf" srcId="{169907B0-74A3-41F4-92AE-7B6CDE277896}" destId="{402297FC-DB75-4B62-B9A9-F589F549A6EA}" srcOrd="2" destOrd="0" presId="urn:microsoft.com/office/officeart/2018/2/layout/IconVerticalSolidList"/>
    <dgm:cxn modelId="{EBE9D51E-CE22-47B1-8C86-69451FAFFADE}" type="presParOf" srcId="{402297FC-DB75-4B62-B9A9-F589F549A6EA}" destId="{A9676F27-84E7-4938-B325-6679DF7DB8A3}" srcOrd="0" destOrd="0" presId="urn:microsoft.com/office/officeart/2018/2/layout/IconVerticalSolidList"/>
    <dgm:cxn modelId="{411B2F71-3270-4A61-BFA5-8AE5833C23BD}" type="presParOf" srcId="{402297FC-DB75-4B62-B9A9-F589F549A6EA}" destId="{FEBDA854-BC3C-4137-BA1C-D3AF551239B6}" srcOrd="1" destOrd="0" presId="urn:microsoft.com/office/officeart/2018/2/layout/IconVerticalSolidList"/>
    <dgm:cxn modelId="{9BD17F1E-30EC-4F66-AD0F-F647A48CE9A1}" type="presParOf" srcId="{402297FC-DB75-4B62-B9A9-F589F549A6EA}" destId="{5D96DA48-D419-45AF-80EE-DDC03D37264D}" srcOrd="2" destOrd="0" presId="urn:microsoft.com/office/officeart/2018/2/layout/IconVerticalSolidList"/>
    <dgm:cxn modelId="{8A776F73-39E0-4F23-84E9-B7AF004F431D}" type="presParOf" srcId="{402297FC-DB75-4B62-B9A9-F589F549A6EA}" destId="{F6D8CCAB-55AB-4325-B350-CACB9E375B5B}" srcOrd="3" destOrd="0" presId="urn:microsoft.com/office/officeart/2018/2/layout/IconVerticalSolidList"/>
    <dgm:cxn modelId="{53E8B6ED-A494-471D-B17B-85568D57B8A6}" type="presParOf" srcId="{169907B0-74A3-41F4-92AE-7B6CDE277896}" destId="{545D267C-846D-4B96-8D04-26C794E5A056}" srcOrd="3" destOrd="0" presId="urn:microsoft.com/office/officeart/2018/2/layout/IconVerticalSolidList"/>
    <dgm:cxn modelId="{242C2EE4-9699-4161-AF82-DA421B830BB7}" type="presParOf" srcId="{169907B0-74A3-41F4-92AE-7B6CDE277896}" destId="{F76591A2-4C5C-4E1C-98E7-77E0AC0F11F1}" srcOrd="4" destOrd="0" presId="urn:microsoft.com/office/officeart/2018/2/layout/IconVerticalSolidList"/>
    <dgm:cxn modelId="{9342FAED-5D8A-4E0F-B509-E699DA2D9EAD}" type="presParOf" srcId="{F76591A2-4C5C-4E1C-98E7-77E0AC0F11F1}" destId="{BDEE3C7C-679E-4BCA-8135-648DAFE137DC}" srcOrd="0" destOrd="0" presId="urn:microsoft.com/office/officeart/2018/2/layout/IconVerticalSolidList"/>
    <dgm:cxn modelId="{159D8FCD-E4DE-4B6D-A409-D07E30C90F29}" type="presParOf" srcId="{F76591A2-4C5C-4E1C-98E7-77E0AC0F11F1}" destId="{49D99174-1DFA-4D58-B7D1-76CB33ECDE90}" srcOrd="1" destOrd="0" presId="urn:microsoft.com/office/officeart/2018/2/layout/IconVerticalSolidList"/>
    <dgm:cxn modelId="{77CB1145-3BF1-45F8-AF77-72C5552FC793}" type="presParOf" srcId="{F76591A2-4C5C-4E1C-98E7-77E0AC0F11F1}" destId="{78BEA37A-F9C0-465E-870A-4D98B0F43858}" srcOrd="2" destOrd="0" presId="urn:microsoft.com/office/officeart/2018/2/layout/IconVerticalSolidList"/>
    <dgm:cxn modelId="{40E66BE4-3FBC-444C-9BC1-E848E0EB9FE4}" type="presParOf" srcId="{F76591A2-4C5C-4E1C-98E7-77E0AC0F11F1}" destId="{2032FF5F-6ED6-440E-9ECC-18FA04863436}" srcOrd="3" destOrd="0" presId="urn:microsoft.com/office/officeart/2018/2/layout/IconVerticalSolidList"/>
    <dgm:cxn modelId="{3A388695-D077-4E89-924E-B590B73D650F}" type="presParOf" srcId="{169907B0-74A3-41F4-92AE-7B6CDE277896}" destId="{F829048B-6861-4B0C-9634-C92AF82159D3}" srcOrd="5" destOrd="0" presId="urn:microsoft.com/office/officeart/2018/2/layout/IconVerticalSolidList"/>
    <dgm:cxn modelId="{6F8D6560-FF86-4CCF-9BB3-8EFFC955276B}" type="presParOf" srcId="{169907B0-74A3-41F4-92AE-7B6CDE277896}" destId="{44F29DAD-7F1B-4F89-A93A-EEC080BA7040}" srcOrd="6" destOrd="0" presId="urn:microsoft.com/office/officeart/2018/2/layout/IconVerticalSolidList"/>
    <dgm:cxn modelId="{8BB53F89-E86F-4A9F-B82C-98CBF9D2E18D}" type="presParOf" srcId="{44F29DAD-7F1B-4F89-A93A-EEC080BA7040}" destId="{4B2AA70B-8BBA-4DBE-B803-7BFF91445E4A}" srcOrd="0" destOrd="0" presId="urn:microsoft.com/office/officeart/2018/2/layout/IconVerticalSolidList"/>
    <dgm:cxn modelId="{28456D11-F93D-4D39-BBD1-E62C7129FB5E}" type="presParOf" srcId="{44F29DAD-7F1B-4F89-A93A-EEC080BA7040}" destId="{7D38F02B-F08A-4E15-9908-7C08791B0DD5}" srcOrd="1" destOrd="0" presId="urn:microsoft.com/office/officeart/2018/2/layout/IconVerticalSolidList"/>
    <dgm:cxn modelId="{CBFB657D-62F9-47A5-8699-3034B755D749}" type="presParOf" srcId="{44F29DAD-7F1B-4F89-A93A-EEC080BA7040}" destId="{02A201D9-7CCA-4ED8-A70B-A2E6D119E60F}" srcOrd="2" destOrd="0" presId="urn:microsoft.com/office/officeart/2018/2/layout/IconVerticalSolidList"/>
    <dgm:cxn modelId="{4628C2BA-2FF1-44E6-9C2F-2000BB790E29}" type="presParOf" srcId="{44F29DAD-7F1B-4F89-A93A-EEC080BA7040}" destId="{DD7749FE-510F-4FDD-A95B-00422DF85283}" srcOrd="3" destOrd="0" presId="urn:microsoft.com/office/officeart/2018/2/layout/IconVerticalSolidList"/>
    <dgm:cxn modelId="{DDCAE76D-509A-4C2A-834D-3B6FF10EA660}" type="presParOf" srcId="{169907B0-74A3-41F4-92AE-7B6CDE277896}" destId="{A7C17763-194C-4D0B-83C3-BFCA0F1759D7}" srcOrd="7" destOrd="0" presId="urn:microsoft.com/office/officeart/2018/2/layout/IconVerticalSolidList"/>
    <dgm:cxn modelId="{E6F11F45-7478-4D59-97FC-6B1178486985}" type="presParOf" srcId="{169907B0-74A3-41F4-92AE-7B6CDE277896}" destId="{F91AD3BD-A5A3-4DBC-AC67-FCB9AFF8A31E}" srcOrd="8" destOrd="0" presId="urn:microsoft.com/office/officeart/2018/2/layout/IconVerticalSolidList"/>
    <dgm:cxn modelId="{8D5F7F54-D4B7-472A-A977-49EFB13DF5F7}" type="presParOf" srcId="{F91AD3BD-A5A3-4DBC-AC67-FCB9AFF8A31E}" destId="{DEEFD5A5-9A41-474C-930A-FD6A9D77D2D8}" srcOrd="0" destOrd="0" presId="urn:microsoft.com/office/officeart/2018/2/layout/IconVerticalSolidList"/>
    <dgm:cxn modelId="{84C0D909-30DB-4722-8650-99083F38F1EF}" type="presParOf" srcId="{F91AD3BD-A5A3-4DBC-AC67-FCB9AFF8A31E}" destId="{E1EC7CAF-4BA6-40DD-BD32-24244DC22ABE}" srcOrd="1" destOrd="0" presId="urn:microsoft.com/office/officeart/2018/2/layout/IconVerticalSolidList"/>
    <dgm:cxn modelId="{6465769A-122E-4231-9B2F-84DA2760D072}" type="presParOf" srcId="{F91AD3BD-A5A3-4DBC-AC67-FCB9AFF8A31E}" destId="{C91A40D3-8791-4CF1-9D7F-2D96A9AEEF98}" srcOrd="2" destOrd="0" presId="urn:microsoft.com/office/officeart/2018/2/layout/IconVerticalSolidList"/>
    <dgm:cxn modelId="{D5F5AC6E-7823-4C02-A338-8F4193373873}" type="presParOf" srcId="{F91AD3BD-A5A3-4DBC-AC67-FCB9AFF8A31E}" destId="{B9BC1D6B-58DF-49DD-B98D-DFE14F7FE7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08AE6-C977-49CD-90DF-5DBF58049DF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3C8D8BEA-3C84-4872-8A36-709DD873365E}">
      <dgm:prSet phldr="0"/>
      <dgm:spPr/>
      <dgm:t>
        <a:bodyPr/>
        <a:lstStyle/>
        <a:p>
          <a:pPr rtl="0"/>
          <a:r>
            <a:rPr lang="en-US">
              <a:latin typeface="Calibri Light"/>
              <a:ea typeface="Calibri Light"/>
              <a:cs typeface="Calibri Light"/>
            </a:rPr>
            <a:t>Image rotation &amp; Skew correction</a:t>
          </a:r>
          <a:endParaRPr lang="en-US">
            <a:latin typeface="Trebuchet MS"/>
            <a:ea typeface="Calibri Light"/>
            <a:cs typeface="Calibri Light"/>
          </a:endParaRPr>
        </a:p>
      </dgm:t>
    </dgm:pt>
    <dgm:pt modelId="{ED4748DB-FC5A-4BE5-9196-13CB2A2ACA5A}" type="parTrans" cxnId="{7C3807F2-C0DD-4324-8855-20DC7202499F}">
      <dgm:prSet/>
      <dgm:spPr/>
    </dgm:pt>
    <dgm:pt modelId="{7801855F-076B-4C47-BB54-DB86C2707BF1}" type="sibTrans" cxnId="{7C3807F2-C0DD-4324-8855-20DC7202499F}">
      <dgm:prSet/>
      <dgm:spPr/>
      <dgm:t>
        <a:bodyPr/>
        <a:lstStyle/>
        <a:p>
          <a:endParaRPr lang="en-US"/>
        </a:p>
      </dgm:t>
    </dgm:pt>
    <dgm:pt modelId="{F60C490D-BB56-47C8-8B71-0685A559FC82}">
      <dgm:prSet phldr="0"/>
      <dgm:spPr/>
      <dgm:t>
        <a:bodyPr/>
        <a:lstStyle/>
        <a:p>
          <a:pPr rtl="0"/>
          <a:r>
            <a:rPr lang="en-US">
              <a:latin typeface="Calibri Light"/>
              <a:ea typeface="Calibri Light"/>
              <a:cs typeface="Calibri Light"/>
            </a:rPr>
            <a:t>Binarization  &amp; Grayscale</a:t>
          </a:r>
        </a:p>
      </dgm:t>
    </dgm:pt>
    <dgm:pt modelId="{0530B33F-6466-47BB-8A50-EE37868E9AA2}" type="parTrans" cxnId="{BD851792-31F7-4E16-9A2A-8B370F23CF04}">
      <dgm:prSet/>
      <dgm:spPr/>
    </dgm:pt>
    <dgm:pt modelId="{B89454EC-FC6D-402A-AE78-7D869A25B1E3}" type="sibTrans" cxnId="{BD851792-31F7-4E16-9A2A-8B370F23CF04}">
      <dgm:prSet/>
      <dgm:spPr/>
      <dgm:t>
        <a:bodyPr/>
        <a:lstStyle/>
        <a:p>
          <a:endParaRPr lang="en-US"/>
        </a:p>
      </dgm:t>
    </dgm:pt>
    <dgm:pt modelId="{352896C4-6766-4233-B3F3-95F402FBA21B}">
      <dgm:prSet phldr="0"/>
      <dgm:spPr/>
      <dgm:t>
        <a:bodyPr/>
        <a:lstStyle/>
        <a:p>
          <a:pPr rtl="0"/>
          <a:r>
            <a:rPr lang="en-US">
              <a:latin typeface="Calibri Light"/>
              <a:ea typeface="Calibri Light"/>
              <a:cs typeface="Calibri Light"/>
            </a:rPr>
            <a:t>Resizing &amp; DPI Adjustment</a:t>
          </a:r>
        </a:p>
      </dgm:t>
    </dgm:pt>
    <dgm:pt modelId="{4176DF43-A0EB-4AAD-8853-5D041DDDC25D}" type="parTrans" cxnId="{E4C8C0C8-B68A-4F59-B761-4214B0E26F82}">
      <dgm:prSet/>
      <dgm:spPr/>
    </dgm:pt>
    <dgm:pt modelId="{BD21875D-E1ED-4279-930E-1866657CDCF8}" type="sibTrans" cxnId="{E4C8C0C8-B68A-4F59-B761-4214B0E26F82}">
      <dgm:prSet/>
      <dgm:spPr/>
      <dgm:t>
        <a:bodyPr/>
        <a:lstStyle/>
        <a:p>
          <a:endParaRPr lang="en-US"/>
        </a:p>
      </dgm:t>
    </dgm:pt>
    <dgm:pt modelId="{68CC6836-97E4-4EAB-8A58-6CC656C1EAF3}">
      <dgm:prSet phldr="0"/>
      <dgm:spPr/>
      <dgm:t>
        <a:bodyPr/>
        <a:lstStyle/>
        <a:p>
          <a:pPr rtl="0"/>
          <a:r>
            <a:rPr lang="en-US">
              <a:latin typeface="Calibri Light"/>
              <a:ea typeface="Calibri Light"/>
              <a:cs typeface="Calibri Light"/>
            </a:rPr>
            <a:t>Noise Removal &amp; Morphological Operations</a:t>
          </a:r>
        </a:p>
      </dgm:t>
    </dgm:pt>
    <dgm:pt modelId="{99181EA1-FCBE-4DE0-BF46-BFBBF4AFA562}" type="parTrans" cxnId="{4FF7B786-FED5-4B8D-9F03-EDBD8A9A8A6A}">
      <dgm:prSet/>
      <dgm:spPr/>
    </dgm:pt>
    <dgm:pt modelId="{04806C6A-70CD-4EC9-B19A-B44B5B4FDAE4}" type="sibTrans" cxnId="{4FF7B786-FED5-4B8D-9F03-EDBD8A9A8A6A}">
      <dgm:prSet/>
      <dgm:spPr/>
    </dgm:pt>
    <dgm:pt modelId="{E6A06A05-3C94-4D2B-9A38-D99F93B6B951}">
      <dgm:prSet phldr="0"/>
      <dgm:spPr/>
      <dgm:t>
        <a:bodyPr/>
        <a:lstStyle/>
        <a:p>
          <a:r>
            <a:rPr lang="en-US">
              <a:latin typeface="Calibri Light"/>
              <a:ea typeface="Calibri Light"/>
              <a:cs typeface="Calibri Light"/>
            </a:rPr>
            <a:t>Inversion</a:t>
          </a:r>
        </a:p>
      </dgm:t>
    </dgm:pt>
    <dgm:pt modelId="{4F92F4CD-E334-422E-8178-8E8754A5F8E5}" type="parTrans" cxnId="{5AEBBC5D-3C7B-4EAB-9F04-9CF431DA7820}">
      <dgm:prSet/>
      <dgm:spPr/>
    </dgm:pt>
    <dgm:pt modelId="{2460B489-FABD-4E79-96FF-595A4AAC0F61}" type="sibTrans" cxnId="{5AEBBC5D-3C7B-4EAB-9F04-9CF431DA7820}">
      <dgm:prSet/>
      <dgm:spPr/>
    </dgm:pt>
    <dgm:pt modelId="{49ADAA3B-12BC-4E11-8D5E-C5467D0CF851}">
      <dgm:prSet phldr="0"/>
      <dgm:spPr/>
      <dgm:t>
        <a:bodyPr/>
        <a:lstStyle/>
        <a:p>
          <a:r>
            <a:rPr lang="en-US">
              <a:latin typeface="Calibri Light"/>
              <a:ea typeface="Calibri Light"/>
              <a:cs typeface="Calibri Light"/>
            </a:rPr>
            <a:t>Color Space Transformations</a:t>
          </a:r>
          <a:endParaRPr lang="en-US"/>
        </a:p>
      </dgm:t>
    </dgm:pt>
    <dgm:pt modelId="{01903CB4-CBBD-4469-8C60-01C7C208355F}" type="parTrans" cxnId="{13DFFB0B-1838-4D96-9BF0-D9B2BD3A6B33}">
      <dgm:prSet/>
      <dgm:spPr/>
    </dgm:pt>
    <dgm:pt modelId="{5CA8FCB2-5776-4677-9793-7CE9AB71B1E2}" type="sibTrans" cxnId="{13DFFB0B-1838-4D96-9BF0-D9B2BD3A6B33}">
      <dgm:prSet/>
      <dgm:spPr/>
    </dgm:pt>
    <dgm:pt modelId="{94B5A269-2659-48EB-A339-D27AE527EC90}" type="pres">
      <dgm:prSet presAssocID="{70D08AE6-C977-49CD-90DF-5DBF58049DFA}" presName="diagram" presStyleCnt="0">
        <dgm:presLayoutVars>
          <dgm:dir/>
          <dgm:resizeHandles val="exact"/>
        </dgm:presLayoutVars>
      </dgm:prSet>
      <dgm:spPr/>
      <dgm:t>
        <a:bodyPr/>
        <a:lstStyle/>
        <a:p>
          <a:endParaRPr lang="en-US"/>
        </a:p>
      </dgm:t>
    </dgm:pt>
    <dgm:pt modelId="{CB3EA20B-6AFE-4B49-92E8-1EF128DF36B6}" type="pres">
      <dgm:prSet presAssocID="{3C8D8BEA-3C84-4872-8A36-709DD873365E}" presName="node" presStyleLbl="node1" presStyleIdx="0" presStyleCnt="6">
        <dgm:presLayoutVars>
          <dgm:bulletEnabled val="1"/>
        </dgm:presLayoutVars>
      </dgm:prSet>
      <dgm:spPr/>
      <dgm:t>
        <a:bodyPr/>
        <a:lstStyle/>
        <a:p>
          <a:endParaRPr lang="en-US"/>
        </a:p>
      </dgm:t>
    </dgm:pt>
    <dgm:pt modelId="{47A4EF74-1CBE-4F7E-B565-CB7AC778D2A2}" type="pres">
      <dgm:prSet presAssocID="{7801855F-076B-4C47-BB54-DB86C2707BF1}" presName="sibTrans" presStyleCnt="0"/>
      <dgm:spPr/>
    </dgm:pt>
    <dgm:pt modelId="{562D5F7D-3C2E-48B3-8430-9E83D3A84525}" type="pres">
      <dgm:prSet presAssocID="{49ADAA3B-12BC-4E11-8D5E-C5467D0CF851}" presName="node" presStyleLbl="node1" presStyleIdx="1" presStyleCnt="6">
        <dgm:presLayoutVars>
          <dgm:bulletEnabled val="1"/>
        </dgm:presLayoutVars>
      </dgm:prSet>
      <dgm:spPr/>
      <dgm:t>
        <a:bodyPr/>
        <a:lstStyle/>
        <a:p>
          <a:endParaRPr lang="en-US"/>
        </a:p>
      </dgm:t>
    </dgm:pt>
    <dgm:pt modelId="{7658A78A-2F70-4476-B907-C94BF31AC611}" type="pres">
      <dgm:prSet presAssocID="{5CA8FCB2-5776-4677-9793-7CE9AB71B1E2}" presName="sibTrans" presStyleCnt="0"/>
      <dgm:spPr/>
    </dgm:pt>
    <dgm:pt modelId="{B5A39970-B737-4576-87C8-7BA85AA70AD3}" type="pres">
      <dgm:prSet presAssocID="{F60C490D-BB56-47C8-8B71-0685A559FC82}" presName="node" presStyleLbl="node1" presStyleIdx="2" presStyleCnt="6">
        <dgm:presLayoutVars>
          <dgm:bulletEnabled val="1"/>
        </dgm:presLayoutVars>
      </dgm:prSet>
      <dgm:spPr/>
      <dgm:t>
        <a:bodyPr/>
        <a:lstStyle/>
        <a:p>
          <a:endParaRPr lang="en-US"/>
        </a:p>
      </dgm:t>
    </dgm:pt>
    <dgm:pt modelId="{1FC43F3C-39A5-4988-B410-016A0A69462E}" type="pres">
      <dgm:prSet presAssocID="{B89454EC-FC6D-402A-AE78-7D869A25B1E3}" presName="sibTrans" presStyleCnt="0"/>
      <dgm:spPr/>
    </dgm:pt>
    <dgm:pt modelId="{89916441-4EF7-4CA7-ABA6-F249F0C78D40}" type="pres">
      <dgm:prSet presAssocID="{E6A06A05-3C94-4D2B-9A38-D99F93B6B951}" presName="node" presStyleLbl="node1" presStyleIdx="3" presStyleCnt="6">
        <dgm:presLayoutVars>
          <dgm:bulletEnabled val="1"/>
        </dgm:presLayoutVars>
      </dgm:prSet>
      <dgm:spPr/>
      <dgm:t>
        <a:bodyPr/>
        <a:lstStyle/>
        <a:p>
          <a:endParaRPr lang="en-US"/>
        </a:p>
      </dgm:t>
    </dgm:pt>
    <dgm:pt modelId="{6D991646-98C6-4F09-B65C-F6F823B083C3}" type="pres">
      <dgm:prSet presAssocID="{2460B489-FABD-4E79-96FF-595A4AAC0F61}" presName="sibTrans" presStyleCnt="0"/>
      <dgm:spPr/>
    </dgm:pt>
    <dgm:pt modelId="{908EC430-6D80-42EE-9AEE-3BE2CBADCC9C}" type="pres">
      <dgm:prSet presAssocID="{352896C4-6766-4233-B3F3-95F402FBA21B}" presName="node" presStyleLbl="node1" presStyleIdx="4" presStyleCnt="6">
        <dgm:presLayoutVars>
          <dgm:bulletEnabled val="1"/>
        </dgm:presLayoutVars>
      </dgm:prSet>
      <dgm:spPr/>
      <dgm:t>
        <a:bodyPr/>
        <a:lstStyle/>
        <a:p>
          <a:endParaRPr lang="en-US"/>
        </a:p>
      </dgm:t>
    </dgm:pt>
    <dgm:pt modelId="{2BFE986A-A0D4-444E-93EB-B9D3D5F73263}" type="pres">
      <dgm:prSet presAssocID="{BD21875D-E1ED-4279-930E-1866657CDCF8}" presName="sibTrans" presStyleCnt="0"/>
      <dgm:spPr/>
    </dgm:pt>
    <dgm:pt modelId="{C9A01EFA-C3AC-42F0-BA69-951E8EEBC98B}" type="pres">
      <dgm:prSet presAssocID="{68CC6836-97E4-4EAB-8A58-6CC656C1EAF3}" presName="node" presStyleLbl="node1" presStyleIdx="5" presStyleCnt="6">
        <dgm:presLayoutVars>
          <dgm:bulletEnabled val="1"/>
        </dgm:presLayoutVars>
      </dgm:prSet>
      <dgm:spPr/>
      <dgm:t>
        <a:bodyPr/>
        <a:lstStyle/>
        <a:p>
          <a:endParaRPr lang="en-US"/>
        </a:p>
      </dgm:t>
    </dgm:pt>
  </dgm:ptLst>
  <dgm:cxnLst>
    <dgm:cxn modelId="{3EECAAD5-7E22-4190-BF84-C62D127466A0}" type="presOf" srcId="{70D08AE6-C977-49CD-90DF-5DBF58049DFA}" destId="{94B5A269-2659-48EB-A339-D27AE527EC90}" srcOrd="0" destOrd="0" presId="urn:microsoft.com/office/officeart/2005/8/layout/default"/>
    <dgm:cxn modelId="{5AEBBC5D-3C7B-4EAB-9F04-9CF431DA7820}" srcId="{70D08AE6-C977-49CD-90DF-5DBF58049DFA}" destId="{E6A06A05-3C94-4D2B-9A38-D99F93B6B951}" srcOrd="3" destOrd="0" parTransId="{4F92F4CD-E334-422E-8178-8E8754A5F8E5}" sibTransId="{2460B489-FABD-4E79-96FF-595A4AAC0F61}"/>
    <dgm:cxn modelId="{13DFFB0B-1838-4D96-9BF0-D9B2BD3A6B33}" srcId="{70D08AE6-C977-49CD-90DF-5DBF58049DFA}" destId="{49ADAA3B-12BC-4E11-8D5E-C5467D0CF851}" srcOrd="1" destOrd="0" parTransId="{01903CB4-CBBD-4469-8C60-01C7C208355F}" sibTransId="{5CA8FCB2-5776-4677-9793-7CE9AB71B1E2}"/>
    <dgm:cxn modelId="{3CB2DB88-FFFB-420C-B7BF-8080B00236B9}" type="presOf" srcId="{352896C4-6766-4233-B3F3-95F402FBA21B}" destId="{908EC430-6D80-42EE-9AEE-3BE2CBADCC9C}" srcOrd="0" destOrd="0" presId="urn:microsoft.com/office/officeart/2005/8/layout/default"/>
    <dgm:cxn modelId="{5D6F7520-8B9B-423F-A867-C9E469A4DFDA}" type="presOf" srcId="{49ADAA3B-12BC-4E11-8D5E-C5467D0CF851}" destId="{562D5F7D-3C2E-48B3-8430-9E83D3A84525}" srcOrd="0" destOrd="0" presId="urn:microsoft.com/office/officeart/2005/8/layout/default"/>
    <dgm:cxn modelId="{E9B93334-F457-409D-9E35-1A9E96437134}" type="presOf" srcId="{3C8D8BEA-3C84-4872-8A36-709DD873365E}" destId="{CB3EA20B-6AFE-4B49-92E8-1EF128DF36B6}" srcOrd="0" destOrd="0" presId="urn:microsoft.com/office/officeart/2005/8/layout/default"/>
    <dgm:cxn modelId="{4FF7B786-FED5-4B8D-9F03-EDBD8A9A8A6A}" srcId="{70D08AE6-C977-49CD-90DF-5DBF58049DFA}" destId="{68CC6836-97E4-4EAB-8A58-6CC656C1EAF3}" srcOrd="5" destOrd="0" parTransId="{99181EA1-FCBE-4DE0-BF46-BFBBF4AFA562}" sibTransId="{04806C6A-70CD-4EC9-B19A-B44B5B4FDAE4}"/>
    <dgm:cxn modelId="{ADB7BC09-C6CA-4650-AAA8-CB8C925FDC20}" type="presOf" srcId="{68CC6836-97E4-4EAB-8A58-6CC656C1EAF3}" destId="{C9A01EFA-C3AC-42F0-BA69-951E8EEBC98B}" srcOrd="0" destOrd="0" presId="urn:microsoft.com/office/officeart/2005/8/layout/default"/>
    <dgm:cxn modelId="{7C3807F2-C0DD-4324-8855-20DC7202499F}" srcId="{70D08AE6-C977-49CD-90DF-5DBF58049DFA}" destId="{3C8D8BEA-3C84-4872-8A36-709DD873365E}" srcOrd="0" destOrd="0" parTransId="{ED4748DB-FC5A-4BE5-9196-13CB2A2ACA5A}" sibTransId="{7801855F-076B-4C47-BB54-DB86C2707BF1}"/>
    <dgm:cxn modelId="{BD851792-31F7-4E16-9A2A-8B370F23CF04}" srcId="{70D08AE6-C977-49CD-90DF-5DBF58049DFA}" destId="{F60C490D-BB56-47C8-8B71-0685A559FC82}" srcOrd="2" destOrd="0" parTransId="{0530B33F-6466-47BB-8A50-EE37868E9AA2}" sibTransId="{B89454EC-FC6D-402A-AE78-7D869A25B1E3}"/>
    <dgm:cxn modelId="{863A137C-71E6-4441-9683-1B8824303811}" type="presOf" srcId="{F60C490D-BB56-47C8-8B71-0685A559FC82}" destId="{B5A39970-B737-4576-87C8-7BA85AA70AD3}" srcOrd="0" destOrd="0" presId="urn:microsoft.com/office/officeart/2005/8/layout/default"/>
    <dgm:cxn modelId="{5985401B-D1EC-4244-8154-BAB30762A7BE}" type="presOf" srcId="{E6A06A05-3C94-4D2B-9A38-D99F93B6B951}" destId="{89916441-4EF7-4CA7-ABA6-F249F0C78D40}" srcOrd="0" destOrd="0" presId="urn:microsoft.com/office/officeart/2005/8/layout/default"/>
    <dgm:cxn modelId="{E4C8C0C8-B68A-4F59-B761-4214B0E26F82}" srcId="{70D08AE6-C977-49CD-90DF-5DBF58049DFA}" destId="{352896C4-6766-4233-B3F3-95F402FBA21B}" srcOrd="4" destOrd="0" parTransId="{4176DF43-A0EB-4AAD-8853-5D041DDDC25D}" sibTransId="{BD21875D-E1ED-4279-930E-1866657CDCF8}"/>
    <dgm:cxn modelId="{D23717B1-3F3E-493F-828F-33285F1E7104}" type="presParOf" srcId="{94B5A269-2659-48EB-A339-D27AE527EC90}" destId="{CB3EA20B-6AFE-4B49-92E8-1EF128DF36B6}" srcOrd="0" destOrd="0" presId="urn:microsoft.com/office/officeart/2005/8/layout/default"/>
    <dgm:cxn modelId="{5FBA2B53-C7F4-4E1E-B42A-609C524A7CBF}" type="presParOf" srcId="{94B5A269-2659-48EB-A339-D27AE527EC90}" destId="{47A4EF74-1CBE-4F7E-B565-CB7AC778D2A2}" srcOrd="1" destOrd="0" presId="urn:microsoft.com/office/officeart/2005/8/layout/default"/>
    <dgm:cxn modelId="{50646D0F-69DC-44C7-BE7C-BFEB70627D1C}" type="presParOf" srcId="{94B5A269-2659-48EB-A339-D27AE527EC90}" destId="{562D5F7D-3C2E-48B3-8430-9E83D3A84525}" srcOrd="2" destOrd="0" presId="urn:microsoft.com/office/officeart/2005/8/layout/default"/>
    <dgm:cxn modelId="{31A3F4C7-39E7-4BD5-8BBF-D882656FA922}" type="presParOf" srcId="{94B5A269-2659-48EB-A339-D27AE527EC90}" destId="{7658A78A-2F70-4476-B907-C94BF31AC611}" srcOrd="3" destOrd="0" presId="urn:microsoft.com/office/officeart/2005/8/layout/default"/>
    <dgm:cxn modelId="{9092B612-3FE7-41DB-B8A3-0E737D588C0B}" type="presParOf" srcId="{94B5A269-2659-48EB-A339-D27AE527EC90}" destId="{B5A39970-B737-4576-87C8-7BA85AA70AD3}" srcOrd="4" destOrd="0" presId="urn:microsoft.com/office/officeart/2005/8/layout/default"/>
    <dgm:cxn modelId="{48B8DF22-B9F4-4889-9566-70CB5B884D31}" type="presParOf" srcId="{94B5A269-2659-48EB-A339-D27AE527EC90}" destId="{1FC43F3C-39A5-4988-B410-016A0A69462E}" srcOrd="5" destOrd="0" presId="urn:microsoft.com/office/officeart/2005/8/layout/default"/>
    <dgm:cxn modelId="{112AF49F-E7D5-406F-8307-13A2D958E1D9}" type="presParOf" srcId="{94B5A269-2659-48EB-A339-D27AE527EC90}" destId="{89916441-4EF7-4CA7-ABA6-F249F0C78D40}" srcOrd="6" destOrd="0" presId="urn:microsoft.com/office/officeart/2005/8/layout/default"/>
    <dgm:cxn modelId="{2DFBBA2F-9D6A-4DA0-B889-A8B4B5172511}" type="presParOf" srcId="{94B5A269-2659-48EB-A339-D27AE527EC90}" destId="{6D991646-98C6-4F09-B65C-F6F823B083C3}" srcOrd="7" destOrd="0" presId="urn:microsoft.com/office/officeart/2005/8/layout/default"/>
    <dgm:cxn modelId="{37ADF6D5-A175-4ACD-8D91-63C0F3477A9A}" type="presParOf" srcId="{94B5A269-2659-48EB-A339-D27AE527EC90}" destId="{908EC430-6D80-42EE-9AEE-3BE2CBADCC9C}" srcOrd="8" destOrd="0" presId="urn:microsoft.com/office/officeart/2005/8/layout/default"/>
    <dgm:cxn modelId="{25225890-2BA5-452B-8834-22CB83FE92B3}" type="presParOf" srcId="{94B5A269-2659-48EB-A339-D27AE527EC90}" destId="{2BFE986A-A0D4-444E-93EB-B9D3D5F73263}" srcOrd="9" destOrd="0" presId="urn:microsoft.com/office/officeart/2005/8/layout/default"/>
    <dgm:cxn modelId="{5CCF2751-FD46-42D1-B057-9BC065989939}" type="presParOf" srcId="{94B5A269-2659-48EB-A339-D27AE527EC90}" destId="{C9A01EFA-C3AC-42F0-BA69-951E8EEBC98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D08AE6-C977-49CD-90DF-5DBF58049DFA}" type="doc">
      <dgm:prSet loTypeId="urn:microsoft.com/office/officeart/2016/7/layout/RepeatingBendingProcessNew" loCatId="process" qsTypeId="urn:microsoft.com/office/officeart/2005/8/quickstyle/simple4" qsCatId="simple" csTypeId="urn:microsoft.com/office/officeart/2005/8/colors/accent2_2" csCatId="accent2" phldr="1"/>
      <dgm:spPr/>
      <dgm:t>
        <a:bodyPr/>
        <a:lstStyle/>
        <a:p>
          <a:endParaRPr lang="en-US"/>
        </a:p>
      </dgm:t>
    </dgm:pt>
    <dgm:pt modelId="{67FAD06F-DEAA-4357-8D1D-B448F5BEC348}">
      <dgm:prSet/>
      <dgm:spPr/>
      <dgm:t>
        <a:bodyPr/>
        <a:lstStyle/>
        <a:p>
          <a:r>
            <a:rPr lang="en-IN"/>
            <a:t>Combining preprocessing technique to improve the accuracy of extracted text.</a:t>
          </a:r>
          <a:endParaRPr lang="x-none"/>
        </a:p>
      </dgm:t>
    </dgm:pt>
    <dgm:pt modelId="{88674401-97AC-4711-B2E0-C71529112C77}" type="parTrans" cxnId="{43C744A8-E9F0-4A5C-81BE-4E5C62A47266}">
      <dgm:prSet/>
      <dgm:spPr/>
      <dgm:t>
        <a:bodyPr/>
        <a:lstStyle/>
        <a:p>
          <a:endParaRPr lang="x-none"/>
        </a:p>
      </dgm:t>
    </dgm:pt>
    <dgm:pt modelId="{CB5B1FBA-1227-4001-9546-F9D220EED5F5}" type="sibTrans" cxnId="{43C744A8-E9F0-4A5C-81BE-4E5C62A47266}">
      <dgm:prSet/>
      <dgm:spPr/>
      <dgm:t>
        <a:bodyPr/>
        <a:lstStyle/>
        <a:p>
          <a:endParaRPr lang="x-none"/>
        </a:p>
      </dgm:t>
    </dgm:pt>
    <dgm:pt modelId="{5D61E934-D334-4CAA-B43B-BC2CD1D5D477}">
      <dgm:prSet/>
      <dgm:spPr/>
      <dgm:t>
        <a:bodyPr/>
        <a:lstStyle/>
        <a:p>
          <a:r>
            <a:rPr lang="en-IN"/>
            <a:t>OCR text extraction and confidence scoring.</a:t>
          </a:r>
          <a:endParaRPr lang="x-none"/>
        </a:p>
      </dgm:t>
    </dgm:pt>
    <dgm:pt modelId="{33E2F59D-1A3D-4E1C-915B-B5EF212303AA}" type="parTrans" cxnId="{12BF1CF6-5557-46CF-AFB0-621F3A99294C}">
      <dgm:prSet/>
      <dgm:spPr/>
      <dgm:t>
        <a:bodyPr/>
        <a:lstStyle/>
        <a:p>
          <a:endParaRPr lang="x-none"/>
        </a:p>
      </dgm:t>
    </dgm:pt>
    <dgm:pt modelId="{9C0AA942-1FD9-4D4F-931F-97200B5F7603}" type="sibTrans" cxnId="{12BF1CF6-5557-46CF-AFB0-621F3A99294C}">
      <dgm:prSet/>
      <dgm:spPr/>
      <dgm:t>
        <a:bodyPr/>
        <a:lstStyle/>
        <a:p>
          <a:endParaRPr lang="x-none"/>
        </a:p>
      </dgm:t>
    </dgm:pt>
    <dgm:pt modelId="{9B930D2F-1EEC-4D42-A226-C82C9277FB43}">
      <dgm:prSet/>
      <dgm:spPr/>
      <dgm:t>
        <a:bodyPr/>
        <a:lstStyle/>
        <a:p>
          <a:r>
            <a:rPr lang="en-IN"/>
            <a:t>OpenAI Text Embedding (Semantic Meaning)</a:t>
          </a:r>
          <a:endParaRPr lang="x-none"/>
        </a:p>
      </dgm:t>
    </dgm:pt>
    <dgm:pt modelId="{9C886DA3-7408-40FD-AEBF-26428EC7211F}" type="parTrans" cxnId="{B606941F-B070-45D5-B494-2C1592A4F9D4}">
      <dgm:prSet/>
      <dgm:spPr/>
      <dgm:t>
        <a:bodyPr/>
        <a:lstStyle/>
        <a:p>
          <a:endParaRPr lang="x-none"/>
        </a:p>
      </dgm:t>
    </dgm:pt>
    <dgm:pt modelId="{192BE146-001C-4FC1-8F8D-621021AAF0E7}" type="sibTrans" cxnId="{B606941F-B070-45D5-B494-2C1592A4F9D4}">
      <dgm:prSet/>
      <dgm:spPr/>
      <dgm:t>
        <a:bodyPr/>
        <a:lstStyle/>
        <a:p>
          <a:endParaRPr lang="x-none"/>
        </a:p>
      </dgm:t>
    </dgm:pt>
    <dgm:pt modelId="{DE7A39CF-9D04-4619-B0A6-2BBA4C3D63AA}">
      <dgm:prSet/>
      <dgm:spPr/>
      <dgm:t>
        <a:bodyPr/>
        <a:lstStyle/>
        <a:p>
          <a:r>
            <a:rPr lang="en-IN"/>
            <a:t>Metrics Calculation (Cosine Similarity, Dictionary Accuracy)</a:t>
          </a:r>
          <a:endParaRPr lang="x-none"/>
        </a:p>
      </dgm:t>
    </dgm:pt>
    <dgm:pt modelId="{55C08F00-050D-46BC-B050-D0ED0BBC80E3}" type="parTrans" cxnId="{DFAAC715-42E2-4341-9F55-DF96A37C118D}">
      <dgm:prSet/>
      <dgm:spPr/>
      <dgm:t>
        <a:bodyPr/>
        <a:lstStyle/>
        <a:p>
          <a:endParaRPr lang="x-none"/>
        </a:p>
      </dgm:t>
    </dgm:pt>
    <dgm:pt modelId="{CDE06CEC-2B2D-4E72-9317-BCD0E5B7326A}" type="sibTrans" cxnId="{DFAAC715-42E2-4341-9F55-DF96A37C118D}">
      <dgm:prSet/>
      <dgm:spPr/>
      <dgm:t>
        <a:bodyPr/>
        <a:lstStyle/>
        <a:p>
          <a:endParaRPr lang="x-none"/>
        </a:p>
      </dgm:t>
    </dgm:pt>
    <dgm:pt modelId="{E697921C-74AA-4F28-A257-30D7F77644F2}">
      <dgm:prSet/>
      <dgm:spPr/>
      <dgm:t>
        <a:bodyPr/>
        <a:lstStyle/>
        <a:p>
          <a:r>
            <a:rPr lang="en-IN"/>
            <a:t>Eliminating false similarity</a:t>
          </a:r>
          <a:endParaRPr lang="x-none"/>
        </a:p>
      </dgm:t>
    </dgm:pt>
    <dgm:pt modelId="{BDD67AC2-B42C-4210-A52A-080D9AE0DCC1}" type="parTrans" cxnId="{A954E47E-F42F-4FCE-A467-F7A680484B3D}">
      <dgm:prSet/>
      <dgm:spPr/>
      <dgm:t>
        <a:bodyPr/>
        <a:lstStyle/>
        <a:p>
          <a:endParaRPr lang="x-none"/>
        </a:p>
      </dgm:t>
    </dgm:pt>
    <dgm:pt modelId="{D5D0D725-0BF7-405F-B0CC-EE9A8F98493D}" type="sibTrans" cxnId="{A954E47E-F42F-4FCE-A467-F7A680484B3D}">
      <dgm:prSet/>
      <dgm:spPr/>
      <dgm:t>
        <a:bodyPr/>
        <a:lstStyle/>
        <a:p>
          <a:endParaRPr lang="x-none"/>
        </a:p>
      </dgm:t>
    </dgm:pt>
    <dgm:pt modelId="{24D9BD93-5335-4A98-87B9-415D35E2958D}">
      <dgm:prSet/>
      <dgm:spPr/>
      <dgm:t>
        <a:bodyPr/>
        <a:lstStyle/>
        <a:p>
          <a:r>
            <a:rPr lang="en-IN"/>
            <a:t>Computing Best Pre-processing Technique.</a:t>
          </a:r>
          <a:endParaRPr lang="x-none"/>
        </a:p>
      </dgm:t>
    </dgm:pt>
    <dgm:pt modelId="{FB69EA46-7600-40B9-A8AE-5815EAF53FEA}" type="parTrans" cxnId="{22DE190D-A257-4184-8210-8A29AACC719C}">
      <dgm:prSet/>
      <dgm:spPr/>
      <dgm:t>
        <a:bodyPr/>
        <a:lstStyle/>
        <a:p>
          <a:endParaRPr lang="x-none"/>
        </a:p>
      </dgm:t>
    </dgm:pt>
    <dgm:pt modelId="{D131F846-D2C6-4951-9A12-3182E1710CD3}" type="sibTrans" cxnId="{22DE190D-A257-4184-8210-8A29AACC719C}">
      <dgm:prSet/>
      <dgm:spPr/>
      <dgm:t>
        <a:bodyPr/>
        <a:lstStyle/>
        <a:p>
          <a:endParaRPr lang="x-none"/>
        </a:p>
      </dgm:t>
    </dgm:pt>
    <dgm:pt modelId="{AE976B43-5274-4987-A196-1ECB2649D210}" type="pres">
      <dgm:prSet presAssocID="{70D08AE6-C977-49CD-90DF-5DBF58049DFA}" presName="Name0" presStyleCnt="0">
        <dgm:presLayoutVars>
          <dgm:dir/>
          <dgm:resizeHandles val="exact"/>
        </dgm:presLayoutVars>
      </dgm:prSet>
      <dgm:spPr/>
      <dgm:t>
        <a:bodyPr/>
        <a:lstStyle/>
        <a:p>
          <a:endParaRPr lang="en-US"/>
        </a:p>
      </dgm:t>
    </dgm:pt>
    <dgm:pt modelId="{1DCC77B3-87B8-4EF4-BB52-CE78BC90DBB1}" type="pres">
      <dgm:prSet presAssocID="{67FAD06F-DEAA-4357-8D1D-B448F5BEC348}" presName="node" presStyleLbl="node1" presStyleIdx="0" presStyleCnt="6">
        <dgm:presLayoutVars>
          <dgm:bulletEnabled val="1"/>
        </dgm:presLayoutVars>
      </dgm:prSet>
      <dgm:spPr/>
      <dgm:t>
        <a:bodyPr/>
        <a:lstStyle/>
        <a:p>
          <a:endParaRPr lang="en-US"/>
        </a:p>
      </dgm:t>
    </dgm:pt>
    <dgm:pt modelId="{8AAD1964-F467-41CC-AB1A-4E10F3E3CB41}" type="pres">
      <dgm:prSet presAssocID="{CB5B1FBA-1227-4001-9546-F9D220EED5F5}" presName="sibTrans" presStyleLbl="sibTrans1D1" presStyleIdx="0" presStyleCnt="5"/>
      <dgm:spPr/>
      <dgm:t>
        <a:bodyPr/>
        <a:lstStyle/>
        <a:p>
          <a:endParaRPr lang="en-US"/>
        </a:p>
      </dgm:t>
    </dgm:pt>
    <dgm:pt modelId="{37760586-598A-4DDC-9731-F75A95645707}" type="pres">
      <dgm:prSet presAssocID="{CB5B1FBA-1227-4001-9546-F9D220EED5F5}" presName="connectorText" presStyleLbl="sibTrans1D1" presStyleIdx="0" presStyleCnt="5"/>
      <dgm:spPr/>
      <dgm:t>
        <a:bodyPr/>
        <a:lstStyle/>
        <a:p>
          <a:endParaRPr lang="en-US"/>
        </a:p>
      </dgm:t>
    </dgm:pt>
    <dgm:pt modelId="{A7B5712D-BD66-4AD9-8DFA-A6C0D65BC112}" type="pres">
      <dgm:prSet presAssocID="{5D61E934-D334-4CAA-B43B-BC2CD1D5D477}" presName="node" presStyleLbl="node1" presStyleIdx="1" presStyleCnt="6">
        <dgm:presLayoutVars>
          <dgm:bulletEnabled val="1"/>
        </dgm:presLayoutVars>
      </dgm:prSet>
      <dgm:spPr/>
      <dgm:t>
        <a:bodyPr/>
        <a:lstStyle/>
        <a:p>
          <a:endParaRPr lang="en-US"/>
        </a:p>
      </dgm:t>
    </dgm:pt>
    <dgm:pt modelId="{A7BDC85A-F5BB-4807-A7A5-2AADCAC5F735}" type="pres">
      <dgm:prSet presAssocID="{9C0AA942-1FD9-4D4F-931F-97200B5F7603}" presName="sibTrans" presStyleLbl="sibTrans1D1" presStyleIdx="1" presStyleCnt="5"/>
      <dgm:spPr/>
      <dgm:t>
        <a:bodyPr/>
        <a:lstStyle/>
        <a:p>
          <a:endParaRPr lang="en-US"/>
        </a:p>
      </dgm:t>
    </dgm:pt>
    <dgm:pt modelId="{22B45E81-B0A9-49CA-AC96-18775FC3B701}" type="pres">
      <dgm:prSet presAssocID="{9C0AA942-1FD9-4D4F-931F-97200B5F7603}" presName="connectorText" presStyleLbl="sibTrans1D1" presStyleIdx="1" presStyleCnt="5"/>
      <dgm:spPr/>
      <dgm:t>
        <a:bodyPr/>
        <a:lstStyle/>
        <a:p>
          <a:endParaRPr lang="en-US"/>
        </a:p>
      </dgm:t>
    </dgm:pt>
    <dgm:pt modelId="{C7C67B04-4262-4A33-8409-CC46DCA4A3FA}" type="pres">
      <dgm:prSet presAssocID="{9B930D2F-1EEC-4D42-A226-C82C9277FB43}" presName="node" presStyleLbl="node1" presStyleIdx="2" presStyleCnt="6">
        <dgm:presLayoutVars>
          <dgm:bulletEnabled val="1"/>
        </dgm:presLayoutVars>
      </dgm:prSet>
      <dgm:spPr/>
      <dgm:t>
        <a:bodyPr/>
        <a:lstStyle/>
        <a:p>
          <a:endParaRPr lang="en-US"/>
        </a:p>
      </dgm:t>
    </dgm:pt>
    <dgm:pt modelId="{0EE3B319-D82E-4A34-9779-55735A8E53E4}" type="pres">
      <dgm:prSet presAssocID="{192BE146-001C-4FC1-8F8D-621021AAF0E7}" presName="sibTrans" presStyleLbl="sibTrans1D1" presStyleIdx="2" presStyleCnt="5"/>
      <dgm:spPr/>
      <dgm:t>
        <a:bodyPr/>
        <a:lstStyle/>
        <a:p>
          <a:endParaRPr lang="en-US"/>
        </a:p>
      </dgm:t>
    </dgm:pt>
    <dgm:pt modelId="{84A6472D-8795-46DE-ACEC-4591AC9EF243}" type="pres">
      <dgm:prSet presAssocID="{192BE146-001C-4FC1-8F8D-621021AAF0E7}" presName="connectorText" presStyleLbl="sibTrans1D1" presStyleIdx="2" presStyleCnt="5"/>
      <dgm:spPr/>
      <dgm:t>
        <a:bodyPr/>
        <a:lstStyle/>
        <a:p>
          <a:endParaRPr lang="en-US"/>
        </a:p>
      </dgm:t>
    </dgm:pt>
    <dgm:pt modelId="{993D6A09-20A1-449A-84F9-F0AD09305BF4}" type="pres">
      <dgm:prSet presAssocID="{DE7A39CF-9D04-4619-B0A6-2BBA4C3D63AA}" presName="node" presStyleLbl="node1" presStyleIdx="3" presStyleCnt="6">
        <dgm:presLayoutVars>
          <dgm:bulletEnabled val="1"/>
        </dgm:presLayoutVars>
      </dgm:prSet>
      <dgm:spPr/>
      <dgm:t>
        <a:bodyPr/>
        <a:lstStyle/>
        <a:p>
          <a:endParaRPr lang="en-US"/>
        </a:p>
      </dgm:t>
    </dgm:pt>
    <dgm:pt modelId="{0FDF1D59-2539-4E69-BAB9-9AF3D98B2152}" type="pres">
      <dgm:prSet presAssocID="{CDE06CEC-2B2D-4E72-9317-BCD0E5B7326A}" presName="sibTrans" presStyleLbl="sibTrans1D1" presStyleIdx="3" presStyleCnt="5"/>
      <dgm:spPr/>
      <dgm:t>
        <a:bodyPr/>
        <a:lstStyle/>
        <a:p>
          <a:endParaRPr lang="en-US"/>
        </a:p>
      </dgm:t>
    </dgm:pt>
    <dgm:pt modelId="{FAD8FBDE-D758-4E90-AD9E-369F6BA7C46D}" type="pres">
      <dgm:prSet presAssocID="{CDE06CEC-2B2D-4E72-9317-BCD0E5B7326A}" presName="connectorText" presStyleLbl="sibTrans1D1" presStyleIdx="3" presStyleCnt="5"/>
      <dgm:spPr/>
      <dgm:t>
        <a:bodyPr/>
        <a:lstStyle/>
        <a:p>
          <a:endParaRPr lang="en-US"/>
        </a:p>
      </dgm:t>
    </dgm:pt>
    <dgm:pt modelId="{8F08E317-47D9-40CF-9F40-142CD9FC0B47}" type="pres">
      <dgm:prSet presAssocID="{E697921C-74AA-4F28-A257-30D7F77644F2}" presName="node" presStyleLbl="node1" presStyleIdx="4" presStyleCnt="6">
        <dgm:presLayoutVars>
          <dgm:bulletEnabled val="1"/>
        </dgm:presLayoutVars>
      </dgm:prSet>
      <dgm:spPr/>
      <dgm:t>
        <a:bodyPr/>
        <a:lstStyle/>
        <a:p>
          <a:endParaRPr lang="en-US"/>
        </a:p>
      </dgm:t>
    </dgm:pt>
    <dgm:pt modelId="{355D19CB-4E72-4DE8-B056-9E2481C6CBAA}" type="pres">
      <dgm:prSet presAssocID="{D5D0D725-0BF7-405F-B0CC-EE9A8F98493D}" presName="sibTrans" presStyleLbl="sibTrans1D1" presStyleIdx="4" presStyleCnt="5"/>
      <dgm:spPr/>
      <dgm:t>
        <a:bodyPr/>
        <a:lstStyle/>
        <a:p>
          <a:endParaRPr lang="en-US"/>
        </a:p>
      </dgm:t>
    </dgm:pt>
    <dgm:pt modelId="{A1532D64-0C0D-4875-B922-9087A9FF8935}" type="pres">
      <dgm:prSet presAssocID="{D5D0D725-0BF7-405F-B0CC-EE9A8F98493D}" presName="connectorText" presStyleLbl="sibTrans1D1" presStyleIdx="4" presStyleCnt="5"/>
      <dgm:spPr/>
      <dgm:t>
        <a:bodyPr/>
        <a:lstStyle/>
        <a:p>
          <a:endParaRPr lang="en-US"/>
        </a:p>
      </dgm:t>
    </dgm:pt>
    <dgm:pt modelId="{C1F86075-4D1C-477F-93CA-0AE4557CE234}" type="pres">
      <dgm:prSet presAssocID="{24D9BD93-5335-4A98-87B9-415D35E2958D}" presName="node" presStyleLbl="node1" presStyleIdx="5" presStyleCnt="6">
        <dgm:presLayoutVars>
          <dgm:bulletEnabled val="1"/>
        </dgm:presLayoutVars>
      </dgm:prSet>
      <dgm:spPr/>
      <dgm:t>
        <a:bodyPr/>
        <a:lstStyle/>
        <a:p>
          <a:endParaRPr lang="en-US"/>
        </a:p>
      </dgm:t>
    </dgm:pt>
  </dgm:ptLst>
  <dgm:cxnLst>
    <dgm:cxn modelId="{1FD0D38C-7A27-4AEA-85E6-25D9E507BF21}" type="presOf" srcId="{CDE06CEC-2B2D-4E72-9317-BCD0E5B7326A}" destId="{FAD8FBDE-D758-4E90-AD9E-369F6BA7C46D}" srcOrd="1" destOrd="0" presId="urn:microsoft.com/office/officeart/2016/7/layout/RepeatingBendingProcessNew"/>
    <dgm:cxn modelId="{2A130E4A-1DFB-42E4-87D6-552DCD728A7E}" type="presOf" srcId="{192BE146-001C-4FC1-8F8D-621021AAF0E7}" destId="{84A6472D-8795-46DE-ACEC-4591AC9EF243}" srcOrd="1" destOrd="0" presId="urn:microsoft.com/office/officeart/2016/7/layout/RepeatingBendingProcessNew"/>
    <dgm:cxn modelId="{E37B6920-D9A1-46FB-A931-2651BC8996EA}" type="presOf" srcId="{CDE06CEC-2B2D-4E72-9317-BCD0E5B7326A}" destId="{0FDF1D59-2539-4E69-BAB9-9AF3D98B2152}" srcOrd="0" destOrd="0" presId="urn:microsoft.com/office/officeart/2016/7/layout/RepeatingBendingProcessNew"/>
    <dgm:cxn modelId="{4DD4A1B3-B43D-40FC-9DEC-04D76FC45FAF}" type="presOf" srcId="{5D61E934-D334-4CAA-B43B-BC2CD1D5D477}" destId="{A7B5712D-BD66-4AD9-8DFA-A6C0D65BC112}" srcOrd="0" destOrd="0" presId="urn:microsoft.com/office/officeart/2016/7/layout/RepeatingBendingProcessNew"/>
    <dgm:cxn modelId="{FDD4E0FF-F41C-4F10-A509-D904159C8F05}" type="presOf" srcId="{D5D0D725-0BF7-405F-B0CC-EE9A8F98493D}" destId="{355D19CB-4E72-4DE8-B056-9E2481C6CBAA}" srcOrd="0" destOrd="0" presId="urn:microsoft.com/office/officeart/2016/7/layout/RepeatingBendingProcessNew"/>
    <dgm:cxn modelId="{22DE190D-A257-4184-8210-8A29AACC719C}" srcId="{70D08AE6-C977-49CD-90DF-5DBF58049DFA}" destId="{24D9BD93-5335-4A98-87B9-415D35E2958D}" srcOrd="5" destOrd="0" parTransId="{FB69EA46-7600-40B9-A8AE-5815EAF53FEA}" sibTransId="{D131F846-D2C6-4951-9A12-3182E1710CD3}"/>
    <dgm:cxn modelId="{B606941F-B070-45D5-B494-2C1592A4F9D4}" srcId="{70D08AE6-C977-49CD-90DF-5DBF58049DFA}" destId="{9B930D2F-1EEC-4D42-A226-C82C9277FB43}" srcOrd="2" destOrd="0" parTransId="{9C886DA3-7408-40FD-AEBF-26428EC7211F}" sibTransId="{192BE146-001C-4FC1-8F8D-621021AAF0E7}"/>
    <dgm:cxn modelId="{27F108F7-302E-4839-BA70-227623038D39}" type="presOf" srcId="{D5D0D725-0BF7-405F-B0CC-EE9A8F98493D}" destId="{A1532D64-0C0D-4875-B922-9087A9FF8935}" srcOrd="1" destOrd="0" presId="urn:microsoft.com/office/officeart/2016/7/layout/RepeatingBendingProcessNew"/>
    <dgm:cxn modelId="{DFAAC715-42E2-4341-9F55-DF96A37C118D}" srcId="{70D08AE6-C977-49CD-90DF-5DBF58049DFA}" destId="{DE7A39CF-9D04-4619-B0A6-2BBA4C3D63AA}" srcOrd="3" destOrd="0" parTransId="{55C08F00-050D-46BC-B050-D0ED0BBC80E3}" sibTransId="{CDE06CEC-2B2D-4E72-9317-BCD0E5B7326A}"/>
    <dgm:cxn modelId="{25D2FA9C-4021-4FC2-ACA4-AC51843F925A}" type="presOf" srcId="{9C0AA942-1FD9-4D4F-931F-97200B5F7603}" destId="{22B45E81-B0A9-49CA-AC96-18775FC3B701}" srcOrd="1" destOrd="0" presId="urn:microsoft.com/office/officeart/2016/7/layout/RepeatingBendingProcessNew"/>
    <dgm:cxn modelId="{C565E8F5-1017-48E4-8CB7-56BD869B4173}" type="presOf" srcId="{67FAD06F-DEAA-4357-8D1D-B448F5BEC348}" destId="{1DCC77B3-87B8-4EF4-BB52-CE78BC90DBB1}" srcOrd="0" destOrd="0" presId="urn:microsoft.com/office/officeart/2016/7/layout/RepeatingBendingProcessNew"/>
    <dgm:cxn modelId="{F7EBCB5F-1FB1-49F5-B87C-A8F1E61D0F50}" type="presOf" srcId="{70D08AE6-C977-49CD-90DF-5DBF58049DFA}" destId="{AE976B43-5274-4987-A196-1ECB2649D210}" srcOrd="0" destOrd="0" presId="urn:microsoft.com/office/officeart/2016/7/layout/RepeatingBendingProcessNew"/>
    <dgm:cxn modelId="{A954E47E-F42F-4FCE-A467-F7A680484B3D}" srcId="{70D08AE6-C977-49CD-90DF-5DBF58049DFA}" destId="{E697921C-74AA-4F28-A257-30D7F77644F2}" srcOrd="4" destOrd="0" parTransId="{BDD67AC2-B42C-4210-A52A-080D9AE0DCC1}" sibTransId="{D5D0D725-0BF7-405F-B0CC-EE9A8F98493D}"/>
    <dgm:cxn modelId="{A0F935A3-0B1E-41C0-994D-6129B7C2780C}" type="presOf" srcId="{CB5B1FBA-1227-4001-9546-F9D220EED5F5}" destId="{8AAD1964-F467-41CC-AB1A-4E10F3E3CB41}" srcOrd="0" destOrd="0" presId="urn:microsoft.com/office/officeart/2016/7/layout/RepeatingBendingProcessNew"/>
    <dgm:cxn modelId="{52352248-FBD8-4AD7-B1B3-E2E86312E27E}" type="presOf" srcId="{DE7A39CF-9D04-4619-B0A6-2BBA4C3D63AA}" destId="{993D6A09-20A1-449A-84F9-F0AD09305BF4}" srcOrd="0" destOrd="0" presId="urn:microsoft.com/office/officeart/2016/7/layout/RepeatingBendingProcessNew"/>
    <dgm:cxn modelId="{43C744A8-E9F0-4A5C-81BE-4E5C62A47266}" srcId="{70D08AE6-C977-49CD-90DF-5DBF58049DFA}" destId="{67FAD06F-DEAA-4357-8D1D-B448F5BEC348}" srcOrd="0" destOrd="0" parTransId="{88674401-97AC-4711-B2E0-C71529112C77}" sibTransId="{CB5B1FBA-1227-4001-9546-F9D220EED5F5}"/>
    <dgm:cxn modelId="{B9BEEA94-557C-43ED-A166-FD33E39907BE}" type="presOf" srcId="{CB5B1FBA-1227-4001-9546-F9D220EED5F5}" destId="{37760586-598A-4DDC-9731-F75A95645707}" srcOrd="1" destOrd="0" presId="urn:microsoft.com/office/officeart/2016/7/layout/RepeatingBendingProcessNew"/>
    <dgm:cxn modelId="{955FC4CF-09CC-4180-B09C-56AA3008F8B9}" type="presOf" srcId="{24D9BD93-5335-4A98-87B9-415D35E2958D}" destId="{C1F86075-4D1C-477F-93CA-0AE4557CE234}" srcOrd="0" destOrd="0" presId="urn:microsoft.com/office/officeart/2016/7/layout/RepeatingBendingProcessNew"/>
    <dgm:cxn modelId="{CD0F2DC8-DDA1-43E3-8FF5-CD857F6DF7D3}" type="presOf" srcId="{192BE146-001C-4FC1-8F8D-621021AAF0E7}" destId="{0EE3B319-D82E-4A34-9779-55735A8E53E4}" srcOrd="0" destOrd="0" presId="urn:microsoft.com/office/officeart/2016/7/layout/RepeatingBendingProcessNew"/>
    <dgm:cxn modelId="{35CC2899-2B54-495F-B101-FDEF9E1FA5AE}" type="presOf" srcId="{E697921C-74AA-4F28-A257-30D7F77644F2}" destId="{8F08E317-47D9-40CF-9F40-142CD9FC0B47}" srcOrd="0" destOrd="0" presId="urn:microsoft.com/office/officeart/2016/7/layout/RepeatingBendingProcessNew"/>
    <dgm:cxn modelId="{12BF1CF6-5557-46CF-AFB0-621F3A99294C}" srcId="{70D08AE6-C977-49CD-90DF-5DBF58049DFA}" destId="{5D61E934-D334-4CAA-B43B-BC2CD1D5D477}" srcOrd="1" destOrd="0" parTransId="{33E2F59D-1A3D-4E1C-915B-B5EF212303AA}" sibTransId="{9C0AA942-1FD9-4D4F-931F-97200B5F7603}"/>
    <dgm:cxn modelId="{73790D1A-E51A-4673-BCAE-17A2B4E9C046}" type="presOf" srcId="{9C0AA942-1FD9-4D4F-931F-97200B5F7603}" destId="{A7BDC85A-F5BB-4807-A7A5-2AADCAC5F735}" srcOrd="0" destOrd="0" presId="urn:microsoft.com/office/officeart/2016/7/layout/RepeatingBendingProcessNew"/>
    <dgm:cxn modelId="{1532D90C-BA48-48AA-B0AC-BA28DA4E3A58}" type="presOf" srcId="{9B930D2F-1EEC-4D42-A226-C82C9277FB43}" destId="{C7C67B04-4262-4A33-8409-CC46DCA4A3FA}" srcOrd="0" destOrd="0" presId="urn:microsoft.com/office/officeart/2016/7/layout/RepeatingBendingProcessNew"/>
    <dgm:cxn modelId="{AB40D6BB-F6D1-4A62-B00B-CD7882DBE070}" type="presParOf" srcId="{AE976B43-5274-4987-A196-1ECB2649D210}" destId="{1DCC77B3-87B8-4EF4-BB52-CE78BC90DBB1}" srcOrd="0" destOrd="0" presId="urn:microsoft.com/office/officeart/2016/7/layout/RepeatingBendingProcessNew"/>
    <dgm:cxn modelId="{B821CEE4-0006-4AD7-AD69-749993E8D8C7}" type="presParOf" srcId="{AE976B43-5274-4987-A196-1ECB2649D210}" destId="{8AAD1964-F467-41CC-AB1A-4E10F3E3CB41}" srcOrd="1" destOrd="0" presId="urn:microsoft.com/office/officeart/2016/7/layout/RepeatingBendingProcessNew"/>
    <dgm:cxn modelId="{3C4DF6EF-0EE4-475A-A7EE-CF47E1BAA8F0}" type="presParOf" srcId="{8AAD1964-F467-41CC-AB1A-4E10F3E3CB41}" destId="{37760586-598A-4DDC-9731-F75A95645707}" srcOrd="0" destOrd="0" presId="urn:microsoft.com/office/officeart/2016/7/layout/RepeatingBendingProcessNew"/>
    <dgm:cxn modelId="{B882A7A1-0518-4718-84C9-33841D24699A}" type="presParOf" srcId="{AE976B43-5274-4987-A196-1ECB2649D210}" destId="{A7B5712D-BD66-4AD9-8DFA-A6C0D65BC112}" srcOrd="2" destOrd="0" presId="urn:microsoft.com/office/officeart/2016/7/layout/RepeatingBendingProcessNew"/>
    <dgm:cxn modelId="{E07D7B2F-EBA7-44D1-8D7E-69E8606784D7}" type="presParOf" srcId="{AE976B43-5274-4987-A196-1ECB2649D210}" destId="{A7BDC85A-F5BB-4807-A7A5-2AADCAC5F735}" srcOrd="3" destOrd="0" presId="urn:microsoft.com/office/officeart/2016/7/layout/RepeatingBendingProcessNew"/>
    <dgm:cxn modelId="{E792CDA1-4B76-469A-BEA4-A93B14D2224B}" type="presParOf" srcId="{A7BDC85A-F5BB-4807-A7A5-2AADCAC5F735}" destId="{22B45E81-B0A9-49CA-AC96-18775FC3B701}" srcOrd="0" destOrd="0" presId="urn:microsoft.com/office/officeart/2016/7/layout/RepeatingBendingProcessNew"/>
    <dgm:cxn modelId="{02B10874-7FA1-4889-8E4D-BFEF166FCA7C}" type="presParOf" srcId="{AE976B43-5274-4987-A196-1ECB2649D210}" destId="{C7C67B04-4262-4A33-8409-CC46DCA4A3FA}" srcOrd="4" destOrd="0" presId="urn:microsoft.com/office/officeart/2016/7/layout/RepeatingBendingProcessNew"/>
    <dgm:cxn modelId="{958415BE-A70D-4BF2-8C5F-C56CFB84449C}" type="presParOf" srcId="{AE976B43-5274-4987-A196-1ECB2649D210}" destId="{0EE3B319-D82E-4A34-9779-55735A8E53E4}" srcOrd="5" destOrd="0" presId="urn:microsoft.com/office/officeart/2016/7/layout/RepeatingBendingProcessNew"/>
    <dgm:cxn modelId="{46F31ABC-72F7-44D4-A039-9B36225E503B}" type="presParOf" srcId="{0EE3B319-D82E-4A34-9779-55735A8E53E4}" destId="{84A6472D-8795-46DE-ACEC-4591AC9EF243}" srcOrd="0" destOrd="0" presId="urn:microsoft.com/office/officeart/2016/7/layout/RepeatingBendingProcessNew"/>
    <dgm:cxn modelId="{D22C53DB-CDCD-4B23-848A-0EBAB7FB4509}" type="presParOf" srcId="{AE976B43-5274-4987-A196-1ECB2649D210}" destId="{993D6A09-20A1-449A-84F9-F0AD09305BF4}" srcOrd="6" destOrd="0" presId="urn:microsoft.com/office/officeart/2016/7/layout/RepeatingBendingProcessNew"/>
    <dgm:cxn modelId="{1E8FC844-A99A-4077-B6BC-8C5E69122C24}" type="presParOf" srcId="{AE976B43-5274-4987-A196-1ECB2649D210}" destId="{0FDF1D59-2539-4E69-BAB9-9AF3D98B2152}" srcOrd="7" destOrd="0" presId="urn:microsoft.com/office/officeart/2016/7/layout/RepeatingBendingProcessNew"/>
    <dgm:cxn modelId="{EC9EBDF8-A842-4356-9876-E94D9EA2A83D}" type="presParOf" srcId="{0FDF1D59-2539-4E69-BAB9-9AF3D98B2152}" destId="{FAD8FBDE-D758-4E90-AD9E-369F6BA7C46D}" srcOrd="0" destOrd="0" presId="urn:microsoft.com/office/officeart/2016/7/layout/RepeatingBendingProcessNew"/>
    <dgm:cxn modelId="{A88CF7FB-6B6C-46ED-B36B-005D3BB0C418}" type="presParOf" srcId="{AE976B43-5274-4987-A196-1ECB2649D210}" destId="{8F08E317-47D9-40CF-9F40-142CD9FC0B47}" srcOrd="8" destOrd="0" presId="urn:microsoft.com/office/officeart/2016/7/layout/RepeatingBendingProcessNew"/>
    <dgm:cxn modelId="{E61DCDC6-D32C-4729-B07D-D62BEA2AC449}" type="presParOf" srcId="{AE976B43-5274-4987-A196-1ECB2649D210}" destId="{355D19CB-4E72-4DE8-B056-9E2481C6CBAA}" srcOrd="9" destOrd="0" presId="urn:microsoft.com/office/officeart/2016/7/layout/RepeatingBendingProcessNew"/>
    <dgm:cxn modelId="{B55EEAC6-0D72-4289-83CA-140E1A0DEE2D}" type="presParOf" srcId="{355D19CB-4E72-4DE8-B056-9E2481C6CBAA}" destId="{A1532D64-0C0D-4875-B922-9087A9FF8935}" srcOrd="0" destOrd="0" presId="urn:microsoft.com/office/officeart/2016/7/layout/RepeatingBendingProcessNew"/>
    <dgm:cxn modelId="{673C4457-AF83-4233-947D-038A3B4F81B3}" type="presParOf" srcId="{AE976B43-5274-4987-A196-1ECB2649D210}" destId="{C1F86075-4D1C-477F-93CA-0AE4557CE234}"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0AC04-416F-43AE-A9F3-9AC4C00F590F}" type="datetimeFigureOut">
              <a:rPr lang="en-IN" smtClean="0"/>
              <a:t>31-03-2025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03F8-66B5-4F45-8F71-1319DA945C26}" type="slidenum">
              <a:rPr lang="en-IN" smtClean="0"/>
              <a:t>‹#›</a:t>
            </a:fld>
            <a:endParaRPr lang="en-IN"/>
          </a:p>
        </p:txBody>
      </p:sp>
    </p:spTree>
    <p:extLst>
      <p:ext uri="{BB962C8B-B14F-4D97-AF65-F5344CB8AC3E}">
        <p14:creationId xmlns:p14="http://schemas.microsoft.com/office/powerpoint/2010/main" val="300599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4</a:t>
            </a:fld>
            <a:endParaRPr lang="en-IN"/>
          </a:p>
        </p:txBody>
      </p:sp>
    </p:spTree>
    <p:extLst>
      <p:ext uri="{BB962C8B-B14F-4D97-AF65-F5344CB8AC3E}">
        <p14:creationId xmlns:p14="http://schemas.microsoft.com/office/powerpoint/2010/main" val="362466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7D6C188-91E1-7F2B-67D7-25EC6B5A7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721D1D3-FDCA-3871-0EDF-0284979854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5FD0F3A-157C-93AB-E2D2-463C15B2E419}"/>
              </a:ext>
            </a:extLst>
          </p:cNvPr>
          <p:cNvSpPr>
            <a:spLocks noGrp="1"/>
          </p:cNvSpPr>
          <p:nvPr>
            <p:ph type="body" idx="1"/>
          </p:nvPr>
        </p:nvSpPr>
        <p:spPr/>
        <p:txBody>
          <a:bodyPr/>
          <a:lstStyle/>
          <a:p>
            <a:r>
              <a:rPr lang="en-IN"/>
              <a:t>Anil</a:t>
            </a:r>
          </a:p>
        </p:txBody>
      </p:sp>
      <p:sp>
        <p:nvSpPr>
          <p:cNvPr id="4" name="Slide Number Placeholder 3">
            <a:extLst>
              <a:ext uri="{FF2B5EF4-FFF2-40B4-BE49-F238E27FC236}">
                <a16:creationId xmlns:a16="http://schemas.microsoft.com/office/drawing/2014/main" xmlns="" id="{A028F67D-C395-EA2A-7829-CEE487CACC0F}"/>
              </a:ext>
            </a:extLst>
          </p:cNvPr>
          <p:cNvSpPr>
            <a:spLocks noGrp="1"/>
          </p:cNvSpPr>
          <p:nvPr>
            <p:ph type="sldNum" sz="quarter" idx="5"/>
          </p:nvPr>
        </p:nvSpPr>
        <p:spPr/>
        <p:txBody>
          <a:bodyPr/>
          <a:lstStyle/>
          <a:p>
            <a:fld id="{50DC03F8-66B5-4F45-8F71-1319DA945C26}" type="slidenum">
              <a:rPr lang="en-IN" smtClean="0"/>
              <a:t>7</a:t>
            </a:fld>
            <a:endParaRPr lang="en-IN"/>
          </a:p>
        </p:txBody>
      </p:sp>
    </p:spTree>
    <p:extLst>
      <p:ext uri="{BB962C8B-B14F-4D97-AF65-F5344CB8AC3E}">
        <p14:creationId xmlns:p14="http://schemas.microsoft.com/office/powerpoint/2010/main" val="3634981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8</a:t>
            </a:fld>
            <a:endParaRPr lang="en-IN"/>
          </a:p>
        </p:txBody>
      </p:sp>
    </p:spTree>
    <p:extLst>
      <p:ext uri="{BB962C8B-B14F-4D97-AF65-F5344CB8AC3E}">
        <p14:creationId xmlns:p14="http://schemas.microsoft.com/office/powerpoint/2010/main" val="3312304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8318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1178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896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8528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470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704515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766945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4079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20805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8142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89641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530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54302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3144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16479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3/31/2025</a:t>
            </a:fld>
            <a:endParaRPr lang="en-US"/>
          </a:p>
        </p:txBody>
      </p:sp>
    </p:spTree>
    <p:extLst>
      <p:ext uri="{BB962C8B-B14F-4D97-AF65-F5344CB8AC3E}">
        <p14:creationId xmlns:p14="http://schemas.microsoft.com/office/powerpoint/2010/main" val="168448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314878466"/>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Babz-30/TextExtractionAPI_Team_TechRookies/blob/main/Documentation/document_md/results.md" TargetMode="External"/><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Babz-30/TextExtractionAPI_Team_TechRookies/blob/main/Source/OCRApplication/OCRApplication/Preprocesssing/RotateImage.cs" TargetMode="External"/><Relationship Id="rId13" Type="http://schemas.openxmlformats.org/officeDocument/2006/relationships/hyperlink" Target="https://github.com/Babz-30/TextExtractionAPI_Team_TechRookies/blob/main/Source/OCRApplication/OCRApplication/Preprocesssing/Binarization.cs"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hyperlink" Target="https://github.com/Babz-30/TextExtractionAPI_Team_TechRookies/blob/main/Source/OCRApplication/OCRApplication/Preprocesssing/Grayscale.c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hyperlink" Target="https://github.com/Babz-30/TextExtractionAPI_Team_TechRookies/blob/main/Source/OCRApplication/OCRApplication/Preprocesssing/InvertImage.cs" TargetMode="External"/><Relationship Id="rId5" Type="http://schemas.openxmlformats.org/officeDocument/2006/relationships/diagramQuickStyle" Target="../diagrams/quickStyle3.xml"/><Relationship Id="rId15" Type="http://schemas.openxmlformats.org/officeDocument/2006/relationships/hyperlink" Target="https://github.com/Babz-30/TextExtractionAPI_Team_TechRookies/blob/main/Source/OCRApplication/OCRApplication/Preprocesssing/MirrorImage.cs" TargetMode="External"/><Relationship Id="rId10" Type="http://schemas.openxmlformats.org/officeDocument/2006/relationships/hyperlink" Target="https://github.com/Babz-30/TextExtractionAPI_Team_TechRookies/blob/main/Source/OCRApplication/OCRApplication/Preprocesssing/CannyFilter.cs" TargetMode="External"/><Relationship Id="rId4" Type="http://schemas.openxmlformats.org/officeDocument/2006/relationships/diagramLayout" Target="../diagrams/layout3.xml"/><Relationship Id="rId9" Type="http://schemas.openxmlformats.org/officeDocument/2006/relationships/hyperlink" Target="https://github.com/Babz-30/TextExtractionAPI_Team_TechRookies/blob/main/Source/OCRApplication/OCRApplication/Preprocesssing/ResizeImage.cs" TargetMode="External"/><Relationship Id="rId14" Type="http://schemas.openxmlformats.org/officeDocument/2006/relationships/hyperlink" Target="https://github.com/Babz-30/TextExtractionAPI_Team_TechRookies/blob/main/Source/OCRApplication/OCRApplication/Preprocesssing/HistogramAdjustment.c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B2AB5-1362-3069-EE33-2B2573537BA2}"/>
              </a:ext>
            </a:extLst>
          </p:cNvPr>
          <p:cNvSpPr>
            <a:spLocks noGrp="1"/>
          </p:cNvSpPr>
          <p:nvPr>
            <p:ph type="title"/>
          </p:nvPr>
        </p:nvSpPr>
        <p:spPr>
          <a:xfrm>
            <a:off x="838200" y="1702712"/>
            <a:ext cx="6006464" cy="1201519"/>
          </a:xfrm>
        </p:spPr>
        <p:txBody>
          <a:bodyPr vert="horz" lIns="91440" tIns="45720" rIns="91440" bIns="45720" rtlCol="0" anchor="t">
            <a:noAutofit/>
          </a:bodyPr>
          <a:lstStyle/>
          <a:p>
            <a:r>
              <a:rPr lang="en-US">
                <a:solidFill>
                  <a:schemeClr val="tx1"/>
                </a:solidFill>
              </a:rPr>
              <a:t>ML 24/25-10 Creating Text from Images with OCR API</a:t>
            </a:r>
          </a:p>
          <a:p>
            <a:endParaRPr lang="en-US" sz="3700" kern="1200">
              <a:solidFill>
                <a:schemeClr val="tx1"/>
              </a:solidFill>
              <a:latin typeface="+mj-lt"/>
            </a:endParaRPr>
          </a:p>
        </p:txBody>
      </p:sp>
      <p:sp>
        <p:nvSpPr>
          <p:cNvPr id="4" name="TextBox 3">
            <a:extLst>
              <a:ext uri="{FF2B5EF4-FFF2-40B4-BE49-F238E27FC236}">
                <a16:creationId xmlns:a16="http://schemas.microsoft.com/office/drawing/2014/main" xmlns="" id="{21BAE754-6F41-C7D7-14FA-5EC7FA6065FD}"/>
              </a:ext>
            </a:extLst>
          </p:cNvPr>
          <p:cNvSpPr txBox="1"/>
          <p:nvPr/>
        </p:nvSpPr>
        <p:spPr>
          <a:xfrm>
            <a:off x="838200" y="3499791"/>
            <a:ext cx="9055618" cy="1504731"/>
          </a:xfrm>
          <a:prstGeom prst="rect">
            <a:avLst/>
          </a:prstGeom>
        </p:spPr>
        <p:txBody>
          <a:bodyPr vert="horz" lIns="91440" tIns="45720" rIns="91440" bIns="45720" rtlCol="0" anchor="t">
            <a:normAutofit/>
          </a:bodyPr>
          <a:lstStyle/>
          <a:p>
            <a:pPr>
              <a:lnSpc>
                <a:spcPct val="90000"/>
              </a:lnSpc>
              <a:spcAft>
                <a:spcPts val="600"/>
              </a:spcAft>
            </a:pPr>
            <a:r>
              <a:rPr lang="en-US" sz="2400" i="1" err="1"/>
              <a:t>Team_TechRookies</a:t>
            </a:r>
            <a:endParaRPr lang="en-US" sz="2400" i="1"/>
          </a:p>
          <a:p>
            <a:pPr>
              <a:lnSpc>
                <a:spcPct val="90000"/>
              </a:lnSpc>
              <a:spcAft>
                <a:spcPts val="600"/>
              </a:spcAft>
            </a:pPr>
            <a:r>
              <a:rPr lang="en-US" sz="2400" i="1"/>
              <a:t>Akanksha </a:t>
            </a:r>
            <a:r>
              <a:rPr lang="en-US" sz="2400">
                <a:ea typeface="+mn-lt"/>
                <a:cs typeface="+mn-lt"/>
              </a:rPr>
              <a:t>Venkatesh </a:t>
            </a:r>
            <a:r>
              <a:rPr lang="en-US" sz="2400" err="1">
                <a:ea typeface="+mn-lt"/>
                <a:cs typeface="+mn-lt"/>
              </a:rPr>
              <a:t>Venkatesh</a:t>
            </a:r>
            <a:r>
              <a:rPr lang="en-US" sz="2400">
                <a:ea typeface="+mn-lt"/>
                <a:cs typeface="+mn-lt"/>
              </a:rPr>
              <a:t> </a:t>
            </a:r>
            <a:r>
              <a:rPr lang="en-US" sz="2400" err="1">
                <a:ea typeface="+mn-lt"/>
                <a:cs typeface="+mn-lt"/>
              </a:rPr>
              <a:t>Baitipuli</a:t>
            </a:r>
            <a:r>
              <a:rPr lang="en-US" sz="2400">
                <a:ea typeface="+mn-lt"/>
                <a:cs typeface="+mn-lt"/>
              </a:rPr>
              <a:t>- 1568316</a:t>
            </a:r>
          </a:p>
          <a:p>
            <a:pPr>
              <a:lnSpc>
                <a:spcPct val="90000"/>
              </a:lnSpc>
              <a:spcAft>
                <a:spcPts val="600"/>
              </a:spcAft>
            </a:pPr>
            <a:r>
              <a:rPr lang="en-US" sz="2400" i="1"/>
              <a:t>Babitha Nadar -1566929</a:t>
            </a:r>
          </a:p>
        </p:txBody>
      </p:sp>
      <p:pic>
        <p:nvPicPr>
          <p:cNvPr id="6" name="Picture 5">
            <a:extLst>
              <a:ext uri="{FF2B5EF4-FFF2-40B4-BE49-F238E27FC236}">
                <a16:creationId xmlns:a16="http://schemas.microsoft.com/office/drawing/2014/main" xmlns="" id="{8D2BF739-7598-721B-65CF-5C737DD4796C}"/>
              </a:ext>
            </a:extLst>
          </p:cNvPr>
          <p:cNvPicPr>
            <a:picLocks noChangeAspect="1"/>
          </p:cNvPicPr>
          <p:nvPr/>
        </p:nvPicPr>
        <p:blipFill rotWithShape="1">
          <a:blip r:embed="rId2"/>
          <a:srcRect t="16364" r="2" b="767"/>
          <a:stretch/>
        </p:blipFill>
        <p:spPr>
          <a:xfrm>
            <a:off x="6541932" y="1968276"/>
            <a:ext cx="4369112" cy="1828461"/>
          </a:xfrm>
          <a:prstGeom prst="rect">
            <a:avLst/>
          </a:prstGeom>
        </p:spPr>
      </p:pic>
      <p:sp>
        <p:nvSpPr>
          <p:cNvPr id="3" name="TextBox 2">
            <a:extLst>
              <a:ext uri="{FF2B5EF4-FFF2-40B4-BE49-F238E27FC236}">
                <a16:creationId xmlns:a16="http://schemas.microsoft.com/office/drawing/2014/main" xmlns="" id="{F0A5277A-DCAE-9A0F-2E6B-D1024B5BE3EE}"/>
              </a:ext>
            </a:extLst>
          </p:cNvPr>
          <p:cNvSpPr txBox="1"/>
          <p:nvPr/>
        </p:nvSpPr>
        <p:spPr>
          <a:xfrm>
            <a:off x="841130" y="5275384"/>
            <a:ext cx="89036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ea typeface="+mn-lt"/>
                <a:cs typeface="+mn-lt"/>
              </a:rPr>
              <a:t>Date: 2025, March 25</a:t>
            </a:r>
            <a:endParaRPr lang="en-US" sz="1600">
              <a:ea typeface="+mn-lt"/>
              <a:cs typeface="+mn-lt"/>
            </a:endParaRPr>
          </a:p>
          <a:p>
            <a:r>
              <a:rPr lang="en-GB" sz="1600">
                <a:ea typeface="+mn-lt"/>
                <a:cs typeface="+mn-lt"/>
              </a:rPr>
              <a:t>M. Eng. Information Technology WS 24-25/ Prof. </a:t>
            </a:r>
            <a:r>
              <a:rPr lang="en-US" sz="1600">
                <a:ea typeface="+mn-lt"/>
                <a:cs typeface="+mn-lt"/>
              </a:rPr>
              <a:t>Damir Dobric</a:t>
            </a:r>
            <a:r>
              <a:rPr lang="en-GB" sz="1600">
                <a:ea typeface="+mn-lt"/>
                <a:cs typeface="+mn-lt"/>
              </a:rPr>
              <a:t> / Software Engineering </a:t>
            </a:r>
          </a:p>
          <a:p>
            <a:pPr algn="l"/>
            <a:endParaRPr lang="en-GB" sz="1600"/>
          </a:p>
        </p:txBody>
      </p:sp>
    </p:spTree>
    <p:extLst>
      <p:ext uri="{BB962C8B-B14F-4D97-AF65-F5344CB8AC3E}">
        <p14:creationId xmlns:p14="http://schemas.microsoft.com/office/powerpoint/2010/main" val="2679734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6737B-A0DE-EEEA-2F4A-CCCD1F8EA962}"/>
              </a:ext>
            </a:extLst>
          </p:cNvPr>
          <p:cNvSpPr>
            <a:spLocks noGrp="1"/>
          </p:cNvSpPr>
          <p:nvPr>
            <p:ph type="title"/>
          </p:nvPr>
        </p:nvSpPr>
        <p:spPr>
          <a:xfrm>
            <a:off x="677334" y="350781"/>
            <a:ext cx="8596668" cy="744638"/>
          </a:xfrm>
        </p:spPr>
        <p:txBody>
          <a:bodyPr/>
          <a:lstStyle/>
          <a:p>
            <a:r>
              <a:rPr lang="en-IN"/>
              <a:t>Result – Misaligned Bill</a:t>
            </a:r>
            <a:endParaRPr lang="x-none"/>
          </a:p>
        </p:txBody>
      </p:sp>
      <p:pic>
        <p:nvPicPr>
          <p:cNvPr id="5" name="Picture 4">
            <a:extLst>
              <a:ext uri="{FF2B5EF4-FFF2-40B4-BE49-F238E27FC236}">
                <a16:creationId xmlns:a16="http://schemas.microsoft.com/office/drawing/2014/main" xmlns="" id="{E8FD452E-6388-2E1F-9B06-073598FC56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948" y="1269999"/>
            <a:ext cx="2346541" cy="2566076"/>
          </a:xfrm>
          <a:prstGeom prst="rect">
            <a:avLst/>
          </a:prstGeom>
        </p:spPr>
      </p:pic>
      <p:pic>
        <p:nvPicPr>
          <p:cNvPr id="7" name="Picture 6">
            <a:extLst>
              <a:ext uri="{FF2B5EF4-FFF2-40B4-BE49-F238E27FC236}">
                <a16:creationId xmlns:a16="http://schemas.microsoft.com/office/drawing/2014/main" xmlns="" id="{E35B8904-4543-6EE5-C9AD-1CA4DD28E2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89" y="1218969"/>
            <a:ext cx="3150154" cy="2822089"/>
          </a:xfrm>
          <a:prstGeom prst="rect">
            <a:avLst/>
          </a:prstGeom>
        </p:spPr>
      </p:pic>
      <p:pic>
        <p:nvPicPr>
          <p:cNvPr id="9" name="Picture 8" descr="A screenshot of a black screen&#10;&#10;AI-generated content may be incorrect.">
            <a:extLst>
              <a:ext uri="{FF2B5EF4-FFF2-40B4-BE49-F238E27FC236}">
                <a16:creationId xmlns:a16="http://schemas.microsoft.com/office/drawing/2014/main" xmlns="" id="{9C1EB319-E671-C4D0-31B9-576BE2D56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7965" y="1028492"/>
            <a:ext cx="4243217" cy="2400508"/>
          </a:xfrm>
          <a:prstGeom prst="rect">
            <a:avLst/>
          </a:prstGeom>
        </p:spPr>
      </p:pic>
      <p:pic>
        <p:nvPicPr>
          <p:cNvPr id="11" name="Picture 10" descr="A graph of different colored bars&#10;&#10;AI-generated content may be incorrect.">
            <a:extLst>
              <a:ext uri="{FF2B5EF4-FFF2-40B4-BE49-F238E27FC236}">
                <a16:creationId xmlns:a16="http://schemas.microsoft.com/office/drawing/2014/main" xmlns="" id="{59CD001D-564A-86ED-828B-BAEB722FD4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7965" y="4015161"/>
            <a:ext cx="4243217" cy="2617969"/>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xmlns="" id="{3D8267EB-6216-DB81-5605-352E03F452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7334" y="4083175"/>
            <a:ext cx="5674305" cy="2481942"/>
          </a:xfrm>
          <a:prstGeom prst="rect">
            <a:avLst/>
          </a:prstGeom>
        </p:spPr>
      </p:pic>
      <p:sp>
        <p:nvSpPr>
          <p:cNvPr id="14" name="TextBox 13">
            <a:extLst>
              <a:ext uri="{FF2B5EF4-FFF2-40B4-BE49-F238E27FC236}">
                <a16:creationId xmlns:a16="http://schemas.microsoft.com/office/drawing/2014/main" xmlns="" id="{FCC2E82B-7336-0FEC-0A64-509CD7D0ACE2}"/>
              </a:ext>
            </a:extLst>
          </p:cNvPr>
          <p:cNvSpPr txBox="1"/>
          <p:nvPr/>
        </p:nvSpPr>
        <p:spPr>
          <a:xfrm>
            <a:off x="1035864" y="910753"/>
            <a:ext cx="1681871" cy="369332"/>
          </a:xfrm>
          <a:prstGeom prst="rect">
            <a:avLst/>
          </a:prstGeom>
          <a:noFill/>
        </p:spPr>
        <p:txBody>
          <a:bodyPr wrap="none" rtlCol="0">
            <a:spAutoFit/>
          </a:bodyPr>
          <a:lstStyle/>
          <a:p>
            <a:r>
              <a:rPr lang="en-IN"/>
              <a:t>Original Image</a:t>
            </a:r>
            <a:endParaRPr lang="x-none"/>
          </a:p>
        </p:txBody>
      </p:sp>
      <p:sp>
        <p:nvSpPr>
          <p:cNvPr id="17" name="TextBox 16">
            <a:extLst>
              <a:ext uri="{FF2B5EF4-FFF2-40B4-BE49-F238E27FC236}">
                <a16:creationId xmlns:a16="http://schemas.microsoft.com/office/drawing/2014/main" xmlns="" id="{934EF7A0-0D8F-AA18-ED66-65A52DA75C9B}"/>
              </a:ext>
            </a:extLst>
          </p:cNvPr>
          <p:cNvSpPr txBox="1"/>
          <p:nvPr/>
        </p:nvSpPr>
        <p:spPr>
          <a:xfrm>
            <a:off x="3264061" y="1095419"/>
            <a:ext cx="1265475" cy="646331"/>
          </a:xfrm>
          <a:prstGeom prst="rect">
            <a:avLst/>
          </a:prstGeom>
          <a:noFill/>
        </p:spPr>
        <p:txBody>
          <a:bodyPr wrap="none" rtlCol="0">
            <a:spAutoFit/>
          </a:bodyPr>
          <a:lstStyle/>
          <a:p>
            <a:r>
              <a:rPr lang="en-IN"/>
              <a:t>Processed </a:t>
            </a:r>
          </a:p>
          <a:p>
            <a:r>
              <a:rPr lang="en-IN"/>
              <a:t>Image</a:t>
            </a:r>
            <a:endParaRPr lang="x-none"/>
          </a:p>
        </p:txBody>
      </p:sp>
      <p:sp>
        <p:nvSpPr>
          <p:cNvPr id="18" name="TextBox 17">
            <a:extLst>
              <a:ext uri="{FF2B5EF4-FFF2-40B4-BE49-F238E27FC236}">
                <a16:creationId xmlns:a16="http://schemas.microsoft.com/office/drawing/2014/main" xmlns="" id="{ECEE5034-50DA-F3AC-7B17-D4E0C772B2DE}"/>
              </a:ext>
            </a:extLst>
          </p:cNvPr>
          <p:cNvSpPr txBox="1"/>
          <p:nvPr/>
        </p:nvSpPr>
        <p:spPr>
          <a:xfrm>
            <a:off x="6897965" y="638364"/>
            <a:ext cx="2214452" cy="369332"/>
          </a:xfrm>
          <a:prstGeom prst="rect">
            <a:avLst/>
          </a:prstGeom>
          <a:noFill/>
        </p:spPr>
        <p:txBody>
          <a:bodyPr wrap="none" rtlCol="0">
            <a:spAutoFit/>
          </a:bodyPr>
          <a:lstStyle/>
          <a:p>
            <a:r>
              <a:rPr lang="en-IN"/>
              <a:t>Performance Matrix</a:t>
            </a:r>
            <a:endParaRPr lang="x-none"/>
          </a:p>
        </p:txBody>
      </p:sp>
      <p:sp>
        <p:nvSpPr>
          <p:cNvPr id="19" name="TextBox 18">
            <a:extLst>
              <a:ext uri="{FF2B5EF4-FFF2-40B4-BE49-F238E27FC236}">
                <a16:creationId xmlns:a16="http://schemas.microsoft.com/office/drawing/2014/main" xmlns="" id="{99F68E32-E7DA-B058-E27E-4983C252518A}"/>
              </a:ext>
            </a:extLst>
          </p:cNvPr>
          <p:cNvSpPr txBox="1"/>
          <p:nvPr/>
        </p:nvSpPr>
        <p:spPr>
          <a:xfrm>
            <a:off x="6811274" y="3632563"/>
            <a:ext cx="2387833" cy="369332"/>
          </a:xfrm>
          <a:prstGeom prst="rect">
            <a:avLst/>
          </a:prstGeom>
          <a:noFill/>
        </p:spPr>
        <p:txBody>
          <a:bodyPr wrap="none" rtlCol="0">
            <a:spAutoFit/>
          </a:bodyPr>
          <a:lstStyle/>
          <a:p>
            <a:r>
              <a:rPr lang="en-IN"/>
              <a:t>Visual representation</a:t>
            </a:r>
            <a:endParaRPr lang="x-none"/>
          </a:p>
        </p:txBody>
      </p:sp>
      <p:sp>
        <p:nvSpPr>
          <p:cNvPr id="20" name="TextBox 19">
            <a:extLst>
              <a:ext uri="{FF2B5EF4-FFF2-40B4-BE49-F238E27FC236}">
                <a16:creationId xmlns:a16="http://schemas.microsoft.com/office/drawing/2014/main" xmlns="" id="{51DDFE7E-E751-906D-AAC3-C330244F7F0F}"/>
              </a:ext>
            </a:extLst>
          </p:cNvPr>
          <p:cNvSpPr txBox="1"/>
          <p:nvPr/>
        </p:nvSpPr>
        <p:spPr>
          <a:xfrm>
            <a:off x="3156825" y="3768239"/>
            <a:ext cx="1771639" cy="369332"/>
          </a:xfrm>
          <a:prstGeom prst="rect">
            <a:avLst/>
          </a:prstGeom>
          <a:noFill/>
        </p:spPr>
        <p:txBody>
          <a:bodyPr wrap="none" rtlCol="0">
            <a:spAutoFit/>
          </a:bodyPr>
          <a:lstStyle/>
          <a:p>
            <a:r>
              <a:rPr lang="en-IN"/>
              <a:t>Console Output</a:t>
            </a:r>
            <a:endParaRPr lang="x-none"/>
          </a:p>
        </p:txBody>
      </p:sp>
    </p:spTree>
    <p:extLst>
      <p:ext uri="{BB962C8B-B14F-4D97-AF65-F5344CB8AC3E}">
        <p14:creationId xmlns:p14="http://schemas.microsoft.com/office/powerpoint/2010/main" val="375151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BF0E856-F58D-6AE6-093D-2F46BD444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54A7B56-2071-F8F2-40B4-4BAA94E35BCD}"/>
              </a:ext>
            </a:extLst>
          </p:cNvPr>
          <p:cNvSpPr>
            <a:spLocks noGrp="1"/>
          </p:cNvSpPr>
          <p:nvPr>
            <p:ph type="title"/>
          </p:nvPr>
        </p:nvSpPr>
        <p:spPr>
          <a:xfrm>
            <a:off x="677334" y="350781"/>
            <a:ext cx="8596668" cy="744638"/>
          </a:xfrm>
        </p:spPr>
        <p:txBody>
          <a:bodyPr/>
          <a:lstStyle/>
          <a:p>
            <a:r>
              <a:rPr lang="en-IN"/>
              <a:t>Result – Flipped Text</a:t>
            </a:r>
            <a:endParaRPr lang="x-none"/>
          </a:p>
        </p:txBody>
      </p:sp>
      <p:sp>
        <p:nvSpPr>
          <p:cNvPr id="14" name="TextBox 13">
            <a:extLst>
              <a:ext uri="{FF2B5EF4-FFF2-40B4-BE49-F238E27FC236}">
                <a16:creationId xmlns:a16="http://schemas.microsoft.com/office/drawing/2014/main" xmlns="" id="{6C67914A-FCCF-134E-6ED1-F8D924D716C5}"/>
              </a:ext>
            </a:extLst>
          </p:cNvPr>
          <p:cNvSpPr txBox="1"/>
          <p:nvPr/>
        </p:nvSpPr>
        <p:spPr>
          <a:xfrm>
            <a:off x="601023" y="1160218"/>
            <a:ext cx="1730426" cy="369332"/>
          </a:xfrm>
          <a:prstGeom prst="rect">
            <a:avLst/>
          </a:prstGeom>
          <a:noFill/>
        </p:spPr>
        <p:txBody>
          <a:bodyPr wrap="square" rtlCol="0">
            <a:spAutoFit/>
          </a:bodyPr>
          <a:lstStyle/>
          <a:p>
            <a:r>
              <a:rPr lang="en-IN"/>
              <a:t>Original Image</a:t>
            </a:r>
            <a:endParaRPr lang="x-none"/>
          </a:p>
        </p:txBody>
      </p:sp>
      <p:sp>
        <p:nvSpPr>
          <p:cNvPr id="17" name="TextBox 16">
            <a:extLst>
              <a:ext uri="{FF2B5EF4-FFF2-40B4-BE49-F238E27FC236}">
                <a16:creationId xmlns:a16="http://schemas.microsoft.com/office/drawing/2014/main" xmlns="" id="{BD901C44-5BB4-07C4-0199-33BC83804F9E}"/>
              </a:ext>
            </a:extLst>
          </p:cNvPr>
          <p:cNvSpPr txBox="1"/>
          <p:nvPr/>
        </p:nvSpPr>
        <p:spPr>
          <a:xfrm>
            <a:off x="3262813" y="1160218"/>
            <a:ext cx="1909823" cy="369332"/>
          </a:xfrm>
          <a:prstGeom prst="rect">
            <a:avLst/>
          </a:prstGeom>
          <a:noFill/>
        </p:spPr>
        <p:txBody>
          <a:bodyPr wrap="square" rtlCol="0">
            <a:spAutoFit/>
          </a:bodyPr>
          <a:lstStyle/>
          <a:p>
            <a:r>
              <a:rPr lang="en-IN"/>
              <a:t>Processed Image</a:t>
            </a:r>
            <a:endParaRPr lang="x-none"/>
          </a:p>
        </p:txBody>
      </p:sp>
      <p:sp>
        <p:nvSpPr>
          <p:cNvPr id="18" name="TextBox 17">
            <a:extLst>
              <a:ext uri="{FF2B5EF4-FFF2-40B4-BE49-F238E27FC236}">
                <a16:creationId xmlns:a16="http://schemas.microsoft.com/office/drawing/2014/main" xmlns="" id="{92E963C4-46AD-D6B7-9B38-71C4B05DFFC1}"/>
              </a:ext>
            </a:extLst>
          </p:cNvPr>
          <p:cNvSpPr txBox="1"/>
          <p:nvPr/>
        </p:nvSpPr>
        <p:spPr>
          <a:xfrm>
            <a:off x="6897965" y="638364"/>
            <a:ext cx="2214452" cy="369332"/>
          </a:xfrm>
          <a:prstGeom prst="rect">
            <a:avLst/>
          </a:prstGeom>
          <a:noFill/>
        </p:spPr>
        <p:txBody>
          <a:bodyPr wrap="none" rtlCol="0">
            <a:spAutoFit/>
          </a:bodyPr>
          <a:lstStyle/>
          <a:p>
            <a:r>
              <a:rPr lang="en-IN"/>
              <a:t>Performance Matrix</a:t>
            </a:r>
            <a:endParaRPr lang="x-none"/>
          </a:p>
        </p:txBody>
      </p:sp>
      <p:sp>
        <p:nvSpPr>
          <p:cNvPr id="19" name="TextBox 18">
            <a:extLst>
              <a:ext uri="{FF2B5EF4-FFF2-40B4-BE49-F238E27FC236}">
                <a16:creationId xmlns:a16="http://schemas.microsoft.com/office/drawing/2014/main" xmlns="" id="{C661C7C5-2420-4C3C-275F-158DEE8182C0}"/>
              </a:ext>
            </a:extLst>
          </p:cNvPr>
          <p:cNvSpPr txBox="1"/>
          <p:nvPr/>
        </p:nvSpPr>
        <p:spPr>
          <a:xfrm>
            <a:off x="6897965" y="3607526"/>
            <a:ext cx="2387833" cy="369332"/>
          </a:xfrm>
          <a:prstGeom prst="rect">
            <a:avLst/>
          </a:prstGeom>
          <a:noFill/>
        </p:spPr>
        <p:txBody>
          <a:bodyPr wrap="none" rtlCol="0">
            <a:spAutoFit/>
          </a:bodyPr>
          <a:lstStyle/>
          <a:p>
            <a:r>
              <a:rPr lang="en-IN"/>
              <a:t>Visual representation</a:t>
            </a:r>
            <a:endParaRPr lang="x-none"/>
          </a:p>
        </p:txBody>
      </p:sp>
      <p:sp>
        <p:nvSpPr>
          <p:cNvPr id="20" name="TextBox 19">
            <a:extLst>
              <a:ext uri="{FF2B5EF4-FFF2-40B4-BE49-F238E27FC236}">
                <a16:creationId xmlns:a16="http://schemas.microsoft.com/office/drawing/2014/main" xmlns="" id="{8E3AA0A7-7CBC-D228-50BF-BE0E0BF52139}"/>
              </a:ext>
            </a:extLst>
          </p:cNvPr>
          <p:cNvSpPr txBox="1"/>
          <p:nvPr/>
        </p:nvSpPr>
        <p:spPr>
          <a:xfrm>
            <a:off x="2107073" y="3402853"/>
            <a:ext cx="1771639" cy="369332"/>
          </a:xfrm>
          <a:prstGeom prst="rect">
            <a:avLst/>
          </a:prstGeom>
          <a:noFill/>
        </p:spPr>
        <p:txBody>
          <a:bodyPr wrap="none" rtlCol="0">
            <a:spAutoFit/>
          </a:bodyPr>
          <a:lstStyle/>
          <a:p>
            <a:r>
              <a:rPr lang="en-IN"/>
              <a:t>Console Output</a:t>
            </a:r>
            <a:endParaRPr lang="x-none"/>
          </a:p>
        </p:txBody>
      </p:sp>
      <p:pic>
        <p:nvPicPr>
          <p:cNvPr id="4" name="Picture 3" descr="A black text on a white background&#10;&#10;AI-generated content may be incorrect.">
            <a:extLst>
              <a:ext uri="{FF2B5EF4-FFF2-40B4-BE49-F238E27FC236}">
                <a16:creationId xmlns:a16="http://schemas.microsoft.com/office/drawing/2014/main" xmlns="" id="{C87238C7-579D-9F87-4D78-2879CA590A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577" y="1529550"/>
            <a:ext cx="1585097" cy="1828958"/>
          </a:xfrm>
          <a:prstGeom prst="rect">
            <a:avLst/>
          </a:prstGeom>
        </p:spPr>
      </p:pic>
      <p:pic>
        <p:nvPicPr>
          <p:cNvPr id="8" name="Picture 7" descr="A black text on a white background&#10;&#10;AI-generated content may be incorrect.">
            <a:extLst>
              <a:ext uri="{FF2B5EF4-FFF2-40B4-BE49-F238E27FC236}">
                <a16:creationId xmlns:a16="http://schemas.microsoft.com/office/drawing/2014/main" xmlns="" id="{80F1F005-4696-CF36-ADAA-0994AD1D4C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235" y="1548703"/>
            <a:ext cx="1585433" cy="1829346"/>
          </a:xfrm>
          <a:prstGeom prst="rect">
            <a:avLst/>
          </a:prstGeom>
        </p:spPr>
      </p:pic>
      <p:pic>
        <p:nvPicPr>
          <p:cNvPr id="12" name="Picture 11" descr="A black and white table with numbers&#10;&#10;AI-generated content may be incorrect.">
            <a:extLst>
              <a:ext uri="{FF2B5EF4-FFF2-40B4-BE49-F238E27FC236}">
                <a16:creationId xmlns:a16="http://schemas.microsoft.com/office/drawing/2014/main" xmlns="" id="{9974DB14-57E6-39ED-1E11-767FBD7D0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229" y="1012794"/>
            <a:ext cx="5004161" cy="2480695"/>
          </a:xfrm>
          <a:prstGeom prst="rect">
            <a:avLst/>
          </a:prstGeom>
        </p:spPr>
      </p:pic>
      <p:pic>
        <p:nvPicPr>
          <p:cNvPr id="16" name="Picture 15" descr="A graph of different colored bars&#10;&#10;AI-generated content may be incorrect.">
            <a:extLst>
              <a:ext uri="{FF2B5EF4-FFF2-40B4-BE49-F238E27FC236}">
                <a16:creationId xmlns:a16="http://schemas.microsoft.com/office/drawing/2014/main" xmlns="" id="{90368CE1-94DF-39AA-A52F-29E662EA6B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1229" y="4001895"/>
            <a:ext cx="5004161" cy="2783921"/>
          </a:xfrm>
          <a:prstGeom prst="rect">
            <a:avLst/>
          </a:prstGeom>
        </p:spPr>
      </p:pic>
      <p:pic>
        <p:nvPicPr>
          <p:cNvPr id="22" name="Picture 21" descr="A screenshot of a computer&#10;&#10;AI-generated content may be incorrect.">
            <a:extLst>
              <a:ext uri="{FF2B5EF4-FFF2-40B4-BE49-F238E27FC236}">
                <a16:creationId xmlns:a16="http://schemas.microsoft.com/office/drawing/2014/main" xmlns="" id="{C87596EF-415C-862E-9451-C18F0C4212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492" y="3764392"/>
            <a:ext cx="5323255" cy="2834886"/>
          </a:xfrm>
          <a:prstGeom prst="rect">
            <a:avLst/>
          </a:prstGeom>
        </p:spPr>
      </p:pic>
    </p:spTree>
    <p:extLst>
      <p:ext uri="{BB962C8B-B14F-4D97-AF65-F5344CB8AC3E}">
        <p14:creationId xmlns:p14="http://schemas.microsoft.com/office/powerpoint/2010/main" val="1118312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F5E98E4C-6E9D-34D4-84FB-C7F6D52FFAC4}"/>
              </a:ext>
            </a:extLst>
          </p:cNvPr>
          <p:cNvSpPr>
            <a:spLocks noGrp="1"/>
          </p:cNvSpPr>
          <p:nvPr>
            <p:ph type="title"/>
          </p:nvPr>
        </p:nvSpPr>
        <p:spPr>
          <a:xfrm>
            <a:off x="365263" y="236676"/>
            <a:ext cx="8596668" cy="1320800"/>
          </a:xfrm>
        </p:spPr>
        <p:txBody>
          <a:bodyPr/>
          <a:lstStyle/>
          <a:p>
            <a:r>
              <a:rPr lang="en-IN"/>
              <a:t>Result</a:t>
            </a:r>
            <a:endParaRPr lang="x-none"/>
          </a:p>
        </p:txBody>
      </p:sp>
      <p:pic>
        <p:nvPicPr>
          <p:cNvPr id="13" name="Picture 12">
            <a:extLst>
              <a:ext uri="{FF2B5EF4-FFF2-40B4-BE49-F238E27FC236}">
                <a16:creationId xmlns:a16="http://schemas.microsoft.com/office/drawing/2014/main" xmlns="" id="{631E202A-9655-5B00-DA93-038E4AB70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44" y="897076"/>
            <a:ext cx="3457878" cy="2137517"/>
          </a:xfrm>
          <a:prstGeom prst="rect">
            <a:avLst/>
          </a:prstGeom>
        </p:spPr>
      </p:pic>
      <p:pic>
        <p:nvPicPr>
          <p:cNvPr id="15" name="Picture 14" descr="A computer screen shot of a black screen&#10;&#10;AI-generated content may be incorrect.">
            <a:extLst>
              <a:ext uri="{FF2B5EF4-FFF2-40B4-BE49-F238E27FC236}">
                <a16:creationId xmlns:a16="http://schemas.microsoft.com/office/drawing/2014/main" xmlns="" id="{3DA6C326-AE3D-5B0A-35FC-3884418B6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065" y="3987346"/>
            <a:ext cx="5400083" cy="2656955"/>
          </a:xfrm>
          <a:prstGeom prst="rect">
            <a:avLst/>
          </a:prstGeom>
        </p:spPr>
      </p:pic>
      <p:pic>
        <p:nvPicPr>
          <p:cNvPr id="17" name="Picture 16">
            <a:extLst>
              <a:ext uri="{FF2B5EF4-FFF2-40B4-BE49-F238E27FC236}">
                <a16:creationId xmlns:a16="http://schemas.microsoft.com/office/drawing/2014/main" xmlns="" id="{F71E6862-BFCA-BD62-09F8-A7B6DD9CD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11137"/>
            <a:ext cx="3457878" cy="2180898"/>
          </a:xfrm>
          <a:prstGeom prst="rect">
            <a:avLst/>
          </a:prstGeom>
        </p:spPr>
      </p:pic>
      <p:pic>
        <p:nvPicPr>
          <p:cNvPr id="19" name="Picture 18" descr="A screenshot of a computer&#10;&#10;AI-generated content may be incorrect.">
            <a:extLst>
              <a:ext uri="{FF2B5EF4-FFF2-40B4-BE49-F238E27FC236}">
                <a16:creationId xmlns:a16="http://schemas.microsoft.com/office/drawing/2014/main" xmlns="" id="{88618619-FCA1-5D47-E55C-86CCF541C2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0" y="3987346"/>
            <a:ext cx="5183331" cy="2633978"/>
          </a:xfrm>
          <a:prstGeom prst="rect">
            <a:avLst/>
          </a:prstGeom>
        </p:spPr>
      </p:pic>
      <p:pic>
        <p:nvPicPr>
          <p:cNvPr id="21" name="Picture 20" descr="A graph with different colored bars&#10;&#10;AI-generated content may be incorrect.">
            <a:extLst>
              <a:ext uri="{FF2B5EF4-FFF2-40B4-BE49-F238E27FC236}">
                <a16:creationId xmlns:a16="http://schemas.microsoft.com/office/drawing/2014/main" xmlns="" id="{F5E2DDAC-3F82-97F1-7739-795609E4B1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2831" y="2290453"/>
            <a:ext cx="3658178" cy="2281547"/>
          </a:xfrm>
          <a:prstGeom prst="rect">
            <a:avLst/>
          </a:prstGeom>
        </p:spPr>
      </p:pic>
      <p:pic>
        <p:nvPicPr>
          <p:cNvPr id="23" name="Picture 22" descr="A graph with different colored bars&#10;&#10;AI-generated content may be incorrect.">
            <a:extLst>
              <a:ext uri="{FF2B5EF4-FFF2-40B4-BE49-F238E27FC236}">
                <a16:creationId xmlns:a16="http://schemas.microsoft.com/office/drawing/2014/main" xmlns="" id="{10A7FCD6-4F54-E20B-E442-3B467CAE1E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3200" y="2290452"/>
            <a:ext cx="3115099" cy="2281547"/>
          </a:xfrm>
          <a:prstGeom prst="rect">
            <a:avLst/>
          </a:prstGeom>
        </p:spPr>
      </p:pic>
      <p:sp>
        <p:nvSpPr>
          <p:cNvPr id="25" name="TextBox 24">
            <a:extLst>
              <a:ext uri="{FF2B5EF4-FFF2-40B4-BE49-F238E27FC236}">
                <a16:creationId xmlns:a16="http://schemas.microsoft.com/office/drawing/2014/main" xmlns="" id="{101737EB-79D5-BAFB-9A7E-88BE13F7F1FC}"/>
              </a:ext>
            </a:extLst>
          </p:cNvPr>
          <p:cNvSpPr txBox="1"/>
          <p:nvPr/>
        </p:nvSpPr>
        <p:spPr>
          <a:xfrm>
            <a:off x="3347042" y="1283658"/>
            <a:ext cx="2040038" cy="369332"/>
          </a:xfrm>
          <a:prstGeom prst="rect">
            <a:avLst/>
          </a:prstGeom>
          <a:noFill/>
        </p:spPr>
        <p:txBody>
          <a:bodyPr wrap="square">
            <a:spAutoFit/>
          </a:bodyPr>
          <a:lstStyle/>
          <a:p>
            <a:r>
              <a:rPr lang="en-IN"/>
              <a:t>Passport</a:t>
            </a:r>
            <a:endParaRPr lang="x-none"/>
          </a:p>
        </p:txBody>
      </p:sp>
      <p:sp>
        <p:nvSpPr>
          <p:cNvPr id="26" name="TextBox 25">
            <a:extLst>
              <a:ext uri="{FF2B5EF4-FFF2-40B4-BE49-F238E27FC236}">
                <a16:creationId xmlns:a16="http://schemas.microsoft.com/office/drawing/2014/main" xmlns="" id="{3679E90B-8A7A-90A5-5EA4-0AFB98111659}"/>
              </a:ext>
            </a:extLst>
          </p:cNvPr>
          <p:cNvSpPr txBox="1"/>
          <p:nvPr/>
        </p:nvSpPr>
        <p:spPr>
          <a:xfrm>
            <a:off x="9553878" y="1257339"/>
            <a:ext cx="2040038" cy="369332"/>
          </a:xfrm>
          <a:prstGeom prst="rect">
            <a:avLst/>
          </a:prstGeom>
          <a:noFill/>
        </p:spPr>
        <p:txBody>
          <a:bodyPr wrap="square">
            <a:spAutoFit/>
          </a:bodyPr>
          <a:lstStyle/>
          <a:p>
            <a:r>
              <a:rPr lang="en-IN"/>
              <a:t>License Plate</a:t>
            </a:r>
            <a:endParaRPr lang="x-none"/>
          </a:p>
        </p:txBody>
      </p:sp>
      <p:sp>
        <p:nvSpPr>
          <p:cNvPr id="27" name="TextBox 26">
            <a:extLst>
              <a:ext uri="{FF2B5EF4-FFF2-40B4-BE49-F238E27FC236}">
                <a16:creationId xmlns:a16="http://schemas.microsoft.com/office/drawing/2014/main" xmlns="" id="{B418B1EF-AB88-7192-F1F6-2AD11F3E4165}"/>
              </a:ext>
            </a:extLst>
          </p:cNvPr>
          <p:cNvSpPr txBox="1"/>
          <p:nvPr/>
        </p:nvSpPr>
        <p:spPr>
          <a:xfrm>
            <a:off x="5561148" y="6621324"/>
            <a:ext cx="7315405" cy="215444"/>
          </a:xfrm>
          <a:prstGeom prst="rect">
            <a:avLst/>
          </a:prstGeom>
          <a:noFill/>
        </p:spPr>
        <p:txBody>
          <a:bodyPr wrap="square" lIns="91440" tIns="45720" rIns="91440" bIns="45720" rtlCol="0" anchor="t">
            <a:spAutoFit/>
          </a:bodyPr>
          <a:lstStyle/>
          <a:p>
            <a:r>
              <a:rPr lang="en-IN" sz="800" dirty="0">
                <a:solidFill>
                  <a:schemeClr val="bg2">
                    <a:lumMod val="49000"/>
                  </a:schemeClr>
                </a:solidFill>
                <a:hlinkClick r:id="rId8">
                  <a:extLst>
                    <a:ext uri="{A12FA001-AC4F-418D-AE19-62706E023703}">
                      <ahyp:hlinkClr xmlns:ahyp="http://schemas.microsoft.com/office/drawing/2018/hyperlinkcolor" xmlns="" val="tx"/>
                    </a:ext>
                  </a:extLst>
                </a:hlinkClick>
              </a:rPr>
              <a:t>TextExtractionAPI_Team_TechRookies/Documentation/document_md/results.md at main · Babz-30/TextExtractionAPI_Team_TechRookies</a:t>
            </a:r>
            <a:endParaRPr lang="en-US" sz="800">
              <a:solidFill>
                <a:schemeClr val="bg2">
                  <a:lumMod val="49000"/>
                </a:schemeClr>
              </a:solidFill>
            </a:endParaRPr>
          </a:p>
        </p:txBody>
      </p:sp>
    </p:spTree>
    <p:extLst>
      <p:ext uri="{BB962C8B-B14F-4D97-AF65-F5344CB8AC3E}">
        <p14:creationId xmlns:p14="http://schemas.microsoft.com/office/powerpoint/2010/main" val="86184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B6E81-65B3-0CDC-F80D-274F5D9AC360}"/>
              </a:ext>
            </a:extLst>
          </p:cNvPr>
          <p:cNvSpPr>
            <a:spLocks noGrp="1"/>
          </p:cNvSpPr>
          <p:nvPr>
            <p:ph type="title"/>
          </p:nvPr>
        </p:nvSpPr>
        <p:spPr>
          <a:xfrm>
            <a:off x="755993" y="450540"/>
            <a:ext cx="8596668" cy="732196"/>
          </a:xfrm>
        </p:spPr>
        <p:txBody>
          <a:bodyPr>
            <a:normAutofit fontScale="90000"/>
          </a:bodyPr>
          <a:lstStyle/>
          <a:p>
            <a:r>
              <a:rPr lang="en-IN"/>
              <a:t>Conclusion</a:t>
            </a:r>
            <a:endParaRPr lang="x-none"/>
          </a:p>
        </p:txBody>
      </p:sp>
      <p:sp>
        <p:nvSpPr>
          <p:cNvPr id="3" name="Text Placeholder 2">
            <a:extLst>
              <a:ext uri="{FF2B5EF4-FFF2-40B4-BE49-F238E27FC236}">
                <a16:creationId xmlns:a16="http://schemas.microsoft.com/office/drawing/2014/main" xmlns="" id="{B2845BAF-890F-BD5F-868D-C9717E96DDDC}"/>
              </a:ext>
            </a:extLst>
          </p:cNvPr>
          <p:cNvSpPr>
            <a:spLocks noGrp="1"/>
          </p:cNvSpPr>
          <p:nvPr>
            <p:ph type="body" idx="1"/>
          </p:nvPr>
        </p:nvSpPr>
        <p:spPr>
          <a:xfrm>
            <a:off x="686980" y="1509687"/>
            <a:ext cx="8587023" cy="4531675"/>
          </a:xfrm>
        </p:spPr>
        <p:txBody>
          <a:bodyPr>
            <a:normAutofit/>
          </a:bodyPr>
          <a:lstStyle/>
          <a:p>
            <a:pPr marL="285750" indent="-285750" algn="just">
              <a:buFont typeface="Wingdings" charset="2"/>
              <a:buChar char="Ø"/>
            </a:pPr>
            <a:r>
              <a:rPr lang="en-GB" dirty="0">
                <a:solidFill>
                  <a:srgbClr val="404040"/>
                </a:solidFill>
              </a:rPr>
              <a:t>The implemented text extraction API is a significant improvement over traditional OCR approaches due to the addition of advanced systematic pre-processing techniques which enhances OCR’s readability. Application of cosine similarity on text embeddings and dictionary metrics, ensures the extracted text is not just identical but accurate for the sample document. The system's ability to dynamically select the best pre-processing technique based on these performance metrics frees up computing capacity and maximizes efficiency. </a:t>
            </a:r>
            <a:endParaRPr lang="en-US" dirty="0">
              <a:solidFill>
                <a:srgbClr val="404040"/>
              </a:solidFill>
            </a:endParaRPr>
          </a:p>
          <a:p>
            <a:pPr marL="285750" indent="-285750" algn="just">
              <a:buFont typeface="Wingdings" charset="2"/>
              <a:buChar char="Ø"/>
            </a:pPr>
            <a:endParaRPr lang="en-GB" dirty="0">
              <a:solidFill>
                <a:srgbClr val="404040"/>
              </a:solidFill>
            </a:endParaRPr>
          </a:p>
          <a:p>
            <a:pPr marL="285750" indent="-285750" algn="just">
              <a:buFont typeface="Wingdings" charset="2"/>
              <a:buChar char="Ø"/>
            </a:pPr>
            <a:r>
              <a:rPr lang="en-GB" dirty="0">
                <a:solidFill>
                  <a:srgbClr val="404040"/>
                </a:solidFill>
              </a:rPr>
              <a:t>In the future, it is possible to extend this methodology to handwritten text recognition, where there are further challenges due to differences in writing styles, distortions, and inconsistencies in letter formation. Furthermore, extending the OCR capability beyond English by implementing language-dependent preprocessing techniques, to support several languages, including those with complex scripts, will significantly increase its usability. </a:t>
            </a:r>
            <a:endParaRPr lang="en-US" dirty="0">
              <a:solidFill>
                <a:srgbClr val="404040"/>
              </a:solidFill>
            </a:endParaRPr>
          </a:p>
        </p:txBody>
      </p:sp>
    </p:spTree>
    <p:extLst>
      <p:ext uri="{BB962C8B-B14F-4D97-AF65-F5344CB8AC3E}">
        <p14:creationId xmlns:p14="http://schemas.microsoft.com/office/powerpoint/2010/main" val="285059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3B97675-4995-E240-E8EE-22FC34263BE0}"/>
              </a:ext>
            </a:extLst>
          </p:cNvPr>
          <p:cNvSpPr>
            <a:spLocks noGrp="1"/>
          </p:cNvSpPr>
          <p:nvPr>
            <p:ph type="title"/>
          </p:nvPr>
        </p:nvSpPr>
        <p:spPr/>
        <p:txBody>
          <a:bodyPr/>
          <a:lstStyle/>
          <a:p>
            <a:r>
              <a:rPr lang="en-GB"/>
              <a:t>References</a:t>
            </a:r>
          </a:p>
        </p:txBody>
      </p:sp>
      <p:sp>
        <p:nvSpPr>
          <p:cNvPr id="6" name="TextBox 5">
            <a:extLst>
              <a:ext uri="{FF2B5EF4-FFF2-40B4-BE49-F238E27FC236}">
                <a16:creationId xmlns:a16="http://schemas.microsoft.com/office/drawing/2014/main" xmlns="" id="{9198F2A0-2056-E8F7-A720-911A7DEE39FA}"/>
              </a:ext>
            </a:extLst>
          </p:cNvPr>
          <p:cNvSpPr txBox="1"/>
          <p:nvPr/>
        </p:nvSpPr>
        <p:spPr>
          <a:xfrm>
            <a:off x="673653" y="1277008"/>
            <a:ext cx="1021963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a:solidFill>
                  <a:schemeClr val="tx1">
                    <a:lumMod val="65000"/>
                    <a:lumOff val="35000"/>
                  </a:schemeClr>
                </a:solidFill>
                <a:ea typeface="+mn-lt"/>
                <a:cs typeface="+mn-lt"/>
              </a:rPr>
              <a:t>[1] S. L. a. H. T. R. </a:t>
            </a:r>
            <a:r>
              <a:rPr lang="en-GB" err="1">
                <a:solidFill>
                  <a:schemeClr val="tx1">
                    <a:lumMod val="65000"/>
                    <a:lumOff val="35000"/>
                  </a:schemeClr>
                </a:solidFill>
                <a:ea typeface="+mn-lt"/>
                <a:cs typeface="+mn-lt"/>
              </a:rPr>
              <a:t>Avyodri</a:t>
            </a:r>
            <a:r>
              <a:rPr lang="en-GB">
                <a:solidFill>
                  <a:schemeClr val="tx1">
                    <a:lumMod val="65000"/>
                    <a:lumOff val="35000"/>
                  </a:schemeClr>
                </a:solidFill>
                <a:ea typeface="+mn-lt"/>
                <a:cs typeface="+mn-lt"/>
              </a:rPr>
              <a:t>, "Optical Character Recognition (OCR) for Text Recognition and its Post-Processing Method: A Literature Review," in 1st International Conference on Technology Innovation and Its Applications (ICTIIA), 2022, Tangerang, Indonesia, 2022. </a:t>
            </a:r>
            <a:endParaRPr lang="en-US">
              <a:solidFill>
                <a:schemeClr val="tx1">
                  <a:lumMod val="65000"/>
                  <a:lumOff val="35000"/>
                </a:schemeClr>
              </a:solidFill>
            </a:endParaRPr>
          </a:p>
          <a:p>
            <a:pPr algn="just"/>
            <a:r>
              <a:rPr lang="en-GB">
                <a:solidFill>
                  <a:schemeClr val="tx1">
                    <a:lumMod val="65000"/>
                    <a:lumOff val="35000"/>
                  </a:schemeClr>
                </a:solidFill>
                <a:ea typeface="+mn-lt"/>
                <a:cs typeface="+mn-lt"/>
              </a:rPr>
              <a:t>[2] R. M. a. A. Garg, "Text extraction using OCR: A Systematic Review,," in Second International Conference on Inventive Research in Computing Applications (ICIRCA), Coimbatore, India, 2020. </a:t>
            </a:r>
            <a:endParaRPr lang="en-GB">
              <a:solidFill>
                <a:schemeClr val="tx1">
                  <a:lumMod val="65000"/>
                  <a:lumOff val="35000"/>
                </a:schemeClr>
              </a:solidFill>
            </a:endParaRPr>
          </a:p>
          <a:p>
            <a:pPr algn="just"/>
            <a:r>
              <a:rPr lang="en-GB">
                <a:solidFill>
                  <a:schemeClr val="tx1">
                    <a:lumMod val="65000"/>
                    <a:lumOff val="35000"/>
                  </a:schemeClr>
                </a:solidFill>
                <a:ea typeface="+mn-lt"/>
                <a:cs typeface="+mn-lt"/>
              </a:rPr>
              <a:t>[3] N. &amp;. I. Z. &amp;. N. N. Islam, "A Survey on Optical Character Recognition System," ITB Journal of Information and Communication Technology, 2016. </a:t>
            </a:r>
            <a:endParaRPr lang="en-GB">
              <a:solidFill>
                <a:schemeClr val="tx1">
                  <a:lumMod val="65000"/>
                  <a:lumOff val="35000"/>
                </a:schemeClr>
              </a:solidFill>
            </a:endParaRPr>
          </a:p>
          <a:p>
            <a:pPr algn="just"/>
            <a:r>
              <a:rPr lang="en-GB">
                <a:solidFill>
                  <a:schemeClr val="tx1">
                    <a:lumMod val="65000"/>
                    <a:lumOff val="35000"/>
                  </a:schemeClr>
                </a:solidFill>
                <a:ea typeface="+mn-lt"/>
                <a:cs typeface="+mn-lt"/>
              </a:rPr>
              <a:t>[4] C. &amp;. P. A. &amp;. P. D. Patel, "Optical Character Recognition by Open source OCR Tool Tesseract: A Case Study," International Journal of Computer Applications, 2012. </a:t>
            </a:r>
            <a:endParaRPr lang="en-GB">
              <a:solidFill>
                <a:schemeClr val="tx1">
                  <a:lumMod val="65000"/>
                  <a:lumOff val="35000"/>
                </a:schemeClr>
              </a:solidFill>
            </a:endParaRPr>
          </a:p>
          <a:p>
            <a:pPr algn="just"/>
            <a:r>
              <a:rPr lang="en-GB">
                <a:solidFill>
                  <a:schemeClr val="tx1">
                    <a:lumMod val="65000"/>
                    <a:lumOff val="35000"/>
                  </a:schemeClr>
                </a:solidFill>
                <a:ea typeface="+mn-lt"/>
                <a:cs typeface="+mn-lt"/>
              </a:rPr>
              <a:t>[5] R. Smith, "An Overview of the Tesseract OCR Engine," in Ninth International Conference on Document Analysis and Recognition (ICDAR 2007), Curitiba, Brazil, 2007. </a:t>
            </a:r>
            <a:endParaRPr lang="en-GB">
              <a:solidFill>
                <a:schemeClr val="tx1">
                  <a:lumMod val="65000"/>
                  <a:lumOff val="35000"/>
                </a:schemeClr>
              </a:solidFill>
            </a:endParaRPr>
          </a:p>
          <a:p>
            <a:pPr algn="just"/>
            <a:r>
              <a:rPr lang="en-GB">
                <a:solidFill>
                  <a:schemeClr val="tx1">
                    <a:lumMod val="65000"/>
                    <a:lumOff val="35000"/>
                  </a:schemeClr>
                </a:solidFill>
                <a:ea typeface="+mn-lt"/>
                <a:cs typeface="+mn-lt"/>
              </a:rPr>
              <a:t>[6] G. K. K. Bhavesh Kumar Shukla, "An approach for Skew Detection using Hough Transform," in International Journal of Computer Applications (0975 – 8887), Uttar Pradesh , India, 2016. </a:t>
            </a:r>
            <a:endParaRPr lang="en-GB">
              <a:solidFill>
                <a:schemeClr val="tx1">
                  <a:lumMod val="65000"/>
                  <a:lumOff val="35000"/>
                </a:schemeClr>
              </a:solidFill>
            </a:endParaRPr>
          </a:p>
          <a:p>
            <a:pPr algn="just"/>
            <a:r>
              <a:rPr lang="en-GB">
                <a:solidFill>
                  <a:schemeClr val="tx1">
                    <a:lumMod val="65000"/>
                    <a:lumOff val="35000"/>
                  </a:schemeClr>
                </a:solidFill>
                <a:ea typeface="+mn-lt"/>
                <a:cs typeface="+mn-lt"/>
              </a:rPr>
              <a:t>[7] M. &amp;. G. R. &amp;. P. M. A. T. </a:t>
            </a:r>
            <a:r>
              <a:rPr lang="en-GB" err="1">
                <a:solidFill>
                  <a:schemeClr val="tx1">
                    <a:lumMod val="65000"/>
                    <a:lumOff val="35000"/>
                  </a:schemeClr>
                </a:solidFill>
                <a:ea typeface="+mn-lt"/>
                <a:cs typeface="+mn-lt"/>
              </a:rPr>
              <a:t>Brisinello</a:t>
            </a:r>
            <a:r>
              <a:rPr lang="en-GB">
                <a:solidFill>
                  <a:schemeClr val="tx1">
                    <a:lumMod val="65000"/>
                    <a:lumOff val="35000"/>
                  </a:schemeClr>
                </a:solidFill>
                <a:ea typeface="+mn-lt"/>
                <a:cs typeface="+mn-lt"/>
              </a:rPr>
              <a:t>, "Improving optical character recognition performance for low quality images," in 2021 28th Conference of Open Innovations Association (FRUCT), Italy, 2017. </a:t>
            </a:r>
            <a:endParaRPr lang="en-GB">
              <a:solidFill>
                <a:schemeClr val="tx1">
                  <a:lumMod val="65000"/>
                  <a:lumOff val="35000"/>
                </a:schemeClr>
              </a:solidFill>
            </a:endParaRPr>
          </a:p>
          <a:p>
            <a:pPr algn="just"/>
            <a:r>
              <a:rPr lang="en-GB">
                <a:solidFill>
                  <a:schemeClr val="tx1">
                    <a:lumMod val="65000"/>
                    <a:lumOff val="35000"/>
                  </a:schemeClr>
                </a:solidFill>
                <a:ea typeface="+mn-lt"/>
                <a:cs typeface="+mn-lt"/>
              </a:rPr>
              <a:t>[8] T. M. Breuel, "High Performance Text Recognition Using a Hybrid Convolutional-LSTM Implementation," in IAPR International Conference on Document Analysis and Recognition ICDAR), Kyoto, Japan, 2017. </a:t>
            </a:r>
            <a:endParaRPr lang="en-GB">
              <a:solidFill>
                <a:schemeClr val="tx1">
                  <a:lumMod val="65000"/>
                  <a:lumOff val="35000"/>
                </a:schemeClr>
              </a:solidFill>
            </a:endParaRPr>
          </a:p>
          <a:p>
            <a:pPr algn="just"/>
            <a:endParaRPr lang="en-GB"/>
          </a:p>
        </p:txBody>
      </p:sp>
    </p:spTree>
    <p:extLst>
      <p:ext uri="{BB962C8B-B14F-4D97-AF65-F5344CB8AC3E}">
        <p14:creationId xmlns:p14="http://schemas.microsoft.com/office/powerpoint/2010/main" val="31751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B6A3C123-3C8C-D464-DBA8-7388C3D3C134}"/>
              </a:ext>
            </a:extLst>
          </p:cNvPr>
          <p:cNvSpPr txBox="1">
            <a:spLocks noGrp="1"/>
          </p:cNvSpPr>
          <p:nvPr>
            <p:ph type="title"/>
          </p:nvPr>
        </p:nvSpPr>
        <p:spPr>
          <a:xfrm>
            <a:off x="985969" y="4553712"/>
            <a:ext cx="8288032" cy="1096316"/>
          </a:xfrm>
          <a:prstGeom prst="rect">
            <a:avLst/>
          </a:prstGeom>
        </p:spPr>
        <p:txBody>
          <a:bodyPr vert="horz" lIns="91440" tIns="45720" rIns="91440" bIns="45720" rtlCol="0" anchor="b">
            <a:normAutofit/>
          </a:bodyPr>
          <a:lstStyle/>
          <a:p>
            <a:pPr algn="ctr"/>
            <a:r>
              <a:rPr lang="en-US" sz="4800"/>
              <a:t>Thank You </a:t>
            </a:r>
            <a:r>
              <a:rPr lang="en-US" sz="4800" err="1"/>
              <a:t>Team_TechRookies</a:t>
            </a:r>
          </a:p>
        </p:txBody>
      </p:sp>
      <p:pic>
        <p:nvPicPr>
          <p:cNvPr id="7" name="Graphic 6" descr="Handshake">
            <a:extLst>
              <a:ext uri="{FF2B5EF4-FFF2-40B4-BE49-F238E27FC236}">
                <a16:creationId xmlns:a16="http://schemas.microsoft.com/office/drawing/2014/main" xmlns="" id="{0442377E-6EE3-54FC-A5F0-CEAB130542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80259" y="934222"/>
            <a:ext cx="3299450" cy="3299450"/>
          </a:xfrm>
          <a:prstGeom prst="rect">
            <a:avLst/>
          </a:prstGeom>
        </p:spPr>
      </p:pic>
    </p:spTree>
    <p:extLst>
      <p:ext uri="{BB962C8B-B14F-4D97-AF65-F5344CB8AC3E}">
        <p14:creationId xmlns:p14="http://schemas.microsoft.com/office/powerpoint/2010/main" val="38184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42E1C0-9255-AD4F-945D-A2E87F27B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E7CC35C-525F-19DF-C184-F3AE0AFFD72A}"/>
              </a:ext>
            </a:extLst>
          </p:cNvPr>
          <p:cNvSpPr>
            <a:spLocks noGrp="1"/>
          </p:cNvSpPr>
          <p:nvPr>
            <p:ph type="title"/>
          </p:nvPr>
        </p:nvSpPr>
        <p:spPr/>
        <p:txBody>
          <a:bodyPr/>
          <a:lstStyle/>
          <a:p>
            <a:r>
              <a:rPr lang="en-US" sz="4000" b="1">
                <a:solidFill>
                  <a:srgbClr val="5FCBEF"/>
                </a:solidFill>
                <a:ea typeface="Calibri Light"/>
                <a:cs typeface="Calibri Light"/>
              </a:rPr>
              <a:t>Objective </a:t>
            </a:r>
            <a:endParaRPr lang="en-US">
              <a:solidFill>
                <a:schemeClr val="tx1">
                  <a:lumMod val="95000"/>
                </a:schemeClr>
              </a:solidFill>
            </a:endParaRPr>
          </a:p>
        </p:txBody>
      </p:sp>
      <p:sp>
        <p:nvSpPr>
          <p:cNvPr id="3" name="Content Placeholder 2">
            <a:extLst>
              <a:ext uri="{FF2B5EF4-FFF2-40B4-BE49-F238E27FC236}">
                <a16:creationId xmlns:a16="http://schemas.microsoft.com/office/drawing/2014/main" xmlns="" id="{0734CD03-9E20-26BD-184D-C2EE16DEBF62}"/>
              </a:ext>
            </a:extLst>
          </p:cNvPr>
          <p:cNvSpPr>
            <a:spLocks noGrp="1"/>
          </p:cNvSpPr>
          <p:nvPr>
            <p:ph idx="1"/>
          </p:nvPr>
        </p:nvSpPr>
        <p:spPr>
          <a:xfrm>
            <a:off x="1210550" y="2288517"/>
            <a:ext cx="9945130" cy="3580577"/>
          </a:xfrm>
        </p:spPr>
        <p:txBody>
          <a:bodyPr vert="horz" lIns="0" tIns="45720" rIns="0" bIns="45720" rtlCol="0" anchor="t">
            <a:normAutofit lnSpcReduction="10000"/>
          </a:bodyPr>
          <a:lstStyle/>
          <a:p>
            <a:pPr>
              <a:buFont typeface="Wingdings" panose="020F0502020204030204" pitchFamily="34" charset="0"/>
              <a:buChar char="Ø"/>
            </a:pPr>
            <a:r>
              <a:rPr lang="en-US" sz="3200">
                <a:solidFill>
                  <a:schemeClr val="tx1">
                    <a:lumMod val="76000"/>
                    <a:lumOff val="24000"/>
                  </a:schemeClr>
                </a:solidFill>
                <a:latin typeface="Trebuchet MS"/>
                <a:ea typeface="Calibri Light"/>
                <a:cs typeface="Calibri Light"/>
              </a:rPr>
              <a:t>T</a:t>
            </a:r>
            <a:r>
              <a:rPr lang="en-US" sz="2800">
                <a:solidFill>
                  <a:schemeClr val="tx1">
                    <a:lumMod val="76000"/>
                    <a:lumOff val="24000"/>
                  </a:schemeClr>
                </a:solidFill>
                <a:latin typeface="Trebuchet MS"/>
                <a:ea typeface="Calibri Light"/>
                <a:cs typeface="Calibri Light"/>
              </a:rPr>
              <a:t>o enhance OCR accuracy by applying various preprocessing techniques and evaluating their effectiveness using cosine similarity, dictionary-based accuracy, and confidence scores.</a:t>
            </a:r>
            <a:endParaRPr lang="en-US" sz="3200">
              <a:solidFill>
                <a:schemeClr val="tx1">
                  <a:lumMod val="76000"/>
                  <a:lumOff val="24000"/>
                </a:schemeClr>
              </a:solidFill>
              <a:latin typeface="Trebuchet MS"/>
              <a:ea typeface="Calibri"/>
              <a:cs typeface="Calibri"/>
            </a:endParaRPr>
          </a:p>
          <a:p>
            <a:pPr>
              <a:buFont typeface="Wingdings" panose="020F0502020204030204" pitchFamily="34" charset="0"/>
              <a:buChar char="Ø"/>
            </a:pPr>
            <a:r>
              <a:rPr lang="en-US" sz="3000">
                <a:solidFill>
                  <a:schemeClr val="tx1">
                    <a:lumMod val="76000"/>
                    <a:lumOff val="24000"/>
                  </a:schemeClr>
                </a:solidFill>
                <a:latin typeface="Trebuchet MS"/>
                <a:ea typeface="Calibri Light"/>
                <a:cs typeface="Calibri Light"/>
              </a:rPr>
              <a:t>To develop a ranking method that selects the best preprocessing technique, ensuring improved text extraction from images of bills and passport documents ,car license plate</a:t>
            </a:r>
            <a:r>
              <a:rPr lang="en-US" sz="3000">
                <a:solidFill>
                  <a:schemeClr val="tx1">
                    <a:lumMod val="76000"/>
                    <a:lumOff val="24000"/>
                  </a:schemeClr>
                </a:solidFill>
                <a:latin typeface="Calibri Light"/>
                <a:ea typeface="Calibri Light"/>
                <a:cs typeface="Calibri Light"/>
              </a:rPr>
              <a:t>.</a:t>
            </a:r>
            <a:endParaRPr lang="en-US" sz="3200">
              <a:solidFill>
                <a:schemeClr val="tx1">
                  <a:lumMod val="76000"/>
                  <a:lumOff val="24000"/>
                </a:schemeClr>
              </a:solidFill>
              <a:latin typeface="Calibri Light"/>
              <a:ea typeface="Calibri"/>
              <a:cs typeface="Calibri"/>
            </a:endParaRPr>
          </a:p>
          <a:p>
            <a:pPr marL="0" indent="0">
              <a:buNone/>
            </a:pPr>
            <a:endParaRPr lang="en-US" sz="3200">
              <a:latin typeface="Calibri Light"/>
              <a:ea typeface="Calibri"/>
              <a:cs typeface="Calibri"/>
            </a:endParaRPr>
          </a:p>
        </p:txBody>
      </p:sp>
    </p:spTree>
    <p:extLst>
      <p:ext uri="{BB962C8B-B14F-4D97-AF65-F5344CB8AC3E}">
        <p14:creationId xmlns:p14="http://schemas.microsoft.com/office/powerpoint/2010/main" val="1904949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947CDE17-06F4-4FCE-8BFE-AD89EACB709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xmlns="" id="{4A64534B-C7D9-476B-876D-0A9259D502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xmlns="" id="{C527E124-CDC8-4D04-848D-E43E18F4254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xmlns="" id="{A768FF94-39B1-44FB-9670-D6F5007FB8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5" name="Rectangle 25">
              <a:extLst>
                <a:ext uri="{FF2B5EF4-FFF2-40B4-BE49-F238E27FC236}">
                  <a16:creationId xmlns:a16="http://schemas.microsoft.com/office/drawing/2014/main" xmlns="" id="{FCE6337A-0F72-4D0B-81DA-748DC80AB6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6" name="Isosceles Triangle 15">
              <a:extLst>
                <a:ext uri="{FF2B5EF4-FFF2-40B4-BE49-F238E27FC236}">
                  <a16:creationId xmlns:a16="http://schemas.microsoft.com/office/drawing/2014/main" xmlns="" id="{2972CF86-A510-4E29-8CED-C0612D080F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9" name="Rectangle 27">
              <a:extLst>
                <a:ext uri="{FF2B5EF4-FFF2-40B4-BE49-F238E27FC236}">
                  <a16:creationId xmlns:a16="http://schemas.microsoft.com/office/drawing/2014/main" xmlns="" id="{51B0A8D9-B28B-4CE3-8AB6-6633ADD997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8" name="Rectangle 28">
              <a:extLst>
                <a:ext uri="{FF2B5EF4-FFF2-40B4-BE49-F238E27FC236}">
                  <a16:creationId xmlns:a16="http://schemas.microsoft.com/office/drawing/2014/main" xmlns="" id="{525DA9CC-B1B1-4F33-9ED2-89012EA5B4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7" name="Rectangle 29">
              <a:extLst>
                <a:ext uri="{FF2B5EF4-FFF2-40B4-BE49-F238E27FC236}">
                  <a16:creationId xmlns:a16="http://schemas.microsoft.com/office/drawing/2014/main" xmlns="" id="{6AE546F2-92C0-4C9C-BF28-052A7D0A3B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20" name="Isosceles Triangle 19">
              <a:extLst>
                <a:ext uri="{FF2B5EF4-FFF2-40B4-BE49-F238E27FC236}">
                  <a16:creationId xmlns:a16="http://schemas.microsoft.com/office/drawing/2014/main" xmlns="" id="{1111385C-91E7-44E8-AAE5-019E48D76F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21" name="Isosceles Triangle 20">
              <a:extLst>
                <a:ext uri="{FF2B5EF4-FFF2-40B4-BE49-F238E27FC236}">
                  <a16:creationId xmlns:a16="http://schemas.microsoft.com/office/drawing/2014/main" xmlns="" id="{54455A30-C651-4002-BE70-2A0F05BA38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grpSp>
      <p:sp useBgFill="1">
        <p:nvSpPr>
          <p:cNvPr id="23" name="Rectangle 22">
            <a:extLst>
              <a:ext uri="{FF2B5EF4-FFF2-40B4-BE49-F238E27FC236}">
                <a16:creationId xmlns:a16="http://schemas.microsoft.com/office/drawing/2014/main" xmlns="" id="{CB5AA8A5-25CC-4295-892F-367FCDAF2B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xmlns="" id="{09DD65AA-8280-4962-92F3-DF1CB53349DB}"/>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79068" y="-8467"/>
            <a:ext cx="4766733" cy="6866467"/>
            <a:chOff x="7425267" y="-8467"/>
            <a:chExt cx="4766733" cy="6866467"/>
          </a:xfrm>
        </p:grpSpPr>
        <p:cxnSp>
          <p:nvCxnSpPr>
            <p:cNvPr id="26" name="Straight Connector 25">
              <a:extLst>
                <a:ext uri="{FF2B5EF4-FFF2-40B4-BE49-F238E27FC236}">
                  <a16:creationId xmlns:a16="http://schemas.microsoft.com/office/drawing/2014/main" xmlns="" id="{88942788-FC6D-44C2-BFC1-6F064710DA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xmlns="" id="{01093AC6-E5C2-4894-A520-5BE11049F27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xmlns="" id="{F2EF9281-EAD8-4973-938C-52DECCD0F6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29" name="Rectangle 25">
              <a:extLst>
                <a:ext uri="{FF2B5EF4-FFF2-40B4-BE49-F238E27FC236}">
                  <a16:creationId xmlns:a16="http://schemas.microsoft.com/office/drawing/2014/main" xmlns="" id="{F4D52681-7A79-4750-8E02-7C30DBAFE9E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0" name="Isosceles Triangle 29">
              <a:extLst>
                <a:ext uri="{FF2B5EF4-FFF2-40B4-BE49-F238E27FC236}">
                  <a16:creationId xmlns:a16="http://schemas.microsoft.com/office/drawing/2014/main" xmlns="" id="{F132E88E-8003-49D3-88BD-E18DF69650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1" name="Rectangle 27">
              <a:extLst>
                <a:ext uri="{FF2B5EF4-FFF2-40B4-BE49-F238E27FC236}">
                  <a16:creationId xmlns:a16="http://schemas.microsoft.com/office/drawing/2014/main" xmlns="" id="{8C986A99-157C-40D0-97AD-371B6F55E3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2" name="Rectangle 28">
              <a:extLst>
                <a:ext uri="{FF2B5EF4-FFF2-40B4-BE49-F238E27FC236}">
                  <a16:creationId xmlns:a16="http://schemas.microsoft.com/office/drawing/2014/main" xmlns="" id="{264123D5-6D32-4F54-BAD5-43A5BAF6AF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3" name="Rectangle 29">
              <a:extLst>
                <a:ext uri="{FF2B5EF4-FFF2-40B4-BE49-F238E27FC236}">
                  <a16:creationId xmlns:a16="http://schemas.microsoft.com/office/drawing/2014/main" xmlns="" id="{5FCA8C06-6A3E-4C39-9EF2-11798733198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4" name="Isosceles Triangle 33">
              <a:extLst>
                <a:ext uri="{FF2B5EF4-FFF2-40B4-BE49-F238E27FC236}">
                  <a16:creationId xmlns:a16="http://schemas.microsoft.com/office/drawing/2014/main" xmlns="" id="{3F93416A-6C44-4D77-A94A-DEBC035EA62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grpSp>
      <p:sp>
        <p:nvSpPr>
          <p:cNvPr id="2" name="Title 1">
            <a:extLst>
              <a:ext uri="{FF2B5EF4-FFF2-40B4-BE49-F238E27FC236}">
                <a16:creationId xmlns:a16="http://schemas.microsoft.com/office/drawing/2014/main" xmlns="" id="{EF0FC996-ECEA-62D4-ECF3-FD1A279B9316}"/>
              </a:ext>
            </a:extLst>
          </p:cNvPr>
          <p:cNvSpPr>
            <a:spLocks noGrp="1"/>
          </p:cNvSpPr>
          <p:nvPr>
            <p:ph type="title"/>
          </p:nvPr>
        </p:nvSpPr>
        <p:spPr>
          <a:xfrm>
            <a:off x="652481" y="1382486"/>
            <a:ext cx="3547581" cy="4093028"/>
          </a:xfrm>
        </p:spPr>
        <p:txBody>
          <a:bodyPr vert="horz" lIns="91440" tIns="45720" rIns="91440" bIns="45720" rtlCol="0" anchor="ctr">
            <a:normAutofit/>
          </a:bodyPr>
          <a:lstStyle/>
          <a:p>
            <a:r>
              <a:rPr lang="en-US" sz="4400" dirty="0"/>
              <a:t>TABLE OF CONTENTS</a:t>
            </a:r>
          </a:p>
        </p:txBody>
      </p:sp>
      <p:sp>
        <p:nvSpPr>
          <p:cNvPr id="36" name="Rectangle 35">
            <a:extLst>
              <a:ext uri="{FF2B5EF4-FFF2-40B4-BE49-F238E27FC236}">
                <a16:creationId xmlns:a16="http://schemas.microsoft.com/office/drawing/2014/main" xmlns="" id="{24C6BC13-FB1E-48CC-B421-3D06039728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xmlns="" id="{11FDE9CE-8AB9-5CF1-1124-67F4DB71D5D9}"/>
              </a:ext>
            </a:extLst>
          </p:cNvPr>
          <p:cNvGraphicFramePr/>
          <p:nvPr>
            <p:extLst>
              <p:ext uri="{D42A27DB-BD31-4B8C-83A1-F6EECF244321}">
                <p14:modId xmlns:p14="http://schemas.microsoft.com/office/powerpoint/2010/main" val="2366113379"/>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1E9985-0C35-84FD-D53E-3AA2F6025F53}"/>
              </a:ext>
            </a:extLst>
          </p:cNvPr>
          <p:cNvSpPr>
            <a:spLocks noGrp="1"/>
          </p:cNvSpPr>
          <p:nvPr>
            <p:ph type="title"/>
          </p:nvPr>
        </p:nvSpPr>
        <p:spPr>
          <a:xfrm>
            <a:off x="1094127" y="856180"/>
            <a:ext cx="4467909" cy="1086879"/>
          </a:xfrm>
        </p:spPr>
        <p:txBody>
          <a:bodyPr vert="horz" lIns="91440" tIns="45720" rIns="91440" bIns="45720" rtlCol="0" anchor="ctr">
            <a:normAutofit/>
          </a:bodyPr>
          <a:lstStyle/>
          <a:p>
            <a:r>
              <a:rPr lang="en-US" sz="4000" b="1"/>
              <a:t>Introduction</a:t>
            </a:r>
          </a:p>
        </p:txBody>
      </p:sp>
      <p:pic>
        <p:nvPicPr>
          <p:cNvPr id="3" name="Picture 2" descr="Close-up of a dictionary&#10;&#10;AI-generated content may be incorrect.">
            <a:extLst>
              <a:ext uri="{FF2B5EF4-FFF2-40B4-BE49-F238E27FC236}">
                <a16:creationId xmlns:a16="http://schemas.microsoft.com/office/drawing/2014/main" xmlns="" id="{93BA61EA-5DE8-DC4A-632A-548766B71046}"/>
              </a:ext>
            </a:extLst>
          </p:cNvPr>
          <p:cNvPicPr>
            <a:picLocks noChangeAspect="1"/>
          </p:cNvPicPr>
          <p:nvPr/>
        </p:nvPicPr>
        <p:blipFill>
          <a:blip r:embed="rId3"/>
          <a:stretch>
            <a:fillRect/>
          </a:stretch>
        </p:blipFill>
        <p:spPr>
          <a:xfrm>
            <a:off x="6837794" y="290850"/>
            <a:ext cx="5079999" cy="5711146"/>
          </a:xfrm>
          <a:prstGeom prst="rect">
            <a:avLst/>
          </a:prstGeom>
        </p:spPr>
      </p:pic>
      <p:sp>
        <p:nvSpPr>
          <p:cNvPr id="5" name="Content Placeholder 2">
            <a:extLst>
              <a:ext uri="{FF2B5EF4-FFF2-40B4-BE49-F238E27FC236}">
                <a16:creationId xmlns:a16="http://schemas.microsoft.com/office/drawing/2014/main" xmlns="" id="{DEB08AD6-5209-47BC-01C6-6A78470C6B50}"/>
              </a:ext>
            </a:extLst>
          </p:cNvPr>
          <p:cNvSpPr txBox="1">
            <a:spLocks/>
          </p:cNvSpPr>
          <p:nvPr/>
        </p:nvSpPr>
        <p:spPr>
          <a:xfrm>
            <a:off x="594958" y="1944345"/>
            <a:ext cx="6001748" cy="4900206"/>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charset="2"/>
              <a:buChar char="Ø"/>
            </a:pPr>
            <a:r>
              <a:rPr lang="en-US" sz="3200">
                <a:ea typeface="+mn-lt"/>
                <a:cs typeface="+mn-lt"/>
              </a:rPr>
              <a:t>Optical Character Recognition(OCR) converts text into digital format.</a:t>
            </a:r>
            <a:endParaRPr lang="en-US"/>
          </a:p>
          <a:p>
            <a:pPr>
              <a:buFont typeface="Wingdings" charset="2"/>
              <a:buChar char="Ø"/>
            </a:pPr>
            <a:r>
              <a:rPr lang="en-US" sz="3200">
                <a:ea typeface="+mn-lt"/>
                <a:cs typeface="+mn-lt"/>
              </a:rPr>
              <a:t>Extracts text from images(.Png, .jpg, jpeg),scanned documents.</a:t>
            </a:r>
          </a:p>
          <a:p>
            <a:pPr>
              <a:buFont typeface="Wingdings" charset="2"/>
              <a:buChar char="Ø"/>
            </a:pPr>
            <a:r>
              <a:rPr lang="en-US" sz="3200">
                <a:ea typeface="+mn-lt"/>
                <a:cs typeface="+mn-lt"/>
              </a:rPr>
              <a:t>Developed to store increasing data digitally.</a:t>
            </a:r>
            <a:endParaRPr lang="en-US" sz="3200">
              <a:ea typeface="Calibri" panose="020F0502020204030204"/>
              <a:cs typeface="Calibri" panose="020F0502020204030204"/>
            </a:endParaRPr>
          </a:p>
        </p:txBody>
      </p:sp>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8C8F7C-3206-DC45-929A-7636EB0C7C91}"/>
              </a:ext>
            </a:extLst>
          </p:cNvPr>
          <p:cNvSpPr>
            <a:spLocks noGrp="1"/>
          </p:cNvSpPr>
          <p:nvPr>
            <p:ph type="title"/>
          </p:nvPr>
        </p:nvSpPr>
        <p:spPr>
          <a:xfrm>
            <a:off x="996550" y="609600"/>
            <a:ext cx="8277452" cy="1094261"/>
          </a:xfrm>
        </p:spPr>
        <p:txBody>
          <a:bodyPr>
            <a:normAutofit/>
          </a:bodyPr>
          <a:lstStyle/>
          <a:p>
            <a:r>
              <a:rPr lang="en-US" sz="4000" b="1"/>
              <a:t>Evolution Of OCR</a:t>
            </a:r>
          </a:p>
        </p:txBody>
      </p:sp>
      <p:sp>
        <p:nvSpPr>
          <p:cNvPr id="3" name="Content Placeholder 2">
            <a:extLst>
              <a:ext uri="{FF2B5EF4-FFF2-40B4-BE49-F238E27FC236}">
                <a16:creationId xmlns:a16="http://schemas.microsoft.com/office/drawing/2014/main" xmlns="" id="{B167585A-2E93-559F-7576-8CB6DF3255DB}"/>
              </a:ext>
            </a:extLst>
          </p:cNvPr>
          <p:cNvSpPr>
            <a:spLocks noGrp="1"/>
          </p:cNvSpPr>
          <p:nvPr>
            <p:ph idx="1"/>
          </p:nvPr>
        </p:nvSpPr>
        <p:spPr>
          <a:xfrm>
            <a:off x="996550" y="2016427"/>
            <a:ext cx="8277452" cy="4024935"/>
          </a:xfrm>
        </p:spPr>
        <p:txBody>
          <a:bodyPr vert="horz" lIns="91440" tIns="45720" rIns="91440" bIns="45720" rtlCol="0" anchor="t">
            <a:normAutofit/>
          </a:bodyPr>
          <a:lstStyle/>
          <a:p>
            <a:pPr>
              <a:buFont typeface="Wingdings" panose="020F0502020204030204" pitchFamily="34" charset="0"/>
              <a:buChar char="Ø"/>
            </a:pPr>
            <a:r>
              <a:rPr lang="en-US" sz="3600" dirty="0">
                <a:ea typeface="+mn-lt"/>
                <a:cs typeface="+mn-lt"/>
              </a:rPr>
              <a:t>Early OCR (IBM 1287) could only recognize handwritten numbers.</a:t>
            </a:r>
          </a:p>
          <a:p>
            <a:pPr>
              <a:buFont typeface="Wingdings" panose="020F0502020204030204" pitchFamily="34" charset="0"/>
              <a:buChar char="Ø"/>
            </a:pPr>
            <a:r>
              <a:rPr lang="en-US" sz="3600" dirty="0">
                <a:ea typeface="+mn-lt"/>
                <a:cs typeface="+mn-lt"/>
              </a:rPr>
              <a:t>Tesseract OCR: Open-source, supports multiple languages and fonts.</a:t>
            </a:r>
          </a:p>
        </p:txBody>
      </p:sp>
    </p:spTree>
    <p:extLst>
      <p:ext uri="{BB962C8B-B14F-4D97-AF65-F5344CB8AC3E}">
        <p14:creationId xmlns:p14="http://schemas.microsoft.com/office/powerpoint/2010/main" val="32483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8D0047-9CF5-095A-D402-0CA3A4F54A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8168857-47D5-55D7-A941-88977714D3E9}"/>
              </a:ext>
            </a:extLst>
          </p:cNvPr>
          <p:cNvSpPr>
            <a:spLocks noGrp="1"/>
          </p:cNvSpPr>
          <p:nvPr>
            <p:ph type="title"/>
          </p:nvPr>
        </p:nvSpPr>
        <p:spPr/>
        <p:txBody>
          <a:bodyPr>
            <a:normAutofit/>
          </a:bodyPr>
          <a:lstStyle/>
          <a:p>
            <a:r>
              <a:rPr lang="en-US" sz="4000" b="1"/>
              <a:t>Methodology</a:t>
            </a:r>
          </a:p>
        </p:txBody>
      </p:sp>
      <p:pic>
        <p:nvPicPr>
          <p:cNvPr id="3" name="Picture 2" descr="A diagram of a process&#10;&#10;AI-generated content may be incorrect.">
            <a:extLst>
              <a:ext uri="{FF2B5EF4-FFF2-40B4-BE49-F238E27FC236}">
                <a16:creationId xmlns:a16="http://schemas.microsoft.com/office/drawing/2014/main" xmlns="" id="{9C5C52B4-8C6E-77CA-E4BB-0E43329A519C}"/>
              </a:ext>
            </a:extLst>
          </p:cNvPr>
          <p:cNvPicPr>
            <a:picLocks noChangeAspect="1"/>
          </p:cNvPicPr>
          <p:nvPr/>
        </p:nvPicPr>
        <p:blipFill>
          <a:blip r:embed="rId2"/>
          <a:srcRect l="99" t="1193" r="1142" b="239"/>
          <a:stretch/>
        </p:blipFill>
        <p:spPr>
          <a:xfrm>
            <a:off x="1095599" y="1493807"/>
            <a:ext cx="9798496" cy="4728268"/>
          </a:xfrm>
          <a:prstGeom prst="rect">
            <a:avLst/>
          </a:prstGeom>
        </p:spPr>
      </p:pic>
    </p:spTree>
    <p:extLst>
      <p:ext uri="{BB962C8B-B14F-4D97-AF65-F5344CB8AC3E}">
        <p14:creationId xmlns:p14="http://schemas.microsoft.com/office/powerpoint/2010/main" val="110721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269181D8-D295-FD9D-BDF3-657600EE35D3}"/>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xmlns="" id="{947CDE17-06F4-4FCE-8BFE-AD89EACB709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xmlns="" id="{4A64534B-C7D9-476B-876D-0A9259D502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C527E124-CDC8-4D04-848D-E43E18F4254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xmlns="" id="{A768FF94-39B1-44FB-9670-D6F5007FB8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4" name="Rectangle 25">
              <a:extLst>
                <a:ext uri="{FF2B5EF4-FFF2-40B4-BE49-F238E27FC236}">
                  <a16:creationId xmlns:a16="http://schemas.microsoft.com/office/drawing/2014/main" xmlns="" id="{FCE6337A-0F72-4D0B-81DA-748DC80AB6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5" name="Isosceles Triangle 14">
              <a:extLst>
                <a:ext uri="{FF2B5EF4-FFF2-40B4-BE49-F238E27FC236}">
                  <a16:creationId xmlns:a16="http://schemas.microsoft.com/office/drawing/2014/main" xmlns="" id="{2972CF86-A510-4E29-8CED-C0612D080F1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6" name="Rectangle 27">
              <a:extLst>
                <a:ext uri="{FF2B5EF4-FFF2-40B4-BE49-F238E27FC236}">
                  <a16:creationId xmlns:a16="http://schemas.microsoft.com/office/drawing/2014/main" xmlns="" id="{51B0A8D9-B28B-4CE3-8AB6-6633ADD997A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7" name="Rectangle 28">
              <a:extLst>
                <a:ext uri="{FF2B5EF4-FFF2-40B4-BE49-F238E27FC236}">
                  <a16:creationId xmlns:a16="http://schemas.microsoft.com/office/drawing/2014/main" xmlns="" id="{525DA9CC-B1B1-4F33-9ED2-89012EA5B4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8" name="Rectangle 29">
              <a:extLst>
                <a:ext uri="{FF2B5EF4-FFF2-40B4-BE49-F238E27FC236}">
                  <a16:creationId xmlns:a16="http://schemas.microsoft.com/office/drawing/2014/main" xmlns="" id="{6AE546F2-92C0-4C9C-BF28-052A7D0A3B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19" name="Isosceles Triangle 18">
              <a:extLst>
                <a:ext uri="{FF2B5EF4-FFF2-40B4-BE49-F238E27FC236}">
                  <a16:creationId xmlns:a16="http://schemas.microsoft.com/office/drawing/2014/main" xmlns="" id="{1111385C-91E7-44E8-AAE5-019E48D76FF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20" name="Isosceles Triangle 19">
              <a:extLst>
                <a:ext uri="{FF2B5EF4-FFF2-40B4-BE49-F238E27FC236}">
                  <a16:creationId xmlns:a16="http://schemas.microsoft.com/office/drawing/2014/main" xmlns="" id="{54455A30-C651-4002-BE70-2A0F05BA38B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grpSp>
      <p:sp useBgFill="1">
        <p:nvSpPr>
          <p:cNvPr id="29" name="Rectangle 28">
            <a:extLst>
              <a:ext uri="{FF2B5EF4-FFF2-40B4-BE49-F238E27FC236}">
                <a16:creationId xmlns:a16="http://schemas.microsoft.com/office/drawing/2014/main" xmlns="" id="{45B71F80-1F92-4074-84D9-16A062B215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847C25F-90A6-13C6-54A6-CE6E17A21164}"/>
              </a:ext>
            </a:extLst>
          </p:cNvPr>
          <p:cNvSpPr>
            <a:spLocks noGrp="1"/>
          </p:cNvSpPr>
          <p:nvPr>
            <p:ph type="title"/>
          </p:nvPr>
        </p:nvSpPr>
        <p:spPr>
          <a:xfrm>
            <a:off x="1286933" y="609600"/>
            <a:ext cx="10197494" cy="1099457"/>
          </a:xfrm>
        </p:spPr>
        <p:txBody>
          <a:bodyPr vert="horz" lIns="91440" tIns="45720" rIns="91440" bIns="45720" rtlCol="0" anchor="t">
            <a:normAutofit/>
          </a:bodyPr>
          <a:lstStyle/>
          <a:p>
            <a:r>
              <a:rPr lang="en-US" b="1"/>
              <a:t>Key Pre- Processing Technique</a:t>
            </a:r>
          </a:p>
        </p:txBody>
      </p:sp>
      <p:sp>
        <p:nvSpPr>
          <p:cNvPr id="30" name="Isosceles Triangle 29">
            <a:extLst>
              <a:ext uri="{FF2B5EF4-FFF2-40B4-BE49-F238E27FC236}">
                <a16:creationId xmlns:a16="http://schemas.microsoft.com/office/drawing/2014/main" xmlns="" id="{7209C9DA-6E0D-46D9-8275-C52222D8CC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31" name="Isosceles Triangle 30">
            <a:extLst>
              <a:ext uri="{FF2B5EF4-FFF2-40B4-BE49-F238E27FC236}">
                <a16:creationId xmlns:a16="http://schemas.microsoft.com/office/drawing/2014/main" xmlns="" id="{3EB57A4D-E0D0-46DA-B339-F24CA46FA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graphicFrame>
        <p:nvGraphicFramePr>
          <p:cNvPr id="5" name="TextBox 2">
            <a:extLst>
              <a:ext uri="{FF2B5EF4-FFF2-40B4-BE49-F238E27FC236}">
                <a16:creationId xmlns:a16="http://schemas.microsoft.com/office/drawing/2014/main" xmlns="" id="{63F194AA-8650-8529-446F-FBC6ACCA6C6E}"/>
              </a:ext>
            </a:extLst>
          </p:cNvPr>
          <p:cNvGraphicFramePr/>
          <p:nvPr>
            <p:extLst>
              <p:ext uri="{D42A27DB-BD31-4B8C-83A1-F6EECF244321}">
                <p14:modId xmlns:p14="http://schemas.microsoft.com/office/powerpoint/2010/main" val="369459115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7820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xmlns="" id="{E4951899-B99C-47AB-9C7C-16264D7A14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8467"/>
            <a:ext cx="12192000" cy="6866467"/>
            <a:chOff x="0" y="-8467"/>
            <a:chExt cx="12192000" cy="6866467"/>
          </a:xfrm>
        </p:grpSpPr>
        <p:cxnSp>
          <p:nvCxnSpPr>
            <p:cNvPr id="47" name="Straight Connector 46">
              <a:extLst>
                <a:ext uri="{FF2B5EF4-FFF2-40B4-BE49-F238E27FC236}">
                  <a16:creationId xmlns:a16="http://schemas.microsoft.com/office/drawing/2014/main" xmlns="" id="{B94D217E-92A1-48B2-B6BF-8B6A35AF9D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xmlns="" id="{69582FD9-95AB-4339-8A07-BAD420BE104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9" name="Rectangle 23">
              <a:extLst>
                <a:ext uri="{FF2B5EF4-FFF2-40B4-BE49-F238E27FC236}">
                  <a16:creationId xmlns:a16="http://schemas.microsoft.com/office/drawing/2014/main" xmlns="" id="{6778DC79-DE09-4F89-81B1-275C542D7F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50" name="Rectangle 25">
              <a:extLst>
                <a:ext uri="{FF2B5EF4-FFF2-40B4-BE49-F238E27FC236}">
                  <a16:creationId xmlns:a16="http://schemas.microsoft.com/office/drawing/2014/main" xmlns="" id="{EAEC370A-1F34-4D8E-B065-81F6F568AA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51" name="Isosceles Triangle 50">
              <a:extLst>
                <a:ext uri="{FF2B5EF4-FFF2-40B4-BE49-F238E27FC236}">
                  <a16:creationId xmlns:a16="http://schemas.microsoft.com/office/drawing/2014/main" xmlns="" id="{A816EDF3-D9EE-488C-AFDC-0223815139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52" name="Rectangle 27">
              <a:extLst>
                <a:ext uri="{FF2B5EF4-FFF2-40B4-BE49-F238E27FC236}">
                  <a16:creationId xmlns:a16="http://schemas.microsoft.com/office/drawing/2014/main" xmlns="" id="{E8330BD4-97D9-4D24-815A-0E557B04F9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53" name="Rectangle 28">
              <a:extLst>
                <a:ext uri="{FF2B5EF4-FFF2-40B4-BE49-F238E27FC236}">
                  <a16:creationId xmlns:a16="http://schemas.microsoft.com/office/drawing/2014/main" xmlns="" id="{EA8EDE67-BAC0-478C-99D9-BBC5AD5320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54" name="Rectangle 29">
              <a:extLst>
                <a:ext uri="{FF2B5EF4-FFF2-40B4-BE49-F238E27FC236}">
                  <a16:creationId xmlns:a16="http://schemas.microsoft.com/office/drawing/2014/main" xmlns="" id="{33DFB3F3-2523-4F1F-BC2B-B97C172F2C4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55" name="Isosceles Triangle 54">
              <a:extLst>
                <a:ext uri="{FF2B5EF4-FFF2-40B4-BE49-F238E27FC236}">
                  <a16:creationId xmlns:a16="http://schemas.microsoft.com/office/drawing/2014/main" xmlns="" id="{5E5660E4-7443-4FCC-AD43-9D1AE972B5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sp>
          <p:nvSpPr>
            <p:cNvPr id="56" name="Isosceles Triangle 55">
              <a:extLst>
                <a:ext uri="{FF2B5EF4-FFF2-40B4-BE49-F238E27FC236}">
                  <a16:creationId xmlns:a16="http://schemas.microsoft.com/office/drawing/2014/main" xmlns="" id="{4EDF9C36-B365-4426-85B9-82E0DE187A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x-none"/>
            </a:p>
          </p:txBody>
        </p:sp>
      </p:grpSp>
      <p:sp>
        <p:nvSpPr>
          <p:cNvPr id="2" name="Title 1">
            <a:extLst>
              <a:ext uri="{FF2B5EF4-FFF2-40B4-BE49-F238E27FC236}">
                <a16:creationId xmlns:a16="http://schemas.microsoft.com/office/drawing/2014/main" xmlns="" id="{E9451C40-5629-BDDE-DC99-E998A2B6BF08}"/>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Implementation</a:t>
            </a:r>
          </a:p>
        </p:txBody>
      </p:sp>
      <p:graphicFrame>
        <p:nvGraphicFramePr>
          <p:cNvPr id="5" name="TextBox 2">
            <a:extLst>
              <a:ext uri="{FF2B5EF4-FFF2-40B4-BE49-F238E27FC236}">
                <a16:creationId xmlns:a16="http://schemas.microsoft.com/office/drawing/2014/main" xmlns="" id="{BC10C5CB-806C-41AE-AE72-598613B79436}"/>
              </a:ext>
            </a:extLst>
          </p:cNvPr>
          <p:cNvGraphicFramePr/>
          <p:nvPr>
            <p:extLst>
              <p:ext uri="{D42A27DB-BD31-4B8C-83A1-F6EECF244321}">
                <p14:modId xmlns:p14="http://schemas.microsoft.com/office/powerpoint/2010/main" val="3890080916"/>
              </p:ext>
            </p:extLst>
          </p:nvPr>
        </p:nvGraphicFramePr>
        <p:xfrm>
          <a:off x="677334" y="1718850"/>
          <a:ext cx="3957349" cy="4322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1" name="TextBox 70">
            <a:extLst>
              <a:ext uri="{FF2B5EF4-FFF2-40B4-BE49-F238E27FC236}">
                <a16:creationId xmlns:a16="http://schemas.microsoft.com/office/drawing/2014/main" xmlns="" id="{30BB3765-0D16-0E01-F290-222AB5F1AA21}"/>
              </a:ext>
            </a:extLst>
          </p:cNvPr>
          <p:cNvSpPr txBox="1"/>
          <p:nvPr/>
        </p:nvSpPr>
        <p:spPr>
          <a:xfrm>
            <a:off x="4978697" y="1482375"/>
            <a:ext cx="5018155"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nsolas"/>
              </a:rPr>
              <a:t>T1 - </a:t>
            </a:r>
            <a:r>
              <a:rPr lang="en-GB" dirty="0">
                <a:latin typeface="Consolas"/>
                <a:hlinkClick r:id="rId8"/>
              </a:rPr>
              <a:t>Rotation</a:t>
            </a:r>
            <a:r>
              <a:rPr lang="en-GB" dirty="0">
                <a:latin typeface="Trebuchet MS"/>
              </a:rPr>
              <a:t> combined with </a:t>
            </a:r>
            <a:r>
              <a:rPr lang="en-GB" dirty="0">
                <a:latin typeface="Consolas"/>
                <a:hlinkClick r:id="rId9"/>
              </a:rPr>
              <a:t>Resize</a:t>
            </a:r>
            <a:endParaRPr lang="en-GB" dirty="0">
              <a:latin typeface="Trebuchet MS"/>
            </a:endParaRPr>
          </a:p>
          <a:p>
            <a:endParaRPr lang="en-GB" dirty="0">
              <a:latin typeface="Consolas"/>
            </a:endParaRPr>
          </a:p>
          <a:p>
            <a:r>
              <a:rPr lang="en-GB">
                <a:latin typeface="Consolas"/>
              </a:rPr>
              <a:t>T2 - </a:t>
            </a:r>
            <a:r>
              <a:rPr lang="en-GB" dirty="0">
                <a:latin typeface="Consolas"/>
                <a:hlinkClick r:id="rId10"/>
              </a:rPr>
              <a:t>CannyFilter</a:t>
            </a:r>
            <a:r>
              <a:rPr lang="en-GB" dirty="0"/>
              <a:t> </a:t>
            </a:r>
            <a:r>
              <a:rPr lang="en-GB"/>
              <a:t>combined with </a:t>
            </a:r>
            <a:r>
              <a:rPr lang="en-GB" dirty="0">
                <a:latin typeface="Consolas"/>
                <a:hlinkClick r:id="rId11"/>
              </a:rPr>
              <a:t>Invert</a:t>
            </a:r>
            <a:endParaRPr lang="en-GB">
              <a:latin typeface="Trebuchet MS"/>
            </a:endParaRPr>
          </a:p>
          <a:p>
            <a:endParaRPr lang="en-GB" dirty="0">
              <a:latin typeface="Consolas"/>
            </a:endParaRPr>
          </a:p>
          <a:p>
            <a:r>
              <a:rPr lang="en-GB" dirty="0">
                <a:latin typeface="Consolas"/>
              </a:rPr>
              <a:t>T3 - </a:t>
            </a:r>
            <a:r>
              <a:rPr lang="en-GB" dirty="0">
                <a:latin typeface="Consolas"/>
                <a:hlinkClick r:id="rId12"/>
              </a:rPr>
              <a:t>Grayscale</a:t>
            </a:r>
            <a:r>
              <a:rPr lang="en-GB" dirty="0">
                <a:latin typeface="Trebuchet MS"/>
              </a:rPr>
              <a:t> combined with </a:t>
            </a:r>
            <a:r>
              <a:rPr lang="en-GB" dirty="0">
                <a:latin typeface="Consolas"/>
                <a:hlinkClick r:id="rId13"/>
              </a:rPr>
              <a:t>Binarization</a:t>
            </a:r>
            <a:r>
              <a:rPr lang="en-GB" dirty="0">
                <a:latin typeface="Trebuchet MS"/>
              </a:rPr>
              <a:t> and with </a:t>
            </a:r>
            <a:r>
              <a:rPr lang="en-GB" dirty="0">
                <a:latin typeface="Consolas"/>
                <a:hlinkClick r:id="rId9"/>
              </a:rPr>
              <a:t>Resize</a:t>
            </a:r>
            <a:endParaRPr lang="en-GB" dirty="0">
              <a:latin typeface="Trebuchet MS"/>
            </a:endParaRPr>
          </a:p>
          <a:p>
            <a:endParaRPr lang="en-GB" dirty="0">
              <a:latin typeface="Consolas"/>
            </a:endParaRPr>
          </a:p>
          <a:p>
            <a:r>
              <a:rPr lang="en-GB" dirty="0">
                <a:latin typeface="Consolas"/>
              </a:rPr>
              <a:t>T4 - </a:t>
            </a:r>
            <a:r>
              <a:rPr lang="en-GB" dirty="0">
                <a:latin typeface="Consolas"/>
                <a:hlinkClick r:id="rId14"/>
              </a:rPr>
              <a:t>Hue Saturation Intensity Adjustment</a:t>
            </a:r>
            <a:endParaRPr lang="en-GB" dirty="0">
              <a:latin typeface="Consolas"/>
            </a:endParaRPr>
          </a:p>
          <a:p>
            <a:endParaRPr lang="en-GB" dirty="0">
              <a:latin typeface="Consolas"/>
            </a:endParaRPr>
          </a:p>
          <a:p>
            <a:r>
              <a:rPr lang="en-GB" dirty="0">
                <a:latin typeface="Consolas"/>
              </a:rPr>
              <a:t>T5 - </a:t>
            </a:r>
            <a:r>
              <a:rPr lang="en-GB" dirty="0">
                <a:latin typeface="Consolas"/>
                <a:hlinkClick r:id="rId12"/>
              </a:rPr>
              <a:t>Grayscale</a:t>
            </a:r>
            <a:r>
              <a:rPr lang="en-GB" dirty="0"/>
              <a:t> combined with </a:t>
            </a:r>
            <a:r>
              <a:rPr lang="en-GB" dirty="0">
                <a:latin typeface="Consolas"/>
                <a:hlinkClick r:id="rId13"/>
              </a:rPr>
              <a:t>Binarization</a:t>
            </a:r>
            <a:endParaRPr lang="en-GB" dirty="0">
              <a:latin typeface="Consolas"/>
            </a:endParaRPr>
          </a:p>
          <a:p>
            <a:endParaRPr lang="en-GB" dirty="0">
              <a:latin typeface="Consolas"/>
            </a:endParaRPr>
          </a:p>
          <a:p>
            <a:r>
              <a:rPr lang="en-GB">
                <a:latin typeface="Consolas"/>
              </a:rPr>
              <a:t>T6 - </a:t>
            </a:r>
            <a:r>
              <a:rPr lang="en-GB" dirty="0">
                <a:latin typeface="Consolas"/>
                <a:hlinkClick r:id="rId11"/>
              </a:rPr>
              <a:t>Invert</a:t>
            </a:r>
            <a:endParaRPr lang="en-GB" dirty="0">
              <a:latin typeface="Consolas"/>
            </a:endParaRPr>
          </a:p>
          <a:p>
            <a:endParaRPr lang="en-GB" dirty="0">
              <a:latin typeface="Consolas"/>
            </a:endParaRPr>
          </a:p>
          <a:p>
            <a:r>
              <a:rPr lang="en-GB">
                <a:latin typeface="Consolas"/>
              </a:rPr>
              <a:t>T7 - </a:t>
            </a:r>
            <a:r>
              <a:rPr lang="en-GB" dirty="0">
                <a:latin typeface="Consolas"/>
                <a:hlinkClick r:id="rId15"/>
              </a:rPr>
              <a:t>Mirror</a:t>
            </a:r>
            <a:endParaRPr lang="en-GB" dirty="0">
              <a:latin typeface="Consolas"/>
            </a:endParaRPr>
          </a:p>
          <a:p>
            <a:endParaRPr lang="en-GB" dirty="0">
              <a:latin typeface="Consolas"/>
            </a:endParaRPr>
          </a:p>
          <a:p>
            <a:endParaRPr lang="en-GB" dirty="0"/>
          </a:p>
        </p:txBody>
      </p:sp>
    </p:spTree>
    <p:extLst>
      <p:ext uri="{BB962C8B-B14F-4D97-AF65-F5344CB8AC3E}">
        <p14:creationId xmlns:p14="http://schemas.microsoft.com/office/powerpoint/2010/main" val="39752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821F68-E607-A3CE-A847-DEFB61FFD8F8}"/>
              </a:ext>
            </a:extLst>
          </p:cNvPr>
          <p:cNvSpPr>
            <a:spLocks noGrp="1"/>
          </p:cNvSpPr>
          <p:nvPr>
            <p:ph type="title"/>
          </p:nvPr>
        </p:nvSpPr>
        <p:spPr>
          <a:xfrm>
            <a:off x="0" y="0"/>
            <a:ext cx="6708986" cy="731520"/>
          </a:xfrm>
        </p:spPr>
        <p:txBody>
          <a:bodyPr/>
          <a:lstStyle/>
          <a:p>
            <a:r>
              <a:rPr lang="en-IN"/>
              <a:t>Adjustable input configuration</a:t>
            </a:r>
            <a:endParaRPr lang="x-none"/>
          </a:p>
        </p:txBody>
      </p:sp>
      <p:pic>
        <p:nvPicPr>
          <p:cNvPr id="6" name="Picture 5">
            <a:extLst>
              <a:ext uri="{FF2B5EF4-FFF2-40B4-BE49-F238E27FC236}">
                <a16:creationId xmlns:a16="http://schemas.microsoft.com/office/drawing/2014/main" xmlns="" id="{40624BBF-86C8-B950-0720-3E76A373441E}"/>
              </a:ext>
            </a:extLst>
          </p:cNvPr>
          <p:cNvPicPr>
            <a:picLocks noChangeAspect="1"/>
          </p:cNvPicPr>
          <p:nvPr/>
        </p:nvPicPr>
        <p:blipFill>
          <a:blip r:embed="rId2"/>
          <a:stretch>
            <a:fillRect/>
          </a:stretch>
        </p:blipFill>
        <p:spPr>
          <a:xfrm>
            <a:off x="276363" y="731520"/>
            <a:ext cx="3868299" cy="3713158"/>
          </a:xfrm>
          <a:prstGeom prst="rect">
            <a:avLst/>
          </a:prstGeom>
        </p:spPr>
      </p:pic>
      <p:pic>
        <p:nvPicPr>
          <p:cNvPr id="9" name="Picture 8">
            <a:extLst>
              <a:ext uri="{FF2B5EF4-FFF2-40B4-BE49-F238E27FC236}">
                <a16:creationId xmlns:a16="http://schemas.microsoft.com/office/drawing/2014/main" xmlns="" id="{B7343527-6DCC-89DF-3AD3-12DCB30AB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025" y="2465408"/>
            <a:ext cx="7468541" cy="4149651"/>
          </a:xfrm>
          <a:prstGeom prst="rect">
            <a:avLst/>
          </a:prstGeom>
        </p:spPr>
      </p:pic>
      <p:sp>
        <p:nvSpPr>
          <p:cNvPr id="3" name="Title 1">
            <a:extLst>
              <a:ext uri="{FF2B5EF4-FFF2-40B4-BE49-F238E27FC236}">
                <a16:creationId xmlns:a16="http://schemas.microsoft.com/office/drawing/2014/main" xmlns="" id="{5801DDB6-6235-E1E0-B43B-FC89B53832F6}"/>
              </a:ext>
            </a:extLst>
          </p:cNvPr>
          <p:cNvSpPr txBox="1">
            <a:spLocks/>
          </p:cNvSpPr>
          <p:nvPr/>
        </p:nvSpPr>
        <p:spPr>
          <a:xfrm>
            <a:off x="4381970" y="1805008"/>
            <a:ext cx="7810030"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Cosine similarity matrix</a:t>
            </a:r>
            <a:endParaRPr lang="x-none"/>
          </a:p>
        </p:txBody>
      </p:sp>
    </p:spTree>
    <p:extLst>
      <p:ext uri="{BB962C8B-B14F-4D97-AF65-F5344CB8AC3E}">
        <p14:creationId xmlns:p14="http://schemas.microsoft.com/office/powerpoint/2010/main" val="19726058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748</Words>
  <Application>Microsoft Office PowerPoint</Application>
  <PresentationFormat>Widescreen</PresentationFormat>
  <Paragraphs>89</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Trebuchet MS</vt:lpstr>
      <vt:lpstr>Wingdings</vt:lpstr>
      <vt:lpstr>Wingdings 3</vt:lpstr>
      <vt:lpstr>Facet</vt:lpstr>
      <vt:lpstr>ML 24/25-10 Creating Text from Images with OCR API </vt:lpstr>
      <vt:lpstr>Objective </vt:lpstr>
      <vt:lpstr>TABLE OF CONTENTS</vt:lpstr>
      <vt:lpstr>Introduction</vt:lpstr>
      <vt:lpstr>Evolution Of OCR</vt:lpstr>
      <vt:lpstr>Methodology</vt:lpstr>
      <vt:lpstr>Key Pre- Processing Technique</vt:lpstr>
      <vt:lpstr>Implementation</vt:lpstr>
      <vt:lpstr>Adjustable input configuration</vt:lpstr>
      <vt:lpstr>Result – Misaligned Bill</vt:lpstr>
      <vt:lpstr>Result – Flipped Text</vt:lpstr>
      <vt:lpstr>Result</vt:lpstr>
      <vt:lpstr>Conclusion</vt:lpstr>
      <vt:lpstr>References</vt:lpstr>
      <vt:lpstr>Thank You Team_TechRookies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Dell</cp:lastModifiedBy>
  <cp:revision>71</cp:revision>
  <dcterms:created xsi:type="dcterms:W3CDTF">2023-03-19T10:39:12Z</dcterms:created>
  <dcterms:modified xsi:type="dcterms:W3CDTF">2025-03-31T18:36:19Z</dcterms:modified>
</cp:coreProperties>
</file>