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D1C6A-75CB-4716-B05F-EEC7AF5A7C97}" v="5" dt="2020-03-25T12:17:0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Ramos" userId="f7b2668e7be188c5" providerId="LiveId" clId="{595D1C6A-75CB-4716-B05F-EEC7AF5A7C97}"/>
    <pc:docChg chg="undo custSel mod addSld modSld">
      <pc:chgData name="Bruno Ramos" userId="f7b2668e7be188c5" providerId="LiveId" clId="{595D1C6A-75CB-4716-B05F-EEC7AF5A7C97}" dt="2020-03-25T12:18:04.648" v="51" actId="1076"/>
      <pc:docMkLst>
        <pc:docMk/>
      </pc:docMkLst>
      <pc:sldChg chg="addSp delSp modSp add mod setBg">
        <pc:chgData name="Bruno Ramos" userId="f7b2668e7be188c5" providerId="LiveId" clId="{595D1C6A-75CB-4716-B05F-EEC7AF5A7C97}" dt="2020-03-25T12:18:04.648" v="51" actId="1076"/>
        <pc:sldMkLst>
          <pc:docMk/>
          <pc:sldMk cId="450873282" sldId="259"/>
        </pc:sldMkLst>
        <pc:spChg chg="mod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2" creationId="{991472A2-2BC5-4981-BA22-A9A1FEF77B64}"/>
          </ac:spMkLst>
        </pc:spChg>
        <pc:spChg chg="del">
          <ac:chgData name="Bruno Ramos" userId="f7b2668e7be188c5" providerId="LiveId" clId="{595D1C6A-75CB-4716-B05F-EEC7AF5A7C97}" dt="2020-03-25T12:16:10.472" v="8" actId="478"/>
          <ac:spMkLst>
            <pc:docMk/>
            <pc:sldMk cId="450873282" sldId="259"/>
            <ac:spMk id="3" creationId="{6DEB84A9-B8D5-46E0-A14D-E5DC54A2DD2F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22" creationId="{EE2923D5-2453-48AE-84D0-4F20C2817445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24" creationId="{87B2F32A-3C1B-4881-BDC9-094804BD268A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30" creationId="{94792B6C-F2D1-4D46-9001-8B848CBDB74C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32" creationId="{26DC4019-1D02-4D43-8E92-EC1EB626FD2D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34" creationId="{D6D34D9C-57DC-428C-92E0-AD2217AFFDC4}"/>
          </ac:spMkLst>
        </pc:spChg>
        <pc:spChg chg="add del">
          <ac:chgData name="Bruno Ramos" userId="f7b2668e7be188c5" providerId="LiveId" clId="{595D1C6A-75CB-4716-B05F-EEC7AF5A7C97}" dt="2020-03-25T12:17:13.645" v="29" actId="26606"/>
          <ac:spMkLst>
            <pc:docMk/>
            <pc:sldMk cId="450873282" sldId="259"/>
            <ac:spMk id="36" creationId="{D9EC4FC8-2DF7-4B48-B774-7ACCBB800717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1" creationId="{2EF22102-83EB-49F5-99EC-1534C57EED31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2" creationId="{0EC250B3-686F-4E97-8FFD-8AE8ECD5DE37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5" creationId="{1612490C-320F-455C-9DFD-2C5F49D1880D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6" creationId="{B39E2C89-5187-4320-B1A5-215C041696E3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7" creationId="{54E171C8-1D58-447C-8CEC-BFF90B3A50B8}"/>
          </ac:spMkLst>
        </pc:spChg>
        <pc:spChg chg="add del">
          <ac:chgData name="Bruno Ramos" userId="f7b2668e7be188c5" providerId="LiveId" clId="{595D1C6A-75CB-4716-B05F-EEC7AF5A7C97}" dt="2020-03-25T12:17:15.749" v="31" actId="26606"/>
          <ac:spMkLst>
            <pc:docMk/>
            <pc:sldMk cId="450873282" sldId="259"/>
            <ac:spMk id="48" creationId="{08E38096-6C03-4FF0-923F-13504759F698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3" creationId="{EE2923D5-2453-48AE-84D0-4F20C2817445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4" creationId="{87B2F32A-3C1B-4881-BDC9-094804BD268A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6" creationId="{138FBA86-9EB7-4930-9037-593598624DFC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7" creationId="{492174FA-36EE-4978-9C32-5268F4534203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8" creationId="{72C3282A-4194-4E08-B865-BE828A0F02A2}"/>
          </ac:spMkLst>
        </pc:spChg>
        <pc:spChg chg="add del">
          <ac:chgData name="Bruno Ramos" userId="f7b2668e7be188c5" providerId="LiveId" clId="{595D1C6A-75CB-4716-B05F-EEC7AF5A7C97}" dt="2020-03-25T12:17:25.017" v="33" actId="26606"/>
          <ac:spMkLst>
            <pc:docMk/>
            <pc:sldMk cId="450873282" sldId="259"/>
            <ac:spMk id="59" creationId="{2323414F-54FD-491F-BDA4-622678BD7581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64" creationId="{EE2923D5-2453-48AE-84D0-4F20C2817445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65" creationId="{87B2F32A-3C1B-4881-BDC9-094804BD268A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68" creationId="{94792B6C-F2D1-4D46-9001-8B848CBDB74C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69" creationId="{26DC4019-1D02-4D43-8E92-EC1EB626FD2D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70" creationId="{D6D34D9C-57DC-428C-92E0-AD2217AFFDC4}"/>
          </ac:spMkLst>
        </pc:spChg>
        <pc:spChg chg="add del">
          <ac:chgData name="Bruno Ramos" userId="f7b2668e7be188c5" providerId="LiveId" clId="{595D1C6A-75CB-4716-B05F-EEC7AF5A7C97}" dt="2020-03-25T12:17:43.034" v="41" actId="26606"/>
          <ac:spMkLst>
            <pc:docMk/>
            <pc:sldMk cId="450873282" sldId="259"/>
            <ac:spMk id="71" creationId="{D9EC4FC8-2DF7-4B48-B774-7ACCBB800717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82" creationId="{2EF22102-83EB-49F5-99EC-1534C57EED31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84" creationId="{0EC250B3-686F-4E97-8FFD-8AE8ECD5DE37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86" creationId="{051B451F-9DD5-4A5A-90B8-11C90CC93677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92" creationId="{13F257CF-45AD-4564-AF51-CEDAA4786AB9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94" creationId="{93D76AED-7D20-4061-8AC1-25828C873917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96" creationId="{20F4BA7B-1C92-49A8-BD52-9DBD81E81E32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98" creationId="{474942DA-ED3B-4AAA-B541-219ADEF8433D}"/>
          </ac:spMkLst>
        </pc:spChg>
        <pc:spChg chg="add del">
          <ac:chgData name="Bruno Ramos" userId="f7b2668e7be188c5" providerId="LiveId" clId="{595D1C6A-75CB-4716-B05F-EEC7AF5A7C97}" dt="2020-03-25T12:17:36.258" v="36" actId="26606"/>
          <ac:spMkLst>
            <pc:docMk/>
            <pc:sldMk cId="450873282" sldId="259"/>
            <ac:spMk id="100" creationId="{EE6BC664-B276-412B-9A49-3E33213B8606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05" creationId="{EE2923D5-2453-48AE-84D0-4F20C2817445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06" creationId="{87B2F32A-3C1B-4881-BDC9-094804BD268A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09" creationId="{138FBA86-9EB7-4930-9037-593598624DFC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10" creationId="{492174FA-36EE-4978-9C32-5268F4534203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11" creationId="{72C3282A-4194-4E08-B865-BE828A0F02A2}"/>
          </ac:spMkLst>
        </pc:spChg>
        <pc:spChg chg="add del">
          <ac:chgData name="Bruno Ramos" userId="f7b2668e7be188c5" providerId="LiveId" clId="{595D1C6A-75CB-4716-B05F-EEC7AF5A7C97}" dt="2020-03-25T12:17:42.522" v="40" actId="26606"/>
          <ac:spMkLst>
            <pc:docMk/>
            <pc:sldMk cId="450873282" sldId="259"/>
            <ac:spMk id="112" creationId="{2323414F-54FD-491F-BDA4-622678BD7581}"/>
          </ac:spMkLst>
        </pc:spChg>
        <pc:grpChg chg="add del">
          <ac:chgData name="Bruno Ramos" userId="f7b2668e7be188c5" providerId="LiveId" clId="{595D1C6A-75CB-4716-B05F-EEC7AF5A7C97}" dt="2020-03-25T12:17:13.645" v="29" actId="26606"/>
          <ac:grpSpMkLst>
            <pc:docMk/>
            <pc:sldMk cId="450873282" sldId="259"/>
            <ac:grpSpMk id="26" creationId="{B36BD125-09CC-4C71-913C-1021EF6B472C}"/>
          </ac:grpSpMkLst>
        </pc:grpChg>
        <pc:grpChg chg="add del">
          <ac:chgData name="Bruno Ramos" userId="f7b2668e7be188c5" providerId="LiveId" clId="{595D1C6A-75CB-4716-B05F-EEC7AF5A7C97}" dt="2020-03-25T12:17:15.749" v="31" actId="26606"/>
          <ac:grpSpMkLst>
            <pc:docMk/>
            <pc:sldMk cId="450873282" sldId="259"/>
            <ac:grpSpMk id="43" creationId="{CF42E396-F955-4F53-80B2-FF908491C60B}"/>
          </ac:grpSpMkLst>
        </pc:grpChg>
        <pc:grpChg chg="add del">
          <ac:chgData name="Bruno Ramos" userId="f7b2668e7be188c5" providerId="LiveId" clId="{595D1C6A-75CB-4716-B05F-EEC7AF5A7C97}" dt="2020-03-25T12:17:25.017" v="33" actId="26606"/>
          <ac:grpSpMkLst>
            <pc:docMk/>
            <pc:sldMk cId="450873282" sldId="259"/>
            <ac:grpSpMk id="55" creationId="{D0216C70-B474-4E7F-BC86-D8924C71FA60}"/>
          </ac:grpSpMkLst>
        </pc:grpChg>
        <pc:grpChg chg="add del">
          <ac:chgData name="Bruno Ramos" userId="f7b2668e7be188c5" providerId="LiveId" clId="{595D1C6A-75CB-4716-B05F-EEC7AF5A7C97}" dt="2020-03-25T12:17:43.034" v="41" actId="26606"/>
          <ac:grpSpMkLst>
            <pc:docMk/>
            <pc:sldMk cId="450873282" sldId="259"/>
            <ac:grpSpMk id="66" creationId="{B36BD125-09CC-4C71-913C-1021EF6B472C}"/>
          </ac:grpSpMkLst>
        </pc:grpChg>
        <pc:grpChg chg="add del">
          <ac:chgData name="Bruno Ramos" userId="f7b2668e7be188c5" providerId="LiveId" clId="{595D1C6A-75CB-4716-B05F-EEC7AF5A7C97}" dt="2020-03-25T12:17:42.522" v="40" actId="26606"/>
          <ac:grpSpMkLst>
            <pc:docMk/>
            <pc:sldMk cId="450873282" sldId="259"/>
            <ac:grpSpMk id="107" creationId="{D0216C70-B474-4E7F-BC86-D8924C71FA60}"/>
          </ac:grpSpMkLst>
        </pc:grpChg>
        <pc:picChg chg="add mod ord">
          <ac:chgData name="Bruno Ramos" userId="f7b2668e7be188c5" providerId="LiveId" clId="{595D1C6A-75CB-4716-B05F-EEC7AF5A7C97}" dt="2020-03-25T12:18:04.648" v="51" actId="1076"/>
          <ac:picMkLst>
            <pc:docMk/>
            <pc:sldMk cId="450873282" sldId="259"/>
            <ac:picMk id="5" creationId="{A939387B-4ED1-41DA-BBAE-FEB592EB6C7C}"/>
          </ac:picMkLst>
        </pc:picChg>
        <pc:picChg chg="add mod ord">
          <ac:chgData name="Bruno Ramos" userId="f7b2668e7be188c5" providerId="LiveId" clId="{595D1C6A-75CB-4716-B05F-EEC7AF5A7C97}" dt="2020-03-25T12:18:04.648" v="51" actId="1076"/>
          <ac:picMkLst>
            <pc:docMk/>
            <pc:sldMk cId="450873282" sldId="259"/>
            <ac:picMk id="7" creationId="{43FEC8BA-B6F0-4D74-814E-19AD1119B76D}"/>
          </ac:picMkLst>
        </pc:picChg>
        <pc:picChg chg="add mod ord">
          <ac:chgData name="Bruno Ramos" userId="f7b2668e7be188c5" providerId="LiveId" clId="{595D1C6A-75CB-4716-B05F-EEC7AF5A7C97}" dt="2020-03-25T12:18:04.648" v="51" actId="1076"/>
          <ac:picMkLst>
            <pc:docMk/>
            <pc:sldMk cId="450873282" sldId="259"/>
            <ac:picMk id="9" creationId="{98604973-8C12-45EB-8514-C61AD409B29E}"/>
          </ac:picMkLst>
        </pc:picChg>
        <pc:picChg chg="add mod ord">
          <ac:chgData name="Bruno Ramos" userId="f7b2668e7be188c5" providerId="LiveId" clId="{595D1C6A-75CB-4716-B05F-EEC7AF5A7C97}" dt="2020-03-25T12:18:04.648" v="51" actId="1076"/>
          <ac:picMkLst>
            <pc:docMk/>
            <pc:sldMk cId="450873282" sldId="259"/>
            <ac:picMk id="11" creationId="{530C4846-B568-4F9A-8A61-A2A92DFD9EEE}"/>
          </ac:picMkLst>
        </pc:picChg>
        <pc:picChg chg="add del">
          <ac:chgData name="Bruno Ramos" userId="f7b2668e7be188c5" providerId="LiveId" clId="{595D1C6A-75CB-4716-B05F-EEC7AF5A7C97}" dt="2020-03-25T12:17:13.645" v="29" actId="26606"/>
          <ac:picMkLst>
            <pc:docMk/>
            <pc:sldMk cId="450873282" sldId="259"/>
            <ac:picMk id="16" creationId="{0942FCB7-D1B7-4F20-8B70-9735A08EB90F}"/>
          </ac:picMkLst>
        </pc:picChg>
        <pc:picChg chg="add del">
          <ac:chgData name="Bruno Ramos" userId="f7b2668e7be188c5" providerId="LiveId" clId="{595D1C6A-75CB-4716-B05F-EEC7AF5A7C97}" dt="2020-03-25T12:17:13.645" v="29" actId="26606"/>
          <ac:picMkLst>
            <pc:docMk/>
            <pc:sldMk cId="450873282" sldId="259"/>
            <ac:picMk id="18" creationId="{6E82EE6F-2374-4443-8A3F-F342A1FEE392}"/>
          </ac:picMkLst>
        </pc:picChg>
        <pc:picChg chg="add del">
          <ac:chgData name="Bruno Ramos" userId="f7b2668e7be188c5" providerId="LiveId" clId="{595D1C6A-75CB-4716-B05F-EEC7AF5A7C97}" dt="2020-03-25T12:17:13.645" v="29" actId="26606"/>
          <ac:picMkLst>
            <pc:docMk/>
            <pc:sldMk cId="450873282" sldId="259"/>
            <ac:picMk id="20" creationId="{978818C7-5520-4AA4-B8C8-1E29137E3AC3}"/>
          </ac:picMkLst>
        </pc:picChg>
        <pc:picChg chg="add del">
          <ac:chgData name="Bruno Ramos" userId="f7b2668e7be188c5" providerId="LiveId" clId="{595D1C6A-75CB-4716-B05F-EEC7AF5A7C97}" dt="2020-03-25T12:17:15.749" v="31" actId="26606"/>
          <ac:picMkLst>
            <pc:docMk/>
            <pc:sldMk cId="450873282" sldId="259"/>
            <ac:picMk id="38" creationId="{2F74CD13-E6E2-4BA1-A746-26D1A485D405}"/>
          </ac:picMkLst>
        </pc:picChg>
        <pc:picChg chg="add del">
          <ac:chgData name="Bruno Ramos" userId="f7b2668e7be188c5" providerId="LiveId" clId="{595D1C6A-75CB-4716-B05F-EEC7AF5A7C97}" dt="2020-03-25T12:17:15.749" v="31" actId="26606"/>
          <ac:picMkLst>
            <pc:docMk/>
            <pc:sldMk cId="450873282" sldId="259"/>
            <ac:picMk id="39" creationId="{B346EC20-981A-4C3D-BE3E-545E9E7AA984}"/>
          </ac:picMkLst>
        </pc:picChg>
        <pc:picChg chg="add del">
          <ac:chgData name="Bruno Ramos" userId="f7b2668e7be188c5" providerId="LiveId" clId="{595D1C6A-75CB-4716-B05F-EEC7AF5A7C97}" dt="2020-03-25T12:17:15.749" v="31" actId="26606"/>
          <ac:picMkLst>
            <pc:docMk/>
            <pc:sldMk cId="450873282" sldId="259"/>
            <ac:picMk id="40" creationId="{1679C49F-A469-46CB-BDFA-0DD516D5A43D}"/>
          </ac:picMkLst>
        </pc:picChg>
        <pc:picChg chg="add del">
          <ac:chgData name="Bruno Ramos" userId="f7b2668e7be188c5" providerId="LiveId" clId="{595D1C6A-75CB-4716-B05F-EEC7AF5A7C97}" dt="2020-03-25T12:17:25.017" v="33" actId="26606"/>
          <ac:picMkLst>
            <pc:docMk/>
            <pc:sldMk cId="450873282" sldId="259"/>
            <ac:picMk id="50" creationId="{0942FCB7-D1B7-4F20-8B70-9735A08EB90F}"/>
          </ac:picMkLst>
        </pc:picChg>
        <pc:picChg chg="add del">
          <ac:chgData name="Bruno Ramos" userId="f7b2668e7be188c5" providerId="LiveId" clId="{595D1C6A-75CB-4716-B05F-EEC7AF5A7C97}" dt="2020-03-25T12:17:25.017" v="33" actId="26606"/>
          <ac:picMkLst>
            <pc:docMk/>
            <pc:sldMk cId="450873282" sldId="259"/>
            <ac:picMk id="51" creationId="{6E82EE6F-2374-4443-8A3F-F342A1FEE392}"/>
          </ac:picMkLst>
        </pc:picChg>
        <pc:picChg chg="add del">
          <ac:chgData name="Bruno Ramos" userId="f7b2668e7be188c5" providerId="LiveId" clId="{595D1C6A-75CB-4716-B05F-EEC7AF5A7C97}" dt="2020-03-25T12:17:25.017" v="33" actId="26606"/>
          <ac:picMkLst>
            <pc:docMk/>
            <pc:sldMk cId="450873282" sldId="259"/>
            <ac:picMk id="52" creationId="{978818C7-5520-4AA4-B8C8-1E29137E3AC3}"/>
          </ac:picMkLst>
        </pc:picChg>
        <pc:picChg chg="add del">
          <ac:chgData name="Bruno Ramos" userId="f7b2668e7be188c5" providerId="LiveId" clId="{595D1C6A-75CB-4716-B05F-EEC7AF5A7C97}" dt="2020-03-25T12:17:43.034" v="41" actId="26606"/>
          <ac:picMkLst>
            <pc:docMk/>
            <pc:sldMk cId="450873282" sldId="259"/>
            <ac:picMk id="61" creationId="{0942FCB7-D1B7-4F20-8B70-9735A08EB90F}"/>
          </ac:picMkLst>
        </pc:picChg>
        <pc:picChg chg="add del">
          <ac:chgData name="Bruno Ramos" userId="f7b2668e7be188c5" providerId="LiveId" clId="{595D1C6A-75CB-4716-B05F-EEC7AF5A7C97}" dt="2020-03-25T12:17:43.034" v="41" actId="26606"/>
          <ac:picMkLst>
            <pc:docMk/>
            <pc:sldMk cId="450873282" sldId="259"/>
            <ac:picMk id="62" creationId="{6E82EE6F-2374-4443-8A3F-F342A1FEE392}"/>
          </ac:picMkLst>
        </pc:picChg>
        <pc:picChg chg="add del">
          <ac:chgData name="Bruno Ramos" userId="f7b2668e7be188c5" providerId="LiveId" clId="{595D1C6A-75CB-4716-B05F-EEC7AF5A7C97}" dt="2020-03-25T12:17:43.034" v="41" actId="26606"/>
          <ac:picMkLst>
            <pc:docMk/>
            <pc:sldMk cId="450873282" sldId="259"/>
            <ac:picMk id="63" creationId="{978818C7-5520-4AA4-B8C8-1E29137E3AC3}"/>
          </ac:picMkLst>
        </pc:picChg>
        <pc:picChg chg="add del">
          <ac:chgData name="Bruno Ramos" userId="f7b2668e7be188c5" providerId="LiveId" clId="{595D1C6A-75CB-4716-B05F-EEC7AF5A7C97}" dt="2020-03-25T12:17:36.258" v="36" actId="26606"/>
          <ac:picMkLst>
            <pc:docMk/>
            <pc:sldMk cId="450873282" sldId="259"/>
            <ac:picMk id="76" creationId="{2F74CD13-E6E2-4BA1-A746-26D1A485D405}"/>
          </ac:picMkLst>
        </pc:picChg>
        <pc:picChg chg="add del">
          <ac:chgData name="Bruno Ramos" userId="f7b2668e7be188c5" providerId="LiveId" clId="{595D1C6A-75CB-4716-B05F-EEC7AF5A7C97}" dt="2020-03-25T12:17:36.258" v="36" actId="26606"/>
          <ac:picMkLst>
            <pc:docMk/>
            <pc:sldMk cId="450873282" sldId="259"/>
            <ac:picMk id="78" creationId="{B346EC20-981A-4C3D-BE3E-545E9E7AA984}"/>
          </ac:picMkLst>
        </pc:picChg>
        <pc:picChg chg="add del">
          <ac:chgData name="Bruno Ramos" userId="f7b2668e7be188c5" providerId="LiveId" clId="{595D1C6A-75CB-4716-B05F-EEC7AF5A7C97}" dt="2020-03-25T12:17:36.258" v="36" actId="26606"/>
          <ac:picMkLst>
            <pc:docMk/>
            <pc:sldMk cId="450873282" sldId="259"/>
            <ac:picMk id="80" creationId="{1679C49F-A469-46CB-BDFA-0DD516D5A43D}"/>
          </ac:picMkLst>
        </pc:picChg>
        <pc:picChg chg="add del">
          <ac:chgData name="Bruno Ramos" userId="f7b2668e7be188c5" providerId="LiveId" clId="{595D1C6A-75CB-4716-B05F-EEC7AF5A7C97}" dt="2020-03-25T12:17:36.258" v="36" actId="26606"/>
          <ac:picMkLst>
            <pc:docMk/>
            <pc:sldMk cId="450873282" sldId="259"/>
            <ac:picMk id="88" creationId="{F6849804-AEAB-40AC-A061-92831A9F4E8E}"/>
          </ac:picMkLst>
        </pc:picChg>
        <pc:picChg chg="add del">
          <ac:chgData name="Bruno Ramos" userId="f7b2668e7be188c5" providerId="LiveId" clId="{595D1C6A-75CB-4716-B05F-EEC7AF5A7C97}" dt="2020-03-25T12:17:36.258" v="36" actId="26606"/>
          <ac:picMkLst>
            <pc:docMk/>
            <pc:sldMk cId="450873282" sldId="259"/>
            <ac:picMk id="90" creationId="{D65D459B-87BB-48ED-841D-560ACDFFB2CC}"/>
          </ac:picMkLst>
        </pc:picChg>
        <pc:picChg chg="add del">
          <ac:chgData name="Bruno Ramos" userId="f7b2668e7be188c5" providerId="LiveId" clId="{595D1C6A-75CB-4716-B05F-EEC7AF5A7C97}" dt="2020-03-25T12:17:42.522" v="40" actId="26606"/>
          <ac:picMkLst>
            <pc:docMk/>
            <pc:sldMk cId="450873282" sldId="259"/>
            <ac:picMk id="102" creationId="{0942FCB7-D1B7-4F20-8B70-9735A08EB90F}"/>
          </ac:picMkLst>
        </pc:picChg>
        <pc:picChg chg="add del">
          <ac:chgData name="Bruno Ramos" userId="f7b2668e7be188c5" providerId="LiveId" clId="{595D1C6A-75CB-4716-B05F-EEC7AF5A7C97}" dt="2020-03-25T12:17:42.522" v="40" actId="26606"/>
          <ac:picMkLst>
            <pc:docMk/>
            <pc:sldMk cId="450873282" sldId="259"/>
            <ac:picMk id="103" creationId="{6E82EE6F-2374-4443-8A3F-F342A1FEE392}"/>
          </ac:picMkLst>
        </pc:picChg>
        <pc:picChg chg="add del">
          <ac:chgData name="Bruno Ramos" userId="f7b2668e7be188c5" providerId="LiveId" clId="{595D1C6A-75CB-4716-B05F-EEC7AF5A7C97}" dt="2020-03-25T12:17:42.522" v="40" actId="26606"/>
          <ac:picMkLst>
            <pc:docMk/>
            <pc:sldMk cId="450873282" sldId="259"/>
            <ac:picMk id="104" creationId="{978818C7-5520-4AA4-B8C8-1E29137E3AC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6F003-F928-45E0-961A-41F756CFE55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31A201-FA56-44FC-9617-60D46DCDD714}">
      <dgm:prSet/>
      <dgm:spPr/>
      <dgm:t>
        <a:bodyPr/>
        <a:lstStyle/>
        <a:p>
          <a:pPr>
            <a:defRPr b="1"/>
          </a:pPr>
          <a:r>
            <a:rPr lang="en-US"/>
            <a:t>Aplicação Android</a:t>
          </a:r>
        </a:p>
      </dgm:t>
    </dgm:pt>
    <dgm:pt modelId="{41C56D0B-5506-4259-AA40-A497DD8877E1}" type="parTrans" cxnId="{D9C78BA9-CBF6-4ECE-AB04-02A3E12DA142}">
      <dgm:prSet/>
      <dgm:spPr/>
      <dgm:t>
        <a:bodyPr/>
        <a:lstStyle/>
        <a:p>
          <a:endParaRPr lang="en-US"/>
        </a:p>
      </dgm:t>
    </dgm:pt>
    <dgm:pt modelId="{A482D93F-42FF-4609-875B-612DB4CFD976}" type="sibTrans" cxnId="{D9C78BA9-CBF6-4ECE-AB04-02A3E12DA142}">
      <dgm:prSet/>
      <dgm:spPr/>
      <dgm:t>
        <a:bodyPr/>
        <a:lstStyle/>
        <a:p>
          <a:endParaRPr lang="en-US"/>
        </a:p>
      </dgm:t>
    </dgm:pt>
    <dgm:pt modelId="{489793A9-F51A-4F58-B482-E8F25A68B838}">
      <dgm:prSet/>
      <dgm:spPr/>
      <dgm:t>
        <a:bodyPr/>
        <a:lstStyle/>
        <a:p>
          <a:pPr>
            <a:defRPr b="1"/>
          </a:pPr>
          <a:r>
            <a:rPr lang="en-US" dirty="0" err="1"/>
            <a:t>Património</a:t>
          </a:r>
          <a:r>
            <a:rPr lang="en-US" dirty="0"/>
            <a:t> Medieval de </a:t>
          </a:r>
          <a:r>
            <a:rPr lang="en-US" dirty="0" err="1"/>
            <a:t>Lisboa</a:t>
          </a:r>
          <a:endParaRPr lang="en-US" dirty="0"/>
        </a:p>
      </dgm:t>
    </dgm:pt>
    <dgm:pt modelId="{65FEC40B-0A79-499F-9433-B1D8D1DFE6DE}" type="parTrans" cxnId="{3D5C0B3A-DD85-40A2-8201-43B1BD82D87C}">
      <dgm:prSet/>
      <dgm:spPr/>
      <dgm:t>
        <a:bodyPr/>
        <a:lstStyle/>
        <a:p>
          <a:endParaRPr lang="en-US"/>
        </a:p>
      </dgm:t>
    </dgm:pt>
    <dgm:pt modelId="{078F5CA2-7BFB-4BFF-8D19-379CF18DC983}" type="sibTrans" cxnId="{3D5C0B3A-DD85-40A2-8201-43B1BD82D87C}">
      <dgm:prSet/>
      <dgm:spPr/>
      <dgm:t>
        <a:bodyPr/>
        <a:lstStyle/>
        <a:p>
          <a:endParaRPr lang="en-US"/>
        </a:p>
      </dgm:t>
    </dgm:pt>
    <dgm:pt modelId="{6B715CB5-B473-494F-9EE3-9BF850B21E7F}">
      <dgm:prSet/>
      <dgm:spPr/>
      <dgm:t>
        <a:bodyPr/>
        <a:lstStyle/>
        <a:p>
          <a:r>
            <a:rPr lang="en-US"/>
            <a:t>Informação</a:t>
          </a:r>
        </a:p>
      </dgm:t>
    </dgm:pt>
    <dgm:pt modelId="{694C4762-3144-4D16-B195-77E3FE1A7EE2}" type="parTrans" cxnId="{797E03ED-248C-440B-8EBE-EBAF62A33076}">
      <dgm:prSet/>
      <dgm:spPr/>
      <dgm:t>
        <a:bodyPr/>
        <a:lstStyle/>
        <a:p>
          <a:endParaRPr lang="en-US"/>
        </a:p>
      </dgm:t>
    </dgm:pt>
    <dgm:pt modelId="{F769837F-DAE7-46FA-B2E3-905E34FCFEE7}" type="sibTrans" cxnId="{797E03ED-248C-440B-8EBE-EBAF62A33076}">
      <dgm:prSet/>
      <dgm:spPr/>
      <dgm:t>
        <a:bodyPr/>
        <a:lstStyle/>
        <a:p>
          <a:endParaRPr lang="en-US"/>
        </a:p>
      </dgm:t>
    </dgm:pt>
    <dgm:pt modelId="{7520A513-2621-4981-B9F2-519A09D8A3D7}">
      <dgm:prSet/>
      <dgm:spPr/>
      <dgm:t>
        <a:bodyPr/>
        <a:lstStyle/>
        <a:p>
          <a:r>
            <a:rPr lang="en-US"/>
            <a:t>Itinerário</a:t>
          </a:r>
        </a:p>
      </dgm:t>
    </dgm:pt>
    <dgm:pt modelId="{1171403B-1C7B-4CFD-9799-3EDA21EB9707}" type="parTrans" cxnId="{B260EE8C-AF2C-43AE-ACC3-45240F109646}">
      <dgm:prSet/>
      <dgm:spPr/>
      <dgm:t>
        <a:bodyPr/>
        <a:lstStyle/>
        <a:p>
          <a:endParaRPr lang="en-US"/>
        </a:p>
      </dgm:t>
    </dgm:pt>
    <dgm:pt modelId="{539C3F12-D5B3-42F1-A345-EE24F4691B41}" type="sibTrans" cxnId="{B260EE8C-AF2C-43AE-ACC3-45240F109646}">
      <dgm:prSet/>
      <dgm:spPr/>
      <dgm:t>
        <a:bodyPr/>
        <a:lstStyle/>
        <a:p>
          <a:endParaRPr lang="en-US"/>
        </a:p>
      </dgm:t>
    </dgm:pt>
    <dgm:pt modelId="{FA60B4D8-2A59-4077-BAE1-0542B7CEBC32}" type="pres">
      <dgm:prSet presAssocID="{75C6F003-F928-45E0-961A-41F756CFE551}" presName="root" presStyleCnt="0">
        <dgm:presLayoutVars>
          <dgm:dir/>
          <dgm:resizeHandles val="exact"/>
        </dgm:presLayoutVars>
      </dgm:prSet>
      <dgm:spPr/>
    </dgm:pt>
    <dgm:pt modelId="{42289792-63B3-4F93-B922-7F5804A47520}" type="pres">
      <dgm:prSet presAssocID="{A231A201-FA56-44FC-9617-60D46DCDD714}" presName="compNode" presStyleCnt="0"/>
      <dgm:spPr/>
    </dgm:pt>
    <dgm:pt modelId="{55CA0DB7-9FBF-4949-AFC8-77FE5DEB7EAF}" type="pres">
      <dgm:prSet presAssocID="{A231A201-FA56-44FC-9617-60D46DCDD7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4680C20-B3ED-4EE6-9693-77AE3D8EEA35}" type="pres">
      <dgm:prSet presAssocID="{A231A201-FA56-44FC-9617-60D46DCDD714}" presName="iconSpace" presStyleCnt="0"/>
      <dgm:spPr/>
    </dgm:pt>
    <dgm:pt modelId="{B6BF86F7-095D-419F-9A6C-F4E3E5D5A603}" type="pres">
      <dgm:prSet presAssocID="{A231A201-FA56-44FC-9617-60D46DCDD714}" presName="parTx" presStyleLbl="revTx" presStyleIdx="0" presStyleCnt="4">
        <dgm:presLayoutVars>
          <dgm:chMax val="0"/>
          <dgm:chPref val="0"/>
        </dgm:presLayoutVars>
      </dgm:prSet>
      <dgm:spPr/>
    </dgm:pt>
    <dgm:pt modelId="{3BC1EF5D-8ADF-4475-A650-28BF44542F05}" type="pres">
      <dgm:prSet presAssocID="{A231A201-FA56-44FC-9617-60D46DCDD714}" presName="txSpace" presStyleCnt="0"/>
      <dgm:spPr/>
    </dgm:pt>
    <dgm:pt modelId="{497B60E4-9832-48F0-82EE-F76217220543}" type="pres">
      <dgm:prSet presAssocID="{A231A201-FA56-44FC-9617-60D46DCDD714}" presName="desTx" presStyleLbl="revTx" presStyleIdx="1" presStyleCnt="4">
        <dgm:presLayoutVars/>
      </dgm:prSet>
      <dgm:spPr/>
    </dgm:pt>
    <dgm:pt modelId="{5C4A461C-F968-4674-9958-F5C41F66BB37}" type="pres">
      <dgm:prSet presAssocID="{A482D93F-42FF-4609-875B-612DB4CFD976}" presName="sibTrans" presStyleCnt="0"/>
      <dgm:spPr/>
    </dgm:pt>
    <dgm:pt modelId="{A656B6B2-1F68-410B-881D-9D4216DC6955}" type="pres">
      <dgm:prSet presAssocID="{489793A9-F51A-4F58-B482-E8F25A68B838}" presName="compNode" presStyleCnt="0"/>
      <dgm:spPr/>
    </dgm:pt>
    <dgm:pt modelId="{3FD7B494-CFE3-412E-85DB-BEAAC4AA6D45}" type="pres">
      <dgm:prSet presAssocID="{489793A9-F51A-4F58-B482-E8F25A68B8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CFAA4A6-438D-4B70-9BB5-8E141BFDC2E2}" type="pres">
      <dgm:prSet presAssocID="{489793A9-F51A-4F58-B482-E8F25A68B838}" presName="iconSpace" presStyleCnt="0"/>
      <dgm:spPr/>
    </dgm:pt>
    <dgm:pt modelId="{5FC3D16D-8B69-45E2-9A89-42564432C96A}" type="pres">
      <dgm:prSet presAssocID="{489793A9-F51A-4F58-B482-E8F25A68B838}" presName="parTx" presStyleLbl="revTx" presStyleIdx="2" presStyleCnt="4">
        <dgm:presLayoutVars>
          <dgm:chMax val="0"/>
          <dgm:chPref val="0"/>
        </dgm:presLayoutVars>
      </dgm:prSet>
      <dgm:spPr/>
    </dgm:pt>
    <dgm:pt modelId="{E9146119-79B5-4172-8B10-60903AF470E7}" type="pres">
      <dgm:prSet presAssocID="{489793A9-F51A-4F58-B482-E8F25A68B838}" presName="txSpace" presStyleCnt="0"/>
      <dgm:spPr/>
    </dgm:pt>
    <dgm:pt modelId="{DC87D6B3-D151-4237-8106-C76AFA659082}" type="pres">
      <dgm:prSet presAssocID="{489793A9-F51A-4F58-B482-E8F25A68B838}" presName="desTx" presStyleLbl="revTx" presStyleIdx="3" presStyleCnt="4">
        <dgm:presLayoutVars/>
      </dgm:prSet>
      <dgm:spPr/>
    </dgm:pt>
  </dgm:ptLst>
  <dgm:cxnLst>
    <dgm:cxn modelId="{216F1F1C-B7D4-4BAC-9587-9746FA0413FE}" type="presOf" srcId="{489793A9-F51A-4F58-B482-E8F25A68B838}" destId="{5FC3D16D-8B69-45E2-9A89-42564432C96A}" srcOrd="0" destOrd="0" presId="urn:microsoft.com/office/officeart/2018/5/layout/CenteredIconLabelDescriptionList"/>
    <dgm:cxn modelId="{1D6B1331-6E50-40A0-A0A4-1F382052B4E7}" type="presOf" srcId="{A231A201-FA56-44FC-9617-60D46DCDD714}" destId="{B6BF86F7-095D-419F-9A6C-F4E3E5D5A603}" srcOrd="0" destOrd="0" presId="urn:microsoft.com/office/officeart/2018/5/layout/CenteredIconLabelDescriptionList"/>
    <dgm:cxn modelId="{3D5C0B3A-DD85-40A2-8201-43B1BD82D87C}" srcId="{75C6F003-F928-45E0-961A-41F756CFE551}" destId="{489793A9-F51A-4F58-B482-E8F25A68B838}" srcOrd="1" destOrd="0" parTransId="{65FEC40B-0A79-499F-9433-B1D8D1DFE6DE}" sibTransId="{078F5CA2-7BFB-4BFF-8D19-379CF18DC983}"/>
    <dgm:cxn modelId="{055FCA46-27F9-47C0-97B0-40455EFABC8D}" type="presOf" srcId="{75C6F003-F928-45E0-961A-41F756CFE551}" destId="{FA60B4D8-2A59-4077-BAE1-0542B7CEBC32}" srcOrd="0" destOrd="0" presId="urn:microsoft.com/office/officeart/2018/5/layout/CenteredIconLabelDescriptionList"/>
    <dgm:cxn modelId="{B260EE8C-AF2C-43AE-ACC3-45240F109646}" srcId="{489793A9-F51A-4F58-B482-E8F25A68B838}" destId="{7520A513-2621-4981-B9F2-519A09D8A3D7}" srcOrd="1" destOrd="0" parTransId="{1171403B-1C7B-4CFD-9799-3EDA21EB9707}" sibTransId="{539C3F12-D5B3-42F1-A345-EE24F4691B41}"/>
    <dgm:cxn modelId="{D9C78BA9-CBF6-4ECE-AB04-02A3E12DA142}" srcId="{75C6F003-F928-45E0-961A-41F756CFE551}" destId="{A231A201-FA56-44FC-9617-60D46DCDD714}" srcOrd="0" destOrd="0" parTransId="{41C56D0B-5506-4259-AA40-A497DD8877E1}" sibTransId="{A482D93F-42FF-4609-875B-612DB4CFD976}"/>
    <dgm:cxn modelId="{EB1E37BF-B666-47D6-842E-FCEFC7242D5C}" type="presOf" srcId="{7520A513-2621-4981-B9F2-519A09D8A3D7}" destId="{DC87D6B3-D151-4237-8106-C76AFA659082}" srcOrd="0" destOrd="1" presId="urn:microsoft.com/office/officeart/2018/5/layout/CenteredIconLabelDescriptionList"/>
    <dgm:cxn modelId="{F2EA8ACF-F15B-472D-8A71-11E23AF3E53B}" type="presOf" srcId="{6B715CB5-B473-494F-9EE3-9BF850B21E7F}" destId="{DC87D6B3-D151-4237-8106-C76AFA659082}" srcOrd="0" destOrd="0" presId="urn:microsoft.com/office/officeart/2018/5/layout/CenteredIconLabelDescriptionList"/>
    <dgm:cxn modelId="{797E03ED-248C-440B-8EBE-EBAF62A33076}" srcId="{489793A9-F51A-4F58-B482-E8F25A68B838}" destId="{6B715CB5-B473-494F-9EE3-9BF850B21E7F}" srcOrd="0" destOrd="0" parTransId="{694C4762-3144-4D16-B195-77E3FE1A7EE2}" sibTransId="{F769837F-DAE7-46FA-B2E3-905E34FCFEE7}"/>
    <dgm:cxn modelId="{23626E8D-D210-4AEF-AE30-B8EC0DFEF02D}" type="presParOf" srcId="{FA60B4D8-2A59-4077-BAE1-0542B7CEBC32}" destId="{42289792-63B3-4F93-B922-7F5804A47520}" srcOrd="0" destOrd="0" presId="urn:microsoft.com/office/officeart/2018/5/layout/CenteredIconLabelDescriptionList"/>
    <dgm:cxn modelId="{77DA3088-41A1-428C-B46C-7F6BF4B0E44E}" type="presParOf" srcId="{42289792-63B3-4F93-B922-7F5804A47520}" destId="{55CA0DB7-9FBF-4949-AFC8-77FE5DEB7EAF}" srcOrd="0" destOrd="0" presId="urn:microsoft.com/office/officeart/2018/5/layout/CenteredIconLabelDescriptionList"/>
    <dgm:cxn modelId="{DFE00536-ECC6-4EF8-B91F-A04F256497FF}" type="presParOf" srcId="{42289792-63B3-4F93-B922-7F5804A47520}" destId="{74680C20-B3ED-4EE6-9693-77AE3D8EEA35}" srcOrd="1" destOrd="0" presId="urn:microsoft.com/office/officeart/2018/5/layout/CenteredIconLabelDescriptionList"/>
    <dgm:cxn modelId="{07D1E9F8-BED5-44EC-9E7C-87C667455A28}" type="presParOf" srcId="{42289792-63B3-4F93-B922-7F5804A47520}" destId="{B6BF86F7-095D-419F-9A6C-F4E3E5D5A603}" srcOrd="2" destOrd="0" presId="urn:microsoft.com/office/officeart/2018/5/layout/CenteredIconLabelDescriptionList"/>
    <dgm:cxn modelId="{409F9E81-C2B4-4415-8ED2-98060DF87DE2}" type="presParOf" srcId="{42289792-63B3-4F93-B922-7F5804A47520}" destId="{3BC1EF5D-8ADF-4475-A650-28BF44542F05}" srcOrd="3" destOrd="0" presId="urn:microsoft.com/office/officeart/2018/5/layout/CenteredIconLabelDescriptionList"/>
    <dgm:cxn modelId="{21ACCBA7-DD41-4DA5-8EAA-33190CC4A64D}" type="presParOf" srcId="{42289792-63B3-4F93-B922-7F5804A47520}" destId="{497B60E4-9832-48F0-82EE-F76217220543}" srcOrd="4" destOrd="0" presId="urn:microsoft.com/office/officeart/2018/5/layout/CenteredIconLabelDescriptionList"/>
    <dgm:cxn modelId="{66BE2E18-CAD2-42C4-B62C-38CD1AEA6430}" type="presParOf" srcId="{FA60B4D8-2A59-4077-BAE1-0542B7CEBC32}" destId="{5C4A461C-F968-4674-9958-F5C41F66BB37}" srcOrd="1" destOrd="0" presId="urn:microsoft.com/office/officeart/2018/5/layout/CenteredIconLabelDescriptionList"/>
    <dgm:cxn modelId="{CD0F634A-0CA3-492B-AF2D-543EAC5840A9}" type="presParOf" srcId="{FA60B4D8-2A59-4077-BAE1-0542B7CEBC32}" destId="{A656B6B2-1F68-410B-881D-9D4216DC6955}" srcOrd="2" destOrd="0" presId="urn:microsoft.com/office/officeart/2018/5/layout/CenteredIconLabelDescriptionList"/>
    <dgm:cxn modelId="{97F5DFAC-0375-4D29-ACAC-5E4E3A34902C}" type="presParOf" srcId="{A656B6B2-1F68-410B-881D-9D4216DC6955}" destId="{3FD7B494-CFE3-412E-85DB-BEAAC4AA6D45}" srcOrd="0" destOrd="0" presId="urn:microsoft.com/office/officeart/2018/5/layout/CenteredIconLabelDescriptionList"/>
    <dgm:cxn modelId="{A32DB1CB-5CAD-449F-9528-1AD0349809E7}" type="presParOf" srcId="{A656B6B2-1F68-410B-881D-9D4216DC6955}" destId="{ECFAA4A6-438D-4B70-9BB5-8E141BFDC2E2}" srcOrd="1" destOrd="0" presId="urn:microsoft.com/office/officeart/2018/5/layout/CenteredIconLabelDescriptionList"/>
    <dgm:cxn modelId="{56AC7685-2519-4486-9F2B-2019FC2CC507}" type="presParOf" srcId="{A656B6B2-1F68-410B-881D-9D4216DC6955}" destId="{5FC3D16D-8B69-45E2-9A89-42564432C96A}" srcOrd="2" destOrd="0" presId="urn:microsoft.com/office/officeart/2018/5/layout/CenteredIconLabelDescriptionList"/>
    <dgm:cxn modelId="{2B57F36E-ED03-44A6-9D9B-144910012A21}" type="presParOf" srcId="{A656B6B2-1F68-410B-881D-9D4216DC6955}" destId="{E9146119-79B5-4172-8B10-60903AF470E7}" srcOrd="3" destOrd="0" presId="urn:microsoft.com/office/officeart/2018/5/layout/CenteredIconLabelDescriptionList"/>
    <dgm:cxn modelId="{BEE2BC72-B0B2-48EC-9CB7-3D6D71A1222F}" type="presParOf" srcId="{A656B6B2-1F68-410B-881D-9D4216DC6955}" destId="{DC87D6B3-D151-4237-8106-C76AFA6590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A0DB7-9FBF-4949-AFC8-77FE5DEB7EAF}">
      <dsp:nvSpPr>
        <dsp:cNvPr id="0" name=""/>
        <dsp:cNvSpPr/>
      </dsp:nvSpPr>
      <dsp:spPr>
        <a:xfrm>
          <a:off x="2121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F86F7-095D-419F-9A6C-F4E3E5D5A603}">
      <dsp:nvSpPr>
        <dsp:cNvPr id="0" name=""/>
        <dsp:cNvSpPr/>
      </dsp:nvSpPr>
      <dsp:spPr>
        <a:xfrm>
          <a:off x="717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Aplicação Android</a:t>
          </a:r>
        </a:p>
      </dsp:txBody>
      <dsp:txXfrm>
        <a:off x="717320" y="1943969"/>
        <a:ext cx="4320000" cy="648000"/>
      </dsp:txXfrm>
    </dsp:sp>
    <dsp:sp modelId="{497B60E4-9832-48F0-82EE-F76217220543}">
      <dsp:nvSpPr>
        <dsp:cNvPr id="0" name=""/>
        <dsp:cNvSpPr/>
      </dsp:nvSpPr>
      <dsp:spPr>
        <a:xfrm>
          <a:off x="717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7B494-CFE3-412E-85DB-BEAAC4AA6D45}">
      <dsp:nvSpPr>
        <dsp:cNvPr id="0" name=""/>
        <dsp:cNvSpPr/>
      </dsp:nvSpPr>
      <dsp:spPr>
        <a:xfrm>
          <a:off x="7197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D16D-8B69-45E2-9A89-42564432C96A}">
      <dsp:nvSpPr>
        <dsp:cNvPr id="0" name=""/>
        <dsp:cNvSpPr/>
      </dsp:nvSpPr>
      <dsp:spPr>
        <a:xfrm>
          <a:off x="5793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 err="1"/>
            <a:t>Património</a:t>
          </a:r>
          <a:r>
            <a:rPr lang="en-US" sz="2400" kern="1200" dirty="0"/>
            <a:t> Medieval de </a:t>
          </a:r>
          <a:r>
            <a:rPr lang="en-US" sz="2400" kern="1200" dirty="0" err="1"/>
            <a:t>Lisboa</a:t>
          </a:r>
          <a:endParaRPr lang="en-US" sz="2400" kern="1200" dirty="0"/>
        </a:p>
      </dsp:txBody>
      <dsp:txXfrm>
        <a:off x="5793320" y="1943969"/>
        <a:ext cx="4320000" cy="648000"/>
      </dsp:txXfrm>
    </dsp:sp>
    <dsp:sp modelId="{DC87D6B3-D151-4237-8106-C76AFA659082}">
      <dsp:nvSpPr>
        <dsp:cNvPr id="0" name=""/>
        <dsp:cNvSpPr/>
      </dsp:nvSpPr>
      <dsp:spPr>
        <a:xfrm>
          <a:off x="5793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Informação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Itinerário</a:t>
          </a:r>
        </a:p>
      </dsp:txBody>
      <dsp:txXfrm>
        <a:off x="5793320" y="2651814"/>
        <a:ext cx="4320000" cy="64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1769-F557-465D-9465-ED1684833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3" y="2954379"/>
            <a:ext cx="8724443" cy="949241"/>
          </a:xfrm>
        </p:spPr>
        <p:txBody>
          <a:bodyPr/>
          <a:lstStyle/>
          <a:p>
            <a:r>
              <a:rPr lang="en-US" sz="4800" dirty="0" err="1"/>
              <a:t>Guia</a:t>
            </a:r>
            <a:r>
              <a:rPr lang="en-US" sz="4800" dirty="0"/>
              <a:t> do </a:t>
            </a:r>
            <a:r>
              <a:rPr lang="en-US" sz="4800" dirty="0" err="1"/>
              <a:t>Património</a:t>
            </a:r>
            <a:r>
              <a:rPr lang="en-US" sz="4800" dirty="0"/>
              <a:t> de </a:t>
            </a:r>
            <a:r>
              <a:rPr lang="en-US" sz="4800" dirty="0" err="1"/>
              <a:t>Lisboa</a:t>
            </a:r>
            <a:endParaRPr lang="pt-PT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4E25A-85C4-48BA-921C-3708D70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Ramos</a:t>
            </a:r>
            <a:endParaRPr lang="pt-PT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EC087A94-AC79-45FB-9583-85E2C770F4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"/>
    </mc:Choice>
    <mc:Fallback xmlns="">
      <p:transition spd="slow" advTm="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3D1-3C7A-44EB-8B17-BE9A688B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  <a:endParaRPr lang="pt-P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591EE-7E9C-499C-B587-471031B4C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9984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1FF50CF8-8576-4103-AD13-B05C5C672B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66"/>
    </mc:Choice>
    <mc:Fallback xmlns="">
      <p:transition spd="slow" advTm="45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72A2-2BC5-4981-BA22-A9A1FEF7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  <a:endParaRPr lang="pt-PT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9387B-4ED1-41DA-BBAE-FEB592EB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1" y="2306099"/>
            <a:ext cx="2257839" cy="4007664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FEC8BA-B6F0-4D74-814E-19AD1119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95" y="2294972"/>
            <a:ext cx="2257839" cy="4009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04973-8C12-45EB-8514-C61AD409B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61" y="2305395"/>
            <a:ext cx="2255102" cy="400907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0C4846-B568-4F9A-8A61-A2A92DFD9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492" y="2299831"/>
            <a:ext cx="2255102" cy="40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D7CC-68CF-497C-9013-5ED65FF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Gantt-Chart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6746D-9678-40F3-B878-422A197B8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1" y="2134977"/>
            <a:ext cx="10484498" cy="4495905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0995C851-25C6-47B4-BA78-5D49AFF8C3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8"/>
    </mc:Choice>
    <mc:Fallback xmlns="">
      <p:transition spd="slow" advTm="21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19</Words>
  <Application>Microsoft Office PowerPoint</Application>
  <PresentationFormat>Widescreen</PresentationFormat>
  <Paragraphs>9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Guia do Património de Lisboa</vt:lpstr>
      <vt:lpstr>Scope</vt:lpstr>
      <vt:lpstr>Mockups</vt:lpstr>
      <vt:lpstr>WBS Gantt-Chart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GPL</dc:title>
  <dc:creator>Bruno Ramos</dc:creator>
  <cp:lastModifiedBy>Bruno Ramos</cp:lastModifiedBy>
  <cp:revision>5</cp:revision>
  <dcterms:created xsi:type="dcterms:W3CDTF">2020-03-23T22:07:11Z</dcterms:created>
  <dcterms:modified xsi:type="dcterms:W3CDTF">2020-03-25T12:18:08Z</dcterms:modified>
</cp:coreProperties>
</file>