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7" d="100"/>
          <a:sy n="37" d="100"/>
        </p:scale>
        <p:origin x="12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FCDB44-A2A3-496A-86A0-22E020DF5572}"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416544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CDB44-A2A3-496A-86A0-22E020DF5572}"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209898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CDB44-A2A3-496A-86A0-22E020DF5572}"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12855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CDB44-A2A3-496A-86A0-22E020DF5572}"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20568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CDB44-A2A3-496A-86A0-22E020DF5572}"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85354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CDB44-A2A3-496A-86A0-22E020DF5572}"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375120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CDB44-A2A3-496A-86A0-22E020DF5572}" type="datetimeFigureOut">
              <a:rPr lang="en-US" smtClean="0"/>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44941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FCDB44-A2A3-496A-86A0-22E020DF5572}" type="datetimeFigureOut">
              <a:rPr lang="en-US" smtClean="0"/>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396140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CDB44-A2A3-496A-86A0-22E020DF5572}" type="datetimeFigureOut">
              <a:rPr lang="en-US" smtClean="0"/>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154618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67FCDB44-A2A3-496A-86A0-22E020DF5572}"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419041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67FCDB44-A2A3-496A-86A0-22E020DF5572}"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8641-2CD4-4E32-AD28-F4CE7EA42940}" type="slidenum">
              <a:rPr lang="en-US" smtClean="0"/>
              <a:t>‹#›</a:t>
            </a:fld>
            <a:endParaRPr lang="en-US"/>
          </a:p>
        </p:txBody>
      </p:sp>
    </p:spTree>
    <p:extLst>
      <p:ext uri="{BB962C8B-B14F-4D97-AF65-F5344CB8AC3E}">
        <p14:creationId xmlns:p14="http://schemas.microsoft.com/office/powerpoint/2010/main" val="97308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7FCDB44-A2A3-496A-86A0-22E020DF5572}" type="datetimeFigureOut">
              <a:rPr lang="en-US" smtClean="0"/>
              <a:t>6/26/2020</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A4BA8641-2CD4-4E32-AD28-F4CE7EA42940}" type="slidenum">
              <a:rPr lang="en-US" smtClean="0"/>
              <a:t>‹#›</a:t>
            </a:fld>
            <a:endParaRPr lang="en-US"/>
          </a:p>
        </p:txBody>
      </p:sp>
    </p:spTree>
    <p:extLst>
      <p:ext uri="{BB962C8B-B14F-4D97-AF65-F5344CB8AC3E}">
        <p14:creationId xmlns:p14="http://schemas.microsoft.com/office/powerpoint/2010/main" val="1451883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5.pn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hyperlink" Target="https://www.google.com/url?sa=i&amp;url=https%3A%2F%2Fwww.kindpng.com%2Fimgv%2Fiibmbhx_dart-programming-language-logo-hd-png-download%2F&amp;psig=AOvVaw10Ii177xF4nT4Wx09lgQR4&amp;ust=1593271209941000&amp;source=images&amp;cd=vfe&amp;ved=0CAIQjRxqFwoTCIi23vXjn-oCFQAAAAAdAAAAABAD" TargetMode="External"/><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5" Type="http://schemas.openxmlformats.org/officeDocument/2006/relationships/image" Target="../media/image13.png"/><Relationship Id="rId10" Type="http://schemas.openxmlformats.org/officeDocument/2006/relationships/image" Target="../media/image9.jpg"/><Relationship Id="rId19" Type="http://schemas.openxmlformats.org/officeDocument/2006/relationships/image" Target="../media/image16.pn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hyperlink" Target="https://www.google.com/url?sa=i&amp;url=https%3A%2F%2Ficon-icons.com%2Ficon%2Ffile-type-flutter%2F130599&amp;psig=AOvVaw1g_c5pKhyhBI1c3wDlIN5A&amp;ust=1593271170796000&amp;source=images&amp;cd=vfe&amp;ved=0CAIQjRxqFwoTCIDNr-Ljn-oCFQAAAAAdAAAAAB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A picture containing wheel&#10;&#10;Description automatically generated">
            <a:extLst>
              <a:ext uri="{FF2B5EF4-FFF2-40B4-BE49-F238E27FC236}">
                <a16:creationId xmlns:a16="http://schemas.microsoft.com/office/drawing/2014/main" id="{6AC239D3-6CF3-4483-B5DF-5C3CC83FF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6036" y="10603898"/>
            <a:ext cx="3490972" cy="1778056"/>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7E858BE2-89BE-45CC-95B6-A90EF4D1E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2774" y="15339876"/>
            <a:ext cx="7153275" cy="3914775"/>
          </a:xfrm>
          <a:prstGeom prst="rect">
            <a:avLst/>
          </a:prstGeom>
        </p:spPr>
      </p:pic>
      <p:pic>
        <p:nvPicPr>
          <p:cNvPr id="9" name="Picture 8" descr="A close up of a map&#10;&#10;Description automatically generated">
            <a:extLst>
              <a:ext uri="{FF2B5EF4-FFF2-40B4-BE49-F238E27FC236}">
                <a16:creationId xmlns:a16="http://schemas.microsoft.com/office/drawing/2014/main" id="{7069A823-5945-4328-A4CB-7E570115F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7853" y="14768377"/>
            <a:ext cx="6457950" cy="5057775"/>
          </a:xfrm>
          <a:prstGeom prst="rect">
            <a:avLst/>
          </a:prstGeom>
        </p:spPr>
      </p:pic>
      <p:pic>
        <p:nvPicPr>
          <p:cNvPr id="11" name="Picture 10" descr="A close up of text on a black background&#10;&#10;Description automatically generated">
            <a:extLst>
              <a:ext uri="{FF2B5EF4-FFF2-40B4-BE49-F238E27FC236}">
                <a16:creationId xmlns:a16="http://schemas.microsoft.com/office/drawing/2014/main" id="{500B0F66-03D0-45C9-8A39-211DA2929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831" y="13220700"/>
            <a:ext cx="14963775" cy="7467600"/>
          </a:xfrm>
          <a:prstGeom prst="rect">
            <a:avLst/>
          </a:prstGeom>
        </p:spPr>
      </p:pic>
      <p:pic>
        <p:nvPicPr>
          <p:cNvPr id="21" name="Picture 20" descr="A close up of a map&#10;&#10;Description automatically generated">
            <a:extLst>
              <a:ext uri="{FF2B5EF4-FFF2-40B4-BE49-F238E27FC236}">
                <a16:creationId xmlns:a16="http://schemas.microsoft.com/office/drawing/2014/main" id="{54F461E3-6598-4312-826A-57B257E4B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6083" y="5441910"/>
            <a:ext cx="3838575" cy="8229600"/>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78C112DA-2E10-43BC-BAAC-15E91869B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0439" y="4413206"/>
            <a:ext cx="3838575" cy="822960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0CA1C5ED-5E38-4B0E-A0DC-7960EC8109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0229" y="3405873"/>
            <a:ext cx="3838575" cy="8229600"/>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5F4D3AE3-D0E4-4BC2-A4E1-DA7D530C12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304709" y="5239711"/>
            <a:ext cx="3838575" cy="8229600"/>
          </a:xfrm>
          <a:prstGeom prst="rect">
            <a:avLst/>
          </a:prstGeom>
        </p:spPr>
      </p:pic>
      <p:pic>
        <p:nvPicPr>
          <p:cNvPr id="29" name="Picture 28" descr="A screen shot of a computer&#10;&#10;Description automatically generated">
            <a:extLst>
              <a:ext uri="{FF2B5EF4-FFF2-40B4-BE49-F238E27FC236}">
                <a16:creationId xmlns:a16="http://schemas.microsoft.com/office/drawing/2014/main" id="{649AC5E8-3483-4955-8DA5-261B232738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180559" y="4313610"/>
            <a:ext cx="3838575" cy="8229600"/>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3ADDC13C-E699-4D4F-B9A7-B66832BB23E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056409" y="3387509"/>
            <a:ext cx="3838575" cy="8229600"/>
          </a:xfrm>
          <a:prstGeom prst="rect">
            <a:avLst/>
          </a:prstGeom>
        </p:spPr>
      </p:pic>
      <p:sp>
        <p:nvSpPr>
          <p:cNvPr id="32" name="TextBox 31">
            <a:extLst>
              <a:ext uri="{FF2B5EF4-FFF2-40B4-BE49-F238E27FC236}">
                <a16:creationId xmlns:a16="http://schemas.microsoft.com/office/drawing/2014/main" id="{D8433DD2-9748-43E3-93DD-C6296993CDEE}"/>
              </a:ext>
            </a:extLst>
          </p:cNvPr>
          <p:cNvSpPr txBox="1"/>
          <p:nvPr/>
        </p:nvSpPr>
        <p:spPr>
          <a:xfrm>
            <a:off x="3986350" y="376796"/>
            <a:ext cx="22076228" cy="2923877"/>
          </a:xfrm>
          <a:prstGeom prst="rect">
            <a:avLst/>
          </a:prstGeom>
          <a:noFill/>
        </p:spPr>
        <p:txBody>
          <a:bodyPr wrap="square" rtlCol="0">
            <a:spAutoFit/>
          </a:bodyPr>
          <a:lstStyle/>
          <a:p>
            <a:r>
              <a:rPr lang="en-US" sz="9600" dirty="0">
                <a:latin typeface="+mj-lt"/>
              </a:rPr>
              <a:t>App – </a:t>
            </a:r>
            <a:r>
              <a:rPr lang="en-US" sz="9600" dirty="0" err="1">
                <a:latin typeface="+mj-lt"/>
              </a:rPr>
              <a:t>Guia</a:t>
            </a:r>
            <a:r>
              <a:rPr lang="en-US" sz="9600" dirty="0">
                <a:latin typeface="+mj-lt"/>
              </a:rPr>
              <a:t> do </a:t>
            </a:r>
            <a:r>
              <a:rPr lang="en-US" sz="9600" dirty="0" err="1">
                <a:latin typeface="+mj-lt"/>
              </a:rPr>
              <a:t>património</a:t>
            </a:r>
            <a:r>
              <a:rPr lang="en-US" sz="9600" dirty="0">
                <a:latin typeface="+mj-lt"/>
              </a:rPr>
              <a:t> cultural de </a:t>
            </a:r>
            <a:r>
              <a:rPr lang="en-US" sz="9600" dirty="0" err="1">
                <a:latin typeface="+mj-lt"/>
              </a:rPr>
              <a:t>Lisboa</a:t>
            </a:r>
            <a:endParaRPr lang="en-US" sz="9600" dirty="0">
              <a:latin typeface="+mj-lt"/>
            </a:endParaRPr>
          </a:p>
          <a:p>
            <a:pPr algn="ctr"/>
            <a:r>
              <a:rPr lang="en-US" sz="4800" dirty="0">
                <a:latin typeface="+mj-lt"/>
              </a:rPr>
              <a:t>Bruno Ramos – 50037163 – </a:t>
            </a:r>
            <a:r>
              <a:rPr lang="en-US" sz="4800" dirty="0" err="1">
                <a:latin typeface="+mj-lt"/>
              </a:rPr>
              <a:t>Engenharia</a:t>
            </a:r>
            <a:r>
              <a:rPr lang="en-US" sz="4800" dirty="0">
                <a:latin typeface="+mj-lt"/>
              </a:rPr>
              <a:t> </a:t>
            </a:r>
            <a:r>
              <a:rPr lang="en-US" sz="4800" dirty="0" err="1">
                <a:latin typeface="+mj-lt"/>
              </a:rPr>
              <a:t>Informática</a:t>
            </a:r>
            <a:r>
              <a:rPr lang="en-US" sz="4800" dirty="0">
                <a:latin typeface="+mj-lt"/>
              </a:rPr>
              <a:t> – </a:t>
            </a:r>
            <a:r>
              <a:rPr lang="en-US" sz="4800" dirty="0" err="1">
                <a:latin typeface="+mj-lt"/>
              </a:rPr>
              <a:t>Universidade</a:t>
            </a:r>
            <a:r>
              <a:rPr lang="en-US" sz="4800" dirty="0">
                <a:latin typeface="+mj-lt"/>
              </a:rPr>
              <a:t> </a:t>
            </a:r>
            <a:r>
              <a:rPr lang="en-US" sz="4800" dirty="0" err="1">
                <a:latin typeface="+mj-lt"/>
              </a:rPr>
              <a:t>Europeia</a:t>
            </a:r>
            <a:endParaRPr lang="en-US" sz="4800" dirty="0">
              <a:latin typeface="+mj-lt"/>
            </a:endParaRPr>
          </a:p>
          <a:p>
            <a:pPr algn="ctr"/>
            <a:r>
              <a:rPr lang="en-US" sz="4000" dirty="0">
                <a:latin typeface="+mj-lt"/>
              </a:rPr>
              <a:t>Jacinto </a:t>
            </a:r>
            <a:r>
              <a:rPr lang="en-US" sz="4000" dirty="0" err="1">
                <a:latin typeface="+mj-lt"/>
              </a:rPr>
              <a:t>Estima</a:t>
            </a:r>
            <a:r>
              <a:rPr lang="en-US" sz="4000" dirty="0">
                <a:latin typeface="+mj-lt"/>
              </a:rPr>
              <a:t> – José Vasconcelos – Fernando </a:t>
            </a:r>
            <a:r>
              <a:rPr lang="en-US" sz="4000" dirty="0" err="1">
                <a:latin typeface="+mj-lt"/>
              </a:rPr>
              <a:t>Haro</a:t>
            </a:r>
            <a:r>
              <a:rPr lang="en-US" sz="4000" dirty="0">
                <a:latin typeface="+mj-lt"/>
              </a:rPr>
              <a:t> – Georg </a:t>
            </a:r>
            <a:r>
              <a:rPr lang="en-US" sz="4000" dirty="0" err="1">
                <a:latin typeface="+mj-lt"/>
              </a:rPr>
              <a:t>Dutschke</a:t>
            </a:r>
            <a:r>
              <a:rPr lang="en-US" sz="4000" dirty="0">
                <a:latin typeface="+mj-lt"/>
              </a:rPr>
              <a:t> – Miguel </a:t>
            </a:r>
            <a:r>
              <a:rPr lang="en-US" sz="4000" dirty="0" err="1">
                <a:latin typeface="+mj-lt"/>
              </a:rPr>
              <a:t>Bugalho</a:t>
            </a:r>
            <a:endParaRPr lang="en-US" sz="3600" dirty="0">
              <a:latin typeface="+mj-lt"/>
            </a:endParaRPr>
          </a:p>
        </p:txBody>
      </p:sp>
      <p:sp>
        <p:nvSpPr>
          <p:cNvPr id="33" name="TextBox 32">
            <a:extLst>
              <a:ext uri="{FF2B5EF4-FFF2-40B4-BE49-F238E27FC236}">
                <a16:creationId xmlns:a16="http://schemas.microsoft.com/office/drawing/2014/main" id="{A11C4C59-549F-4C3A-A643-201C949ADC85}"/>
              </a:ext>
            </a:extLst>
          </p:cNvPr>
          <p:cNvSpPr txBox="1"/>
          <p:nvPr/>
        </p:nvSpPr>
        <p:spPr>
          <a:xfrm>
            <a:off x="7957200" y="4027185"/>
            <a:ext cx="14648195" cy="6124754"/>
          </a:xfrm>
          <a:prstGeom prst="rect">
            <a:avLst/>
          </a:prstGeom>
          <a:noFill/>
        </p:spPr>
        <p:txBody>
          <a:bodyPr wrap="square" rtlCol="0">
            <a:spAutoFit/>
          </a:bodyPr>
          <a:lstStyle/>
          <a:p>
            <a:r>
              <a:rPr lang="pt-BR" sz="3200" b="0" i="0" u="none" strike="noStrike" dirty="0">
                <a:solidFill>
                  <a:srgbClr val="000000"/>
                </a:solidFill>
                <a:effectLst/>
                <a:latin typeface="+mj-lt"/>
              </a:rPr>
              <a:t>O Património Cultural é tudo aquilo que pertence a uma região do ponto de vista cultural e histórico. Faz parte da identidade de um país ou região. É obrigação de todos preservar, transmitir e deixar todo esse legado às gerações vindouras. Torna-se por isso importante encontrar formas de facilitar a exploração e o conhecimento do património por parte dos cidadãos. Nesse sentido, pretende-se que seja desenvolvida uma aplicação móvel que permita ao seu utilizador interagir com uma virtualização do património, nomeadamente através da informação proveniente da geolocalização dos bens culturais da cidade de Lisboa no período medieval. Um exemplo de uma aplicação semelhante é a Lisboa Cool. Esta aplicação permite procurar restaurantes, atividades, hotéis, entre outros. Também é possível fazer um itinerário dentro da aplicação com todos os pontos de interesse que se escolha. </a:t>
            </a:r>
            <a:endParaRPr lang="pt-BR" sz="3200" dirty="0">
              <a:effectLst/>
              <a:latin typeface="+mj-lt"/>
            </a:endParaRPr>
          </a:p>
          <a:p>
            <a:endParaRPr lang="en-US" sz="4000" dirty="0"/>
          </a:p>
        </p:txBody>
      </p:sp>
      <p:pic>
        <p:nvPicPr>
          <p:cNvPr id="35" name="Picture 34" descr="A close up of a sign&#10;&#10;Description automatically generated">
            <a:extLst>
              <a:ext uri="{FF2B5EF4-FFF2-40B4-BE49-F238E27FC236}">
                <a16:creationId xmlns:a16="http://schemas.microsoft.com/office/drawing/2014/main" id="{36AFFE74-380E-4E2A-A67F-464A5D82694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57200" y="10642853"/>
            <a:ext cx="1884943" cy="1877089"/>
          </a:xfrm>
          <a:prstGeom prst="rect">
            <a:avLst/>
          </a:prstGeom>
        </p:spPr>
      </p:pic>
      <p:pic>
        <p:nvPicPr>
          <p:cNvPr id="37" name="Picture 36" descr="A close up of a logo&#10;&#10;Description automatically generated">
            <a:extLst>
              <a:ext uri="{FF2B5EF4-FFF2-40B4-BE49-F238E27FC236}">
                <a16:creationId xmlns:a16="http://schemas.microsoft.com/office/drawing/2014/main" id="{EDF3B995-C1C2-4B71-870B-5B1F97D1336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95617" y="10642853"/>
            <a:ext cx="1884943" cy="1884943"/>
          </a:xfrm>
          <a:prstGeom prst="rect">
            <a:avLst/>
          </a:prstGeom>
        </p:spPr>
      </p:pic>
      <p:pic>
        <p:nvPicPr>
          <p:cNvPr id="1026" name="Picture 2" descr="File, type, flutter Free Icon of vscode">
            <a:hlinkClick r:id="rId14"/>
            <a:extLst>
              <a:ext uri="{FF2B5EF4-FFF2-40B4-BE49-F238E27FC236}">
                <a16:creationId xmlns:a16="http://schemas.microsoft.com/office/drawing/2014/main" id="{BD27B429-A8F7-4A8D-9A02-C5AB68C603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38547" y="10666120"/>
            <a:ext cx="1877090" cy="18770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rt Programming Language Logo, HD Png Download - kindpng">
            <a:hlinkClick r:id="rId16"/>
            <a:extLst>
              <a:ext uri="{FF2B5EF4-FFF2-40B4-BE49-F238E27FC236}">
                <a16:creationId xmlns:a16="http://schemas.microsoft.com/office/drawing/2014/main" id="{57CA3D6F-A062-42C8-963F-D5A04C02AAC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147384" y="10571836"/>
            <a:ext cx="1877091" cy="197137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A close up of a sign&#10;&#10;Description automatically generated">
            <a:extLst>
              <a:ext uri="{FF2B5EF4-FFF2-40B4-BE49-F238E27FC236}">
                <a16:creationId xmlns:a16="http://schemas.microsoft.com/office/drawing/2014/main" id="{AB9E63C0-2049-4290-8F64-A94A0CFC7CA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452625" y="10618977"/>
            <a:ext cx="1877091" cy="1877091"/>
          </a:xfrm>
          <a:prstGeom prst="rect">
            <a:avLst/>
          </a:prstGeom>
        </p:spPr>
      </p:pic>
      <p:pic>
        <p:nvPicPr>
          <p:cNvPr id="45" name="Picture 44" descr="A close up of a sign&#10;&#10;Description automatically generated">
            <a:extLst>
              <a:ext uri="{FF2B5EF4-FFF2-40B4-BE49-F238E27FC236}">
                <a16:creationId xmlns:a16="http://schemas.microsoft.com/office/drawing/2014/main" id="{4860D0FD-D471-4060-8262-8603C174FE6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0609391" y="10634999"/>
            <a:ext cx="1884943" cy="1884943"/>
          </a:xfrm>
          <a:prstGeom prst="rect">
            <a:avLst/>
          </a:prstGeom>
        </p:spPr>
      </p:pic>
      <p:pic>
        <p:nvPicPr>
          <p:cNvPr id="47" name="Picture 46" descr="A picture containing bottle, red, close&#10;&#10;Description automatically generated">
            <a:extLst>
              <a:ext uri="{FF2B5EF4-FFF2-40B4-BE49-F238E27FC236}">
                <a16:creationId xmlns:a16="http://schemas.microsoft.com/office/drawing/2014/main" id="{9D7D1CC8-9924-4EDC-973B-46E34B8EBA2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606953" y="2128974"/>
            <a:ext cx="5600700" cy="809625"/>
          </a:xfrm>
          <a:prstGeom prst="rect">
            <a:avLst/>
          </a:prstGeom>
        </p:spPr>
      </p:pic>
    </p:spTree>
    <p:extLst>
      <p:ext uri="{BB962C8B-B14F-4D97-AF65-F5344CB8AC3E}">
        <p14:creationId xmlns:p14="http://schemas.microsoft.com/office/powerpoint/2010/main" val="146143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180</Words>
  <Application>Microsoft Office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 Ramos</dc:creator>
  <cp:lastModifiedBy>Bruno Ramos</cp:lastModifiedBy>
  <cp:revision>1</cp:revision>
  <dcterms:created xsi:type="dcterms:W3CDTF">2020-06-26T15:09:56Z</dcterms:created>
  <dcterms:modified xsi:type="dcterms:W3CDTF">2020-06-26T15:31:49Z</dcterms:modified>
</cp:coreProperties>
</file>