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3"/>
    <p:restoredTop sz="96197"/>
  </p:normalViewPr>
  <p:slideViewPr>
    <p:cSldViewPr snapToGrid="0" showGuides="1">
      <p:cViewPr>
        <p:scale>
          <a:sx n="127" d="100"/>
          <a:sy n="127" d="100"/>
        </p:scale>
        <p:origin x="-16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A8D3-9C3B-AA0F-CE4E-A251E7EBC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2FA8B-D2BA-4895-910F-14AB40090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754E-AAC4-48FB-D43C-157C672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4F12-89E7-4507-4AC6-98D6C378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8623-53A9-99A3-7DFC-0F3F3328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0BC5-0065-828B-BB77-12D49A8D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E472B-6D44-663B-9ED5-A99E6BE38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5EAC-5AFE-8C74-BC8E-B3E89B61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C9D5-043C-C8C2-E338-D110A725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8B7F-38D2-BFED-07AE-9AE0E19B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1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1D420-A047-CD85-67D3-F0B4BB4F4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DE28D-1789-7136-BA92-1ADA9BCE2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2AC1-9245-78CD-34A1-E5C64E21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ED94-85E1-9364-80A1-257B7A43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F0DC-3947-4017-32BD-981F684E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81B7-ECD9-4244-3A55-56DDB34F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4E51-2581-5D89-2BA4-3D7574A6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1F6E8-B1CC-2D90-4819-63B5185B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276A-8AC0-DA89-AC69-EC50BD0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E642-7C30-1E14-594F-85D288B9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7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5FBB-8CE8-A0DA-775C-D0A5DE73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28584-8562-422D-34EB-18575507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F174-AAC6-0DCC-9DFA-5B01793B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FE85-7253-A3F9-20C8-8CE2D4F1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6104-EB8C-BB47-CD73-B9FB42AE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F1EB-5E06-9546-4268-6570607C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F38C-F389-9BB3-FCE0-BB08AE56F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9971D-CF09-E04E-80CD-CBE693A7E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9A79D-EE7D-D204-C5C1-E67C5DB1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ADA68-346E-19B0-0FFD-094FDD26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BB814-F307-71E9-ACE0-FEA0127B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3D82-574A-240A-8C14-B4A14905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455DD-5098-241D-B2B3-2CD0781C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D6F3F-76AA-BB09-0F27-7E65CADC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C04E6-7BFB-6059-E16C-55C8E849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6DC21-EDE9-7BD4-D088-85E05F0EB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85EC4-FC45-A881-7F36-A90881EB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505DB-8C28-B07B-5E17-6930364E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7F806-49DB-D3C2-1124-A96AA2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17C4-09DB-1F10-03D9-A38EFBC2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343B-727B-5228-5C04-C1E0DAD5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82370-12F5-C94C-51D4-26B58819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EFB1C-A52C-52E8-04AF-9C17364D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4DA0B-F68F-3574-6C56-441CE80A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20D72-7163-5666-3876-F88720BF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D66DE-7737-06A9-30CC-C2181ADA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6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D5D1-787D-F678-F73F-46316CCC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1BE9-5A22-3449-E64C-038CFF0E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749D3-2A50-AA58-9608-30C2D7AA0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F9FF6-8E60-A270-E276-B27C6F01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80824-71B7-48F0-78F3-E24A7DEE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BD6A-8450-9FBC-25F6-B1A778C1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F303-BBCA-DDD2-350B-58CEE16B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8D49B-D34F-29BB-4E31-849F864AE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266FA-0A66-0DE1-00E5-079EC001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F2227-7C21-61F3-930D-54B0F8F6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6D02B-DB7B-5B2C-F7EB-340A3196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AF61E-9D52-5C27-BEC6-268769D5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4F3E3-C86E-AD25-DC77-D1AD356A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C743-2C04-1AEA-0022-A7B1FDA5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49BD-AE82-B690-1DF4-94FB14B59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C01F-DE53-4A4A-9ED4-168AB8097600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4E5D-04FA-2A7D-F34A-5F53D91D2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702D-1A09-0789-0D44-A74FFDCF8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A19F-617B-0149-AD4E-5A4275A9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D27A-AA43-9AA7-9D6E-E5DD202F7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5928" y="-979392"/>
            <a:ext cx="9144000" cy="2387600"/>
          </a:xfrm>
        </p:spPr>
        <p:txBody>
          <a:bodyPr/>
          <a:lstStyle/>
          <a:p>
            <a:r>
              <a:rPr lang="en-US" dirty="0"/>
              <a:t>Laird lab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DDB81-FBB7-C822-55CE-4B96892A2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92155" y="2796821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400" dirty="0">
                <a:highlight>
                  <a:srgbClr val="FFFF00"/>
                </a:highlight>
              </a:rPr>
              <a:t>Happy Pride Month! </a:t>
            </a:r>
          </a:p>
          <a:p>
            <a:r>
              <a:rPr lang="en-US" dirty="0"/>
              <a:t>Jamie 060623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F6CFE-F4AB-33F9-1F94-AAF35207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21" y="409432"/>
            <a:ext cx="6300879" cy="63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5C40-6D83-23E5-BB7A-B51DBA3A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week!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75D0-84B5-93EF-3580-57EE894F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desk monitor setup, lockers</a:t>
            </a:r>
          </a:p>
          <a:p>
            <a:r>
              <a:rPr lang="en-US" dirty="0"/>
              <a:t>Supply Room Center (+ access)</a:t>
            </a:r>
          </a:p>
          <a:p>
            <a:pPr lvl="1"/>
            <a:r>
              <a:rPr lang="en-US" dirty="0"/>
              <a:t>workday requisitions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Quartzy</a:t>
            </a:r>
            <a:r>
              <a:rPr lang="en-US" dirty="0"/>
              <a:t>?)</a:t>
            </a:r>
          </a:p>
          <a:p>
            <a:r>
              <a:rPr lang="en-US" dirty="0" err="1"/>
              <a:t>Tick@lab</a:t>
            </a:r>
            <a:endParaRPr lang="en-US" dirty="0"/>
          </a:p>
          <a:p>
            <a:r>
              <a:rPr lang="en-US" dirty="0"/>
              <a:t>Dropbox setup </a:t>
            </a:r>
          </a:p>
          <a:p>
            <a:pPr lvl="1"/>
            <a:r>
              <a:rPr lang="en-US" dirty="0" err="1"/>
              <a:t>biorender</a:t>
            </a:r>
            <a:r>
              <a:rPr lang="en-US" dirty="0"/>
              <a:t>?</a:t>
            </a:r>
          </a:p>
          <a:p>
            <a:r>
              <a:rPr lang="en-US" dirty="0"/>
              <a:t>CH1 level mouse training (+ access)</a:t>
            </a:r>
          </a:p>
          <a:p>
            <a:pPr lvl="1"/>
            <a:r>
              <a:rPr lang="en-US" dirty="0"/>
              <a:t>handling, necropsy</a:t>
            </a:r>
          </a:p>
          <a:p>
            <a:r>
              <a:rPr lang="en-US" dirty="0"/>
              <a:t>Liquid N-tank, freezers, fridges </a:t>
            </a:r>
          </a:p>
          <a:p>
            <a:endParaRPr lang="en-US" dirty="0"/>
          </a:p>
          <a:p>
            <a:r>
              <a:rPr lang="en-US" dirty="0"/>
              <a:t>Conference ideas?</a:t>
            </a:r>
          </a:p>
          <a:p>
            <a:r>
              <a:rPr lang="en-US" strike="sngStrike" dirty="0"/>
              <a:t>HPC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D68A-9EDF-141C-1220-BE5CEA4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8473-F854-1714-25F9-AF8826FF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21" y="1555845"/>
            <a:ext cx="10998958" cy="4511936"/>
          </a:xfrm>
        </p:spPr>
        <p:txBody>
          <a:bodyPr/>
          <a:lstStyle/>
          <a:p>
            <a:pPr rtl="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talk to Emily and do some math. 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685800">
              <a:spcBef>
                <a:spcPts val="50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 Fulgent(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Novaseq10) vs. VAI core</a:t>
            </a:r>
          </a:p>
          <a:p>
            <a:pPr marL="685800">
              <a:spcBef>
                <a:spcPts val="50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can submit library?</a:t>
            </a:r>
          </a:p>
          <a:p>
            <a:pPr rtl="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 additional analysis</a:t>
            </a: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  <a:p>
            <a:pPr lvl="1" fontAlgn="ctr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making a “window” for peaks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1200150" lvl="2" indent="-285750" fontAlgn="ctr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epigenome_roadmap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peak plugin.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pPr lvl="1" fontAlgn="ctr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SNP consistency across probes</a:t>
            </a:r>
            <a:r>
              <a:rPr lang="en-US" dirty="0">
                <a:effectLst/>
                <a:latin typeface="Calibri" panose="020F0502020204030204" pitchFamily="34" charset="0"/>
              </a:rPr>
              <a:t> </a:t>
            </a:r>
          </a:p>
          <a:p>
            <a:pPr lvl="2" fontAlgn="ctr"/>
            <a:r>
              <a:rPr lang="en-US" dirty="0">
                <a:latin typeface="Calibri" panose="020F0502020204030204" pitchFamily="34" charset="0"/>
              </a:rPr>
              <a:t>population shift?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 fontAlgn="ctr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AG21859 dataset analysis</a:t>
            </a:r>
          </a:p>
          <a:p>
            <a:pPr lvl="2" font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same individual; diff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celltype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 fontAlgn="ctr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CNV analysis; “Chr3 and 5"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0E422-22D1-39E0-5A10-FAA0972C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28" y="218364"/>
            <a:ext cx="6421272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A1C5-10E2-F99C-1C6E-13C866DC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42" y="511628"/>
            <a:ext cx="6281057" cy="1189945"/>
          </a:xfrm>
        </p:spPr>
        <p:txBody>
          <a:bodyPr/>
          <a:lstStyle/>
          <a:p>
            <a:r>
              <a:rPr lang="en-US" dirty="0"/>
              <a:t>the ‘flip’ in AG21839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11DE-2227-60FE-C898-290B625E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42" y="1785257"/>
            <a:ext cx="6281057" cy="4391706"/>
          </a:xfrm>
        </p:spPr>
        <p:txBody>
          <a:bodyPr/>
          <a:lstStyle/>
          <a:p>
            <a:r>
              <a:rPr lang="en-US" dirty="0"/>
              <a:t>a drastic hypermethylation in PCGT</a:t>
            </a:r>
          </a:p>
          <a:p>
            <a:r>
              <a:rPr lang="en-US" dirty="0" err="1"/>
              <a:t>Polycomb</a:t>
            </a:r>
            <a:r>
              <a:rPr lang="en-US" dirty="0"/>
              <a:t> Targets are “poised” (bivalent)</a:t>
            </a:r>
          </a:p>
          <a:p>
            <a:pPr lvl="1"/>
            <a:r>
              <a:rPr lang="en-US" dirty="0"/>
              <a:t>H3K4me3 + H3K27me3</a:t>
            </a:r>
          </a:p>
          <a:p>
            <a:pPr lvl="1"/>
            <a:r>
              <a:rPr lang="en-US" dirty="0"/>
              <a:t>Mostly comprised of CpG islands </a:t>
            </a:r>
          </a:p>
        </p:txBody>
      </p:sp>
      <p:pic>
        <p:nvPicPr>
          <p:cNvPr id="2050" name="Picture 2" descr="AG2f839 &#10;Neonatal &#10;Fibroblasts &#10;AG2f859 AG16146 &#10;Neonatal Adult &#10;Fibroblasts &#10;AG06S61 &#10;Fibroblasts &#10;0 &#10;Line &#10;82 &#10;HGpS &#10;AG06561 &#10;AG06561 &#10;AG10677 AG11498 AG115f3 &#10;HGPS HGPS &#10;HGPS &#10;Enrnortalized 1 &#10;Immortalized 2 Fibroblasts Fibroblasts FibroNasts &#10;1.0 &#10;0.5 &#10;0.0 &#10;population &#10;Doublings &#10;(PDL) &#10;(10.01 &#10;@701 &#10;80 &#10;10.1201 &#10;M 30.'401 &#10;160 &#10;Population &#10;Transition &#10;DNA &#10;Methylation &#10;Fractional mc &#10;(Beta Value) &#10;Population Transitions &#10;Figure 5. Preliminary Results - Polycomb Targets and Senescence Biomarkers. We analyzed 163 serially cultured samples obtained from &#10;serially cultured fibroblasts from healthy and HGPS donors. We included replicate cultures of TERT-immortalized fibroblasts from healthy donors to &#10;illustrate the variation in timing of DNA methylation changes. The heatmap shows DNA methylation data for 2,993 CpG sites with chromatin marks &#10;in fibroblasts as indicated on the left. Arrows indicate shifts in DNA methylation patterns, which we hypothesize to represent transitions in dominant &#10;cell populations. ">
            <a:extLst>
              <a:ext uri="{FF2B5EF4-FFF2-40B4-BE49-F238E27FC236}">
                <a16:creationId xmlns:a16="http://schemas.microsoft.com/office/drawing/2014/main" id="{9FD762CB-D207-F866-D0E5-610D6F141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r="61949" b="14762"/>
          <a:stretch/>
        </p:blipFill>
        <p:spPr bwMode="auto">
          <a:xfrm>
            <a:off x="351430" y="89784"/>
            <a:ext cx="4484914" cy="66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4D4A2-B8BE-ECB4-99C0-FD48B3DF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0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1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147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Laird lab meeting</vt:lpstr>
      <vt:lpstr>Integration week! </vt:lpstr>
      <vt:lpstr>this week;</vt:lpstr>
      <vt:lpstr>the ‘flip’ in AG21839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Laird lab meeting</dc:title>
  <dc:creator>Park, JaeMin</dc:creator>
  <cp:lastModifiedBy>Park, JaeMin</cp:lastModifiedBy>
  <cp:revision>7</cp:revision>
  <dcterms:created xsi:type="dcterms:W3CDTF">2023-06-06T15:54:19Z</dcterms:created>
  <dcterms:modified xsi:type="dcterms:W3CDTF">2023-06-09T17:31:53Z</dcterms:modified>
</cp:coreProperties>
</file>