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93" r:id="rId5"/>
    <p:sldId id="290" r:id="rId6"/>
    <p:sldId id="258" r:id="rId7"/>
    <p:sldId id="297" r:id="rId8"/>
    <p:sldId id="294" r:id="rId9"/>
    <p:sldId id="295" r:id="rId10"/>
    <p:sldId id="296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14" d="100"/>
          <a:sy n="114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2A88-187D-82B1-61E8-0015D5DC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71104-527D-677C-DF10-C81CBC0C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D50B-7B8A-7E7F-CC88-E5A25A0E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23B1-8092-DC46-19BF-33A06DDF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377D-276A-B8FE-14DB-8463E3A0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BA86-ADDE-8A8F-D92A-6FE4C234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32796-36D1-A582-42E6-2F8E5625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0668-F1C3-DF32-88A5-E6099A10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0CFE-E4C2-7F0C-FB09-D8D50228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DDB0-8D0D-A333-9AAA-C98B1F35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0D232-38DB-9BBB-925F-75FAB1637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2F113-3F00-F14A-D59C-BBF88075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9EE0-02B2-D312-6469-7D72555D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D59C-8036-9626-E7ED-DEF43782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D5BB-4EB9-4C6B-B9A1-849D32B1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5DA4-5A2E-F1AB-0EC3-E2C35796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A73D-DEDE-5E11-B727-C289F6C0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C9B5-D0F1-9130-1B36-70E8DC90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AE6F-1758-F3CF-2523-A4BDB6A8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4801-FCCA-EB33-AD52-3DFE8733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4FAD-A354-6F8F-3A5D-97282CF2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D2C7-F929-A925-F71D-DFEA939F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6C2D-46FE-26BB-C3A8-D741588F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ED7D-22A7-1E22-2BCD-900F6B44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C15F-0B02-002E-DFDF-2ACADBFA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547B-A38A-1747-C2C1-8217EFA7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E5FA-27BD-5E97-A233-B2507A4E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142B9-D51D-4F91-48B9-AA9030929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729A-0D23-760F-B20E-E746DA9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61FE5-73DE-D383-844B-75B87113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6E03-8C5D-0F71-3377-CBEB00AB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7B5D-8635-0A3F-DD47-B9CF69DB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2C29-9EFC-E675-EBB3-62620456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89869-275E-4699-D43E-1B3AB7B0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AAD57-B5FB-C24F-554B-510966555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C6C11-B88C-A715-3AC3-32341FD6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AAF81-8403-9159-D8F1-0C74F374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87498-8101-ADB9-6DA1-79DE90E3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6377B-2A78-CBDA-F082-A8082E82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697F-7B55-A301-CEE2-70A0B76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03C69-EEBE-C2A0-3054-E1D90EB6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6841-1DFB-02EC-7221-07C94410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36BB1-D44A-C0EE-E006-28BD2FE9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45161-F3AD-3925-1662-398E9A67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16966-E343-0F3A-CC97-F1DB1988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317-D180-FB8B-8BDD-73808076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CB60-3215-B550-BB39-8AB225C3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AF0E-6482-B5F9-1CED-42A5A83E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19102-665B-2396-A816-54BDB284B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C897-1D12-AC08-ADA0-3880A69B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4B87-47A5-B0F1-15EE-FD95362E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FA15-FB8A-5143-CCA4-FD126CA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7599-069B-8497-0D91-91A03F7A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8C434-E9E3-51EF-89B0-3E9BFC251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A93B-F14C-4B86-7CC8-CB0E4230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C30A-6C12-76FF-063A-8141B53C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DF330-0CBF-0348-AA49-086A6E56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DC82-F164-8321-44C3-CE36AF51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2662A-176F-89FA-533C-1658FB27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C953F-C5E1-C483-AD2F-22D64F64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C0A2-37F8-A312-FC66-673CD6D5E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60C1-2096-2F4E-8F0C-2885DF055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A0EC-BF00-38EE-8691-0606976F3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5888-763B-A834-DF02-9063AB4DF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Rothbart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0516-94E0-7033-0938-279B9320B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1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5C7F-1327-60AF-9CD0-29EEA661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UHRF_OVX shows higher </a:t>
            </a:r>
            <a:r>
              <a:rPr lang="en-US" sz="3600" dirty="0" err="1"/>
              <a:t>Replitali</a:t>
            </a:r>
            <a:r>
              <a:rPr lang="en-US" sz="3600" dirty="0"/>
              <a:t> (epigenetic age) 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13AE-3914-6D7B-DA7E-3CF1E115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956" y="2341755"/>
            <a:ext cx="3982844" cy="38352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571FD03-7C3B-5CA5-F6A0-FC24AEA3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3" y="1806232"/>
            <a:ext cx="6510454" cy="46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7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E7B-ADCA-A6CB-9D19-64672F4D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696598"/>
            <a:ext cx="4038600" cy="44803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86FB28-F7AA-D674-E419-FAB6A82A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32" y="1552757"/>
            <a:ext cx="6516478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3855587B-C26D-FF57-484B-DA7CAA7E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859"/>
            <a:ext cx="5804379" cy="41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D4117B-499A-7324-9B52-8F7E9BF8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Y-intercept for UHRF1 so high?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359B-B358-207B-AC47-82C83B08BA24}"/>
              </a:ext>
            </a:extLst>
          </p:cNvPr>
          <p:cNvSpPr/>
          <p:nvPr/>
        </p:nvSpPr>
        <p:spPr>
          <a:xfrm>
            <a:off x="2833351" y="3554569"/>
            <a:ext cx="2343955" cy="168069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C9C2-A60C-A577-9249-606D11A5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UHRF1 OVX 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9E27-02B3-7924-4E7E-951BC18E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AEACD-5FB5-3D76-424E-96C15EDAB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6"/>
          <a:stretch/>
        </p:blipFill>
        <p:spPr>
          <a:xfrm>
            <a:off x="6163991" y="1230574"/>
            <a:ext cx="5723209" cy="5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A43C-BD72-9972-18B9-4F16AF0A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plot of UHRF1_overexpression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B7E9-3C44-275D-53AD-9131CBC0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568" y="1468192"/>
            <a:ext cx="3227231" cy="4708771"/>
          </a:xfrm>
        </p:spPr>
        <p:txBody>
          <a:bodyPr/>
          <a:lstStyle/>
          <a:p>
            <a:r>
              <a:rPr lang="en-US" dirty="0"/>
              <a:t>Using 1000 common gene annotation to calculate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6DE76-7AB3-996E-7EDA-47129764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4" y="1455750"/>
            <a:ext cx="7772400" cy="48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4671-2AD2-3AA4-E2C3-477E9804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A851-FFCE-2394-6474-A676AE5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346" y="1803042"/>
            <a:ext cx="4798454" cy="4636395"/>
          </a:xfrm>
        </p:spPr>
        <p:txBody>
          <a:bodyPr/>
          <a:lstStyle/>
          <a:p>
            <a:r>
              <a:rPr lang="en-US" dirty="0" err="1"/>
              <a:t>RgSet</a:t>
            </a:r>
            <a:r>
              <a:rPr lang="en-US" dirty="0"/>
              <a:t> -&gt; ratio clustering </a:t>
            </a:r>
          </a:p>
          <a:p>
            <a:r>
              <a:rPr lang="en-US" dirty="0"/>
              <a:t>Most samples are clustered together.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9C221-A02A-6CF7-DE4C-DFAED2F7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738646"/>
            <a:ext cx="5809520" cy="46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3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8B72-40C3-7CD4-1116-ECDCFABF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of UHRF1_overexpression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D8E3-8FEA-D75F-32A2-C1C46D33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532" y="1996225"/>
            <a:ext cx="4180268" cy="4180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B99B6-AC5D-9ED1-D4A4-1B5BEE23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2" y="1824575"/>
            <a:ext cx="6702381" cy="4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9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54FF-AB36-5C73-1D86-994B4505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UHRF1_OVX has global hypermethylation than the puromycin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29FF-C7EB-2D6A-99C6-A175CD8A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9F70D-5E4A-035C-7487-BBAFBF87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89" y="1851103"/>
            <a:ext cx="6619364" cy="47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1FC245-DB26-3AAC-8202-22797A0C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8" y="1743464"/>
            <a:ext cx="4996986" cy="49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ED44-0C12-21A2-5C81-334CAFF7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Adult fibroblasts also show global hypermethylation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E22E-1F6A-23E8-0C8C-72D16767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946" y="1561170"/>
            <a:ext cx="3436434" cy="4381617"/>
          </a:xfrm>
        </p:spPr>
        <p:txBody>
          <a:bodyPr/>
          <a:lstStyle/>
          <a:p>
            <a:r>
              <a:rPr lang="en-US" dirty="0"/>
              <a:t>zoomed in.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95C5B-B1A4-B6BF-EBB8-C8DA69E0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4" y="2001644"/>
            <a:ext cx="6692282" cy="4153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E2971-21F4-B423-26D9-3F1749C9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51" y="2085278"/>
            <a:ext cx="7112549" cy="43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5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3230-E95D-8155-F5DE-2221C435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071D-CDF8-DD73-97BD-9E793594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402B5F-9A1D-BC08-F3A2-100C412F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4" y="1940312"/>
            <a:ext cx="6072954" cy="43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0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76E4-58FC-F8F6-BC03-6C9D2791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691E-9EEC-91D2-EB24-3631CEB4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F31B1B-00EC-2DC2-2139-8FD83ABA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5" y="1723924"/>
            <a:ext cx="6937917" cy="49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78</Words>
  <Application>Microsoft Macintosh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Meeting with Rothbart Lab</vt:lpstr>
      <vt:lpstr>UHRF1 OVX vector </vt:lpstr>
      <vt:lpstr>PCA plot of UHRF1_overexpression </vt:lpstr>
      <vt:lpstr>QC plot</vt:lpstr>
      <vt:lpstr>Density Plot of UHRF1_overexpression </vt:lpstr>
      <vt:lpstr>UHRF1_OVX has global hypermethylation than the puromycin control</vt:lpstr>
      <vt:lpstr>Adult fibroblasts also show global hypermethylation </vt:lpstr>
      <vt:lpstr>PowerPoint Presentation</vt:lpstr>
      <vt:lpstr>PowerPoint Presentation</vt:lpstr>
      <vt:lpstr>UHRF_OVX shows higher Replitali (epigenetic age) slope</vt:lpstr>
      <vt:lpstr>Why is the Y-intercept for UHRF1 so high?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with Rothbart Lab</dc:title>
  <dc:creator>Park, JaeMin</dc:creator>
  <cp:lastModifiedBy>Park, JaeMin</cp:lastModifiedBy>
  <cp:revision>2</cp:revision>
  <dcterms:created xsi:type="dcterms:W3CDTF">2023-07-24T15:08:48Z</dcterms:created>
  <dcterms:modified xsi:type="dcterms:W3CDTF">2023-07-24T15:39:58Z</dcterms:modified>
</cp:coreProperties>
</file>