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51E19D-E1F8-4C78-B176-E1A50CB49A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A64385-1353-4D87-ADCE-B0BBC9D628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17C03E-4B5D-4C48-9A50-AE4DD41671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912A1-CD04-43A9-92E9-A7DA5B5116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D3541A-2DC1-4DE4-9C7F-B231F76720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96E365-4EF0-4467-9F47-D91BB5DAAC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C33EC4-03EF-46A9-88A0-B90A49CBA1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CF44A1-E7CB-426E-AE77-D3BA38BB6C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1F91E1-D494-46FB-B061-E1166F93A0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735F87-5174-4142-9F77-044E3AC6E1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AD34F9-5667-47E0-AAFC-50E6980EE1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CDD815-C200-4941-80C4-4C2D1581BD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779F4B-49E4-4A19-9E13-9D4E2B0C0F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695085-F443-433F-9739-28FA0C34B6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56687D-F1C0-420A-8FB8-FBD2E750BD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826DDF-90ED-418B-ACEB-477D78AB14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12BB3D-3568-4E3D-9371-911E5E4FE9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5EFA4E-46B6-4C5E-BA06-3C89047B33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91FFE1-A274-410A-8791-B7FEC99358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9D5878-A21B-4EF4-8E60-E0A8D445B2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FA97BD-E7AA-47ED-AC7C-A6E24DDFFF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1DAD2F-9D9C-4039-A091-0FA46D15DC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823F2-11D2-4233-91E6-8562B13EAE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584D2C-1099-4651-B501-57A364FCA8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9881CF-8459-4A05-9B63-9386B5B8A2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453909-A9D1-4D97-A65F-EBBD4C4DAC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9F241A-F1E7-4F75-95EB-DE2BD9C4AB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013C61-740E-41AA-A5ED-D9FBF9764F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073102-AAA2-4EF9-BD10-33C9F88AD6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3E4E0E-6A64-4B5E-8A40-1AC5AC8E47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AEB616-C40E-4CB3-AC76-B4A7D20BCA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1D90CA-3AD3-4826-BAA6-019DE9BB56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18A96D-AF54-4ABA-91C8-2BF5766F4A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7688D8-7EFE-40F9-BAF3-0B39095A7B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D3B459-420A-4A62-A755-25A70FA093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F3B5E1-DFB2-4BFC-BFDE-4AC302DACF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BBA1A6-43B0-4254-9D49-2709E1E23BC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F27266-C3A9-4554-ABA2-0C0522CFD19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777E30-40AF-411B-9478-BD64E27F9FF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Cliente / Servidor Sockets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Gustavo Bacagine</a:t>
            </a:r>
            <a:br>
              <a:rPr sz="2400"/>
            </a:b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Kaique Ryan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Noto Sans Cond"/>
              </a:rPr>
              <a:t>Exemplo em C - Cliente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035000" y="969120"/>
            <a:ext cx="8229960" cy="46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Noto Sans Cond"/>
              </a:rPr>
              <a:t>Exemplo em C - Cliente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72800" y="950400"/>
            <a:ext cx="8264160" cy="46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Noto Sans Cond"/>
              </a:rPr>
              <a:t>Exemplo em C - Cliente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54400" y="1598760"/>
            <a:ext cx="9178560" cy="330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Saída do exemplo em C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10040" y="1936800"/>
            <a:ext cx="9419400" cy="21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Fontes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https://www.geeksforgeeks.org/tcp-server-client-implementation-in-c/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Manpages do linux sobre as funções em 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Slide “Modelo Cliente/Servidor em Sistemas Distribuídos” do professor Walter Matheos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8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000" cy="294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Modelo Cliente/Servidor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Separa o programa em cliente e servidor como programas distintos para que se comunicam dentro da mesma rede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Bibliotecas e funções de socket em C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sys/socket.h: Biblioteca C para manipulação de socket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socket(int domain, int type, int protocol): Cria um novo socket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bind(int socket, const struct sockaddr *address, socklen_t address_len): Associa o socket a um endereço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listen(int socket, int backlog): Coloca o socket no modo de escuta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accepet(int socket, struct sockaddr *restrict address, socklen_t *restrict address_len): Aceita uma nova conexão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connect(int socket, const struct sockaddr *address, socklen_t address_len)): Conecta o socket a um endereço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Exemplo em C - Servidor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144440" y="1038240"/>
            <a:ext cx="7908480" cy="444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Noto Sans Cond"/>
              </a:rPr>
              <a:t>Exemplo em C - Servidor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348920" y="1035000"/>
            <a:ext cx="7722720" cy="43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Noto Sans Cond"/>
              </a:rPr>
              <a:t>Exemplo em C - Servidor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000800" y="950400"/>
            <a:ext cx="8264160" cy="46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Noto Sans Cond"/>
              </a:rPr>
              <a:t>Exemplo em C - Servidor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144080" y="967320"/>
            <a:ext cx="8035560" cy="451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Noto Sans Cond"/>
              </a:rPr>
              <a:t>Exemplo em C - Servidor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77800" y="1180080"/>
            <a:ext cx="9225360" cy="399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Noto Sans Cond"/>
              </a:rPr>
              <a:t>Exemplo em C - Cliente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100880" y="973800"/>
            <a:ext cx="8035560" cy="451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2023-10-31T19:53:50Z</dcterms:created>
  <dc:creator/>
  <dc:description/>
  <dc:language>en-US</dc:language>
  <cp:lastModifiedBy/>
  <dcterms:modified xsi:type="dcterms:W3CDTF">2023-10-31T21:34:46Z</dcterms:modified>
  <cp:revision>27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