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Bondesan" initials="LB" lastIdx="2" clrIdx="0">
    <p:extLst>
      <p:ext uri="{19B8F6BF-5375-455C-9EA6-DF929625EA0E}">
        <p15:presenceInfo xmlns:p15="http://schemas.microsoft.com/office/powerpoint/2012/main" userId="S-1-5-21-2524359199-1118197909-533506599-96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461CD-B76E-4CFA-A253-5AAC2F718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489AAA-FA34-4364-8B5F-0F0E877A1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9514CE-C669-4A1A-9C22-3E78C5A1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E0D9-B15A-46DD-B89C-8CBBB2410D95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5BCE45-A07B-4A52-8EE0-71A72C81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C0416E-3298-4420-B947-957A72A3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722F-8A93-4AFD-BB46-8FEE8D38AB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3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F96737-45D9-4ACC-8BBD-02E82F36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636851-0FCA-4EF5-89C7-A5739958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0775BB-E365-45E0-87A9-34A754B9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E0D9-B15A-46DD-B89C-8CBBB2410D95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B7B5EF-93B9-4C6C-8A4A-5427DF77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B71250-52F4-4BBD-B338-C69888B5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722F-8A93-4AFD-BB46-8FEE8D38AB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64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7541C68-594F-49A4-90C9-3C77C4EDC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D44616-5542-46E3-A493-38E50F786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F0CB2F-F083-49EF-A2AE-739D6A18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E0D9-B15A-46DD-B89C-8CBBB2410D95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FAFC65-BCC6-4FF5-9E65-FFA657BF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0508B7-5AED-4DC6-A899-63ED131C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722F-8A93-4AFD-BB46-8FEE8D38AB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62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E09B2-2685-4869-937E-C020C3F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AA943-2E00-4A98-8509-E127EDF8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E86E50-65DA-4F63-93CA-EB3796DB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E0D9-B15A-46DD-B89C-8CBBB2410D95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AAC329-0AB4-4F41-AD9E-9710D633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CEADE9-3A25-4CF6-A7FD-4DAA9E0A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722F-8A93-4AFD-BB46-8FEE8D38AB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13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82020-A5BE-4245-87D2-B242569D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EF7A03-48AF-4E28-A910-085D8D783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5F6F0B-C9CF-465E-879A-32DAD8BF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E0D9-B15A-46DD-B89C-8CBBB2410D95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DD6F25-DFBB-481E-81A0-F29FCEE4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888CCC-FBC6-4351-B035-C37CEA27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722F-8A93-4AFD-BB46-8FEE8D38AB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35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6D87B-46A4-4C6E-93F9-316A36FC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05CFED-F963-4F1D-AC9A-EA374C2F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DF0A6A-E09C-4426-864D-927D1D394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393EC2-EDAB-4FD6-8467-2C1CA4F1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E0D9-B15A-46DD-B89C-8CBBB2410D95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A83ED2-A46B-4E74-99C3-453EC873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83AF92-A223-4251-9DD6-17439A69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722F-8A93-4AFD-BB46-8FEE8D38AB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89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63CAB-3705-44CB-8257-069F3B58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7E7F94-916E-4917-BA75-814209931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5163B3-2498-4F10-96B5-CE66F662A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288111-512C-49A5-BF37-D9E659849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C0A1685-A9E6-4E21-A301-2F723C51A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7992B69-3C19-4F14-B5DA-71985C91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E0D9-B15A-46DD-B89C-8CBBB2410D95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9750C2-BB37-4FB3-9163-EA60757E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F0571A-49FD-4630-B5F3-1D723477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722F-8A93-4AFD-BB46-8FEE8D38AB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33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1DE09-9003-42E8-9337-AC1F80B6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58AC11-960D-4FC6-A217-C85C44D6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E0D9-B15A-46DD-B89C-8CBBB2410D95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A385EB-D42A-4E3B-B46F-F057DC26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A5352A-1403-42B5-B237-6A25AD42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722F-8A93-4AFD-BB46-8FEE8D38AB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4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E206E3-B971-4ACD-9422-BEA4F706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E0D9-B15A-46DD-B89C-8CBBB2410D95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82D639-399D-4314-9AF7-D59B0022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8FE1A1-738E-4738-81E3-2D7599E4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722F-8A93-4AFD-BB46-8FEE8D38AB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53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2F3153-DA34-4E02-8BF0-48416A3C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38F93A-1D88-4258-A15D-5D506433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A607C2-7F81-4D99-9782-8DAC86620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27F51D-039B-4762-A540-7E11B46C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E0D9-B15A-46DD-B89C-8CBBB2410D95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2AD595-11F9-4B72-8C7B-0C2C3866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6596DC-DB10-4F0C-917A-970BA1BF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722F-8A93-4AFD-BB46-8FEE8D38AB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20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6EF3F-086E-4069-AAA9-C705E09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AD4179-810F-4EE4-8627-0B84432B9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AAF2AE-8591-4054-9DF1-0B611B9B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AABA93-736D-4A1F-B6D6-6743F7E0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E0D9-B15A-46DD-B89C-8CBBB2410D95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97F20C-3682-4966-87EF-42E087F7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0F3DD2-981E-4DDC-A384-C909E56F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722F-8A93-4AFD-BB46-8FEE8D38AB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39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C9D1FF-42C3-40B4-8383-CDC7F677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ACD7D5-9172-41B0-BB9B-252586A3C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C19858-DC2F-4A2C-9401-7968AEA8B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DE0D9-B15A-46DD-B89C-8CBBB2410D95}" type="datetimeFigureOut">
              <a:rPr lang="it-IT" smtClean="0"/>
              <a:t>16/05/2022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288DE0-E60E-422A-AFBF-59AA16E6B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4B1F80-CC73-4F3B-B38D-6726508D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722F-8A93-4AFD-BB46-8FEE8D38AB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42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E56F546-68F0-40EE-AA77-F17D09E2F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6" y="283325"/>
            <a:ext cx="2309688" cy="14012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1482E1-F372-4CCA-8855-8092A797E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6" y="3085747"/>
            <a:ext cx="2309688" cy="140121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1986A78-554D-4E81-B1F7-E6422E72D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6" y="1684536"/>
            <a:ext cx="2309688" cy="14012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4793138-F74F-4E74-ADFE-3ACB8CDD9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6" y="4486958"/>
            <a:ext cx="2309688" cy="140121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E01D5AE-2D89-44B9-991E-D178AE99614D}"/>
              </a:ext>
            </a:extLst>
          </p:cNvPr>
          <p:cNvSpPr txBox="1"/>
          <p:nvPr/>
        </p:nvSpPr>
        <p:spPr>
          <a:xfrm>
            <a:off x="3116912" y="614598"/>
            <a:ext cx="51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relativo alla sezione ordini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E148CCE-BAA9-4118-9F16-D59E96BC5005}"/>
              </a:ext>
            </a:extLst>
          </p:cNvPr>
          <p:cNvSpPr txBox="1"/>
          <p:nvPr/>
        </p:nvSpPr>
        <p:spPr>
          <a:xfrm>
            <a:off x="3116911" y="2015809"/>
            <a:ext cx="51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relativo alla sezione richieste di aiuto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05C6BB1-72BE-4856-B36D-6760BF74735D}"/>
              </a:ext>
            </a:extLst>
          </p:cNvPr>
          <p:cNvSpPr txBox="1"/>
          <p:nvPr/>
        </p:nvSpPr>
        <p:spPr>
          <a:xfrm>
            <a:off x="3116912" y="3417020"/>
            <a:ext cx="51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relativo alla sezione materiali nel magazzino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123C69E-F6A8-4D74-8D7B-75714053D28E}"/>
              </a:ext>
            </a:extLst>
          </p:cNvPr>
          <p:cNvSpPr txBox="1"/>
          <p:nvPr/>
        </p:nvSpPr>
        <p:spPr>
          <a:xfrm>
            <a:off x="3116910" y="4818231"/>
            <a:ext cx="517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Bottone relativo alla sezione gestione dei dipendenti</a:t>
            </a:r>
          </a:p>
        </p:txBody>
      </p:sp>
    </p:spTree>
    <p:extLst>
      <p:ext uri="{BB962C8B-B14F-4D97-AF65-F5344CB8AC3E}">
        <p14:creationId xmlns:p14="http://schemas.microsoft.com/office/powerpoint/2010/main" val="218474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E288F43-9AD9-452C-9483-05172BB5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00" y="399285"/>
            <a:ext cx="2429372" cy="147631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490FF31-3341-4778-836A-077E4A2D2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00" y="3351907"/>
            <a:ext cx="2429372" cy="14763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0B2E77F-D731-4DE5-909A-D85E8161F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00" y="1875596"/>
            <a:ext cx="2429372" cy="14763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9CEAC9-665A-4D11-8C70-4B9BE06BE054}"/>
              </a:ext>
            </a:extLst>
          </p:cNvPr>
          <p:cNvSpPr txBox="1"/>
          <p:nvPr/>
        </p:nvSpPr>
        <p:spPr>
          <a:xfrm>
            <a:off x="3124863" y="537275"/>
            <a:ext cx="342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Pulsante che permette la creazione da parte dell’admin di un nuovo ordine di materiale</a:t>
            </a:r>
          </a:p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8AD11A-1BDC-44CE-95C8-B3F759FF5C1C}"/>
              </a:ext>
            </a:extLst>
          </p:cNvPr>
          <p:cNvSpPr txBox="1"/>
          <p:nvPr/>
        </p:nvSpPr>
        <p:spPr>
          <a:xfrm>
            <a:off x="3124863" y="2152086"/>
            <a:ext cx="342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Pulsante che permette all’admin di inserire nuovi materiale nel magazzino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4EEB4B5-DE57-4432-9DF4-EE69DAA8A9E9}"/>
              </a:ext>
            </a:extLst>
          </p:cNvPr>
          <p:cNvSpPr txBox="1"/>
          <p:nvPr/>
        </p:nvSpPr>
        <p:spPr>
          <a:xfrm>
            <a:off x="3124863" y="3628397"/>
            <a:ext cx="342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Pulsante che permette all’admin di inserire un nuovo utente nel sistema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FF5FAAD-FCDE-4493-8BA2-0B24991E4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59" y="4703486"/>
            <a:ext cx="887854" cy="88785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53B8B8B-E523-45A3-8545-F2E3FC233208}"/>
              </a:ext>
            </a:extLst>
          </p:cNvPr>
          <p:cNvSpPr txBox="1"/>
          <p:nvPr/>
        </p:nvSpPr>
        <p:spPr>
          <a:xfrm>
            <a:off x="3124864" y="4828218"/>
            <a:ext cx="342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Pulsante che permette all’admin di prendersi carico di una richiesta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366A0E59-1462-4317-AD85-4190DDE3B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59" y="5591340"/>
            <a:ext cx="887854" cy="88785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0A675A-4417-406C-AE2E-66EBB85B2E8F}"/>
              </a:ext>
            </a:extLst>
          </p:cNvPr>
          <p:cNvSpPr txBox="1"/>
          <p:nvPr/>
        </p:nvSpPr>
        <p:spPr>
          <a:xfrm>
            <a:off x="3124862" y="5591340"/>
            <a:ext cx="3427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Pulsante che permette ad un admin di resettare le informazioni appartenenti ad un utente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988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FFD9664-6781-4CDC-AFEB-EB7249259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" y="437321"/>
            <a:ext cx="2782957" cy="169296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918469-CB08-4A15-8210-CB8EBEB760EC}"/>
              </a:ext>
            </a:extLst>
          </p:cNvPr>
          <p:cNvSpPr txBox="1"/>
          <p:nvPr/>
        </p:nvSpPr>
        <p:spPr>
          <a:xfrm>
            <a:off x="3872285" y="637472"/>
            <a:ext cx="455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Pulsante che permette ad un utente di vedere la lista di tutte le richieste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3A0331C-7F5E-4BF7-AF62-BF011C241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04" y="2252539"/>
            <a:ext cx="1886778" cy="188677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E0B4253-47CC-41D5-B87A-1E02A111243B}"/>
              </a:ext>
            </a:extLst>
          </p:cNvPr>
          <p:cNvSpPr txBox="1"/>
          <p:nvPr/>
        </p:nvSpPr>
        <p:spPr>
          <a:xfrm>
            <a:off x="3872285" y="2505670"/>
            <a:ext cx="455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Pulsante che permette ad un utente di effettuare il </a:t>
            </a:r>
            <a:r>
              <a:rPr lang="it-IT" dirty="0" err="1"/>
              <a:t>logut</a:t>
            </a:r>
            <a:r>
              <a:rPr lang="it-IT" dirty="0"/>
              <a:t> dal programma senza doverlo </a:t>
            </a:r>
            <a:r>
              <a:rPr lang="it-IT" dirty="0" err="1"/>
              <a:t>chiuedere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3253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Bondesan</dc:creator>
  <cp:lastModifiedBy>Luca Bondesan</cp:lastModifiedBy>
  <cp:revision>3</cp:revision>
  <dcterms:created xsi:type="dcterms:W3CDTF">2022-05-16T09:39:44Z</dcterms:created>
  <dcterms:modified xsi:type="dcterms:W3CDTF">2022-05-16T09:52:50Z</dcterms:modified>
</cp:coreProperties>
</file>