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8"/>
  </p:notesMasterIdLst>
  <p:handoutMasterIdLst>
    <p:handoutMasterId r:id="rId9"/>
  </p:handoutMasterIdLst>
  <p:sldIdLst>
    <p:sldId id="350" r:id="rId5"/>
    <p:sldId id="352" r:id="rId6"/>
    <p:sldId id="361" r:id="rId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09/02/2022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a:p>
        </p:txBody>
      </p:sp>
    </p:spTree>
    <p:extLst>
      <p:ext uri="{BB962C8B-B14F-4D97-AF65-F5344CB8AC3E}">
        <p14:creationId xmlns:p14="http://schemas.microsoft.com/office/powerpoint/2010/main" val="207277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3</a:t>
            </a:fld>
            <a:endParaRPr lang="it-IT"/>
          </a:p>
        </p:txBody>
      </p:sp>
    </p:spTree>
    <p:extLst>
      <p:ext uri="{BB962C8B-B14F-4D97-AF65-F5344CB8AC3E}">
        <p14:creationId xmlns:p14="http://schemas.microsoft.com/office/powerpoint/2010/main" val="175736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9 febbraio 2022</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9 febbraio 2022</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9 febbraio 2022</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a:t>Fare clic sull'icona per inserire un'immagine</a:t>
            </a:r>
            <a:endParaRPr lang="it-IT" noProof="0" dirty="0"/>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9 febbraio 2022</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a:t>Fare clic sull'icona per inserire un'immagine</a:t>
            </a:r>
            <a:endParaRPr lang="it-IT" noProof="0" dirty="0"/>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9 febbraio 2022</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a:t>Fare clic sull'icona per inserire un'immagine</a:t>
            </a:r>
            <a:endParaRPr lang="it-IT" noProof="0" dirty="0"/>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9 febbraio 2022</a:t>
            </a:fld>
            <a:endParaRPr lang="it-IT" noProof="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9 febbraio 2022</a:t>
            </a:fld>
            <a:endParaRPr lang="it-IT" noProof="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9 febbraio 2022</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9 febbraio 2022</a:t>
            </a:fld>
            <a:endParaRPr lang="it-IT" noProof="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9 febbraio 2022</a:t>
            </a:fld>
            <a:endParaRPr lang="it-IT" noProof="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a:t>Relazione annuale</a:t>
            </a:r>
            <a:endParaRPr lang="it-IT" b="0" noProof="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HELP AZIENDA</a:t>
            </a:r>
          </a:p>
        </p:txBody>
      </p:sp>
      <p:sp>
        <p:nvSpPr>
          <p:cNvPr id="3" name="Segnaposto tes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it-IT" dirty="0"/>
              <a:t> </a:t>
            </a:r>
          </a:p>
          <a:p>
            <a:pPr rtl="0"/>
            <a:r>
              <a:rPr lang="it-IT" dirty="0"/>
              <a:t>Baccaglini Christian, Soggiu Marco, Bondesan Luca</a:t>
            </a:r>
          </a:p>
          <a:p>
            <a:pPr rtl="0"/>
            <a:endParaRPr lang="it-IT" dirty="0"/>
          </a:p>
        </p:txBody>
      </p:sp>
      <p:pic>
        <p:nvPicPr>
          <p:cNvPr id="7" name="Immagine 6">
            <a:extLst>
              <a:ext uri="{FF2B5EF4-FFF2-40B4-BE49-F238E27FC236}">
                <a16:creationId xmlns:a16="http://schemas.microsoft.com/office/drawing/2014/main" id="{7B9EAA65-A644-4582-9804-20E6D41E9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565" y="-1355110"/>
            <a:ext cx="6858000" cy="6858000"/>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normAutofit/>
          </a:bodyPr>
          <a:lstStyle/>
          <a:p>
            <a:pPr rtl="0"/>
            <a:r>
              <a:rPr lang="it-IT" dirty="0"/>
              <a:t>Problemi</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209800"/>
            <a:ext cx="2201761" cy="369332"/>
          </a:xfrm>
        </p:spPr>
        <p:txBody>
          <a:bodyPr rtlCol="0"/>
          <a:lstStyle/>
          <a:p>
            <a:pPr rtl="0"/>
            <a:r>
              <a:rPr lang="it-IT" dirty="0"/>
              <a:t>01. Disorganizzazione</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t>Disorganizzazione da parte del personale.</a:t>
            </a:r>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Controllo</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1" y="2818295"/>
            <a:ext cx="2309919" cy="766993"/>
          </a:xfrm>
        </p:spPr>
        <p:txBody>
          <a:bodyPr rtlCol="0"/>
          <a:lstStyle/>
          <a:p>
            <a:pPr rtl="0"/>
            <a:r>
              <a:rPr lang="it-IT" dirty="0"/>
              <a:t>Non si ha un controllo o tracciamento delle transazioni dei prodotti o servizi.</a:t>
            </a:r>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Gestione</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t>Scarsa gestione nell’ordinare materiali o offrire servizio tecnico.</a:t>
            </a:r>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69332"/>
          </a:xfrm>
        </p:spPr>
        <p:txBody>
          <a:bodyPr rtlCol="0"/>
          <a:lstStyle/>
          <a:p>
            <a:pPr algn="ctr" rtl="0"/>
            <a:r>
              <a:rPr lang="it-IT" dirty="0"/>
              <a:t>04. Decentramento delle risorse</a:t>
            </a:r>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t>Per poter concludere un’operazione si ha bisogno di più passaggi. </a:t>
            </a:r>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Comunicazione</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t>Poca efficienza nella comunicazione tra i singoli.</a:t>
            </a:r>
          </a:p>
        </p:txBody>
      </p:sp>
      <p:sp>
        <p:nvSpPr>
          <p:cNvPr id="15" name="Segnaposto numero diapositiva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it-IT" smtClean="0"/>
              <a:pPr rtl="0"/>
              <a:t>2</a:t>
            </a:fld>
            <a:endParaRPr lang="it-IT"/>
          </a:p>
        </p:txBody>
      </p:sp>
      <p:pic>
        <p:nvPicPr>
          <p:cNvPr id="16" name="Immagine 15">
            <a:extLst>
              <a:ext uri="{FF2B5EF4-FFF2-40B4-BE49-F238E27FC236}">
                <a16:creationId xmlns:a16="http://schemas.microsoft.com/office/drawing/2014/main" id="{10E37D5D-5FB6-4AA4-8A3B-5F84E505D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07746">
            <a:off x="30295" y="-43141"/>
            <a:ext cx="1844406" cy="1844406"/>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it-IT" dirty="0"/>
              <a:t>SOLUZIONE</a:t>
            </a:r>
          </a:p>
        </p:txBody>
      </p:sp>
      <p:sp>
        <p:nvSpPr>
          <p:cNvPr id="4" name="Segnaposto testo 3">
            <a:extLst>
              <a:ext uri="{FF2B5EF4-FFF2-40B4-BE49-F238E27FC236}">
                <a16:creationId xmlns:a16="http://schemas.microsoft.com/office/drawing/2014/main" id="{A17F80A9-6337-524E-AC61-32C5AFEE8E6D}"/>
              </a:ext>
            </a:extLst>
          </p:cNvPr>
          <p:cNvSpPr>
            <a:spLocks noGrp="1"/>
          </p:cNvSpPr>
          <p:nvPr>
            <p:ph type="body" sz="quarter" idx="11"/>
          </p:nvPr>
        </p:nvSpPr>
        <p:spPr>
          <a:xfrm>
            <a:off x="1048623" y="2222251"/>
            <a:ext cx="4462943" cy="2795232"/>
          </a:xfrm>
        </p:spPr>
        <p:txBody>
          <a:bodyPr rtlCol="0"/>
          <a:lstStyle/>
          <a:p>
            <a:pPr rtl="0"/>
            <a:r>
              <a:rPr lang="it-IT" sz="2000" dirty="0"/>
              <a:t>Per le società e le imprese che non hanno ancora informatizzato i loro sistemi di gestione, proponiamo come soluzione un applicativo che permette una gestione efficiente ed efficace facilitandone le operazioni più basilari quali organizzare un magazzino, gestire gli acquisti, richiedere assistenza tecnica, ecc. tramite una suddivisione in ruoli.</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3</a:t>
            </a:fld>
            <a:endParaRPr lang="it-IT"/>
          </a:p>
        </p:txBody>
      </p:sp>
      <p:pic>
        <p:nvPicPr>
          <p:cNvPr id="53" name="Segnaposto immagine 52" descr="Lampadine sospese">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9" name="Immagine 8">
            <a:extLst>
              <a:ext uri="{FF2B5EF4-FFF2-40B4-BE49-F238E27FC236}">
                <a16:creationId xmlns:a16="http://schemas.microsoft.com/office/drawing/2014/main" id="{16B519F5-C1FD-43C1-8AB3-C920D6F2E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07746">
            <a:off x="30296" y="-43140"/>
            <a:ext cx="1844406" cy="1844406"/>
          </a:xfrm>
          <a:prstGeom prst="rect">
            <a:avLst/>
          </a:prstGeom>
        </p:spPr>
      </p:pic>
    </p:spTree>
    <p:extLst>
      <p:ext uri="{BB962C8B-B14F-4D97-AF65-F5344CB8AC3E}">
        <p14:creationId xmlns:p14="http://schemas.microsoft.com/office/powerpoint/2010/main" val="391246093"/>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51</TotalTime>
  <Words>138</Words>
  <Application>Microsoft Office PowerPoint</Application>
  <PresentationFormat>Widescreen</PresentationFormat>
  <Paragraphs>21</Paragraphs>
  <Slides>3</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vt:i4>
      </vt:variant>
    </vt:vector>
  </HeadingPairs>
  <TitlesOfParts>
    <vt:vector size="9" baseType="lpstr">
      <vt:lpstr>Arial</vt:lpstr>
      <vt:lpstr>Calibri</vt:lpstr>
      <vt:lpstr>Franklin Gothic Book</vt:lpstr>
      <vt:lpstr>Franklin Gothic Demi</vt:lpstr>
      <vt:lpstr>Wingdings</vt:lpstr>
      <vt:lpstr>Tema1</vt:lpstr>
      <vt:lpstr>HELP AZIENDA</vt:lpstr>
      <vt:lpstr>Problemi</vt:lpstr>
      <vt:lpstr>SOLUZIONE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AZIENDA</dc:title>
  <dc:creator>Christian Baccaglini</dc:creator>
  <cp:lastModifiedBy>Christian Baccaglini</cp:lastModifiedBy>
  <cp:revision>2</cp:revision>
  <dcterms:created xsi:type="dcterms:W3CDTF">2022-02-09T16:37:28Z</dcterms:created>
  <dcterms:modified xsi:type="dcterms:W3CDTF">2022-02-09T17:50:02Z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