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1"/>
  </p:notesMasterIdLst>
  <p:handoutMasterIdLst>
    <p:handoutMasterId r:id="rId12"/>
  </p:handoutMasterIdLst>
  <p:sldIdLst>
    <p:sldId id="350" r:id="rId5"/>
    <p:sldId id="352" r:id="rId6"/>
    <p:sldId id="361" r:id="rId7"/>
    <p:sldId id="362" r:id="rId8"/>
    <p:sldId id="364" r:id="rId9"/>
    <p:sldId id="363" r:id="rId10"/>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e"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226" autoAdjust="0"/>
  </p:normalViewPr>
  <p:slideViewPr>
    <p:cSldViewPr snapToGrid="0">
      <p:cViewPr varScale="1">
        <p:scale>
          <a:sx n="120" d="100"/>
          <a:sy n="120" d="100"/>
        </p:scale>
        <p:origin x="252" y="10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287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4" name="Segnaposto piè di pagina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it-IT" smtClean="0"/>
              <a:t>‹N›</a:t>
            </a:fld>
            <a:endParaRPr lang="it-IT"/>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D5349E3-2257-46A2-87AA-98208788B886}" type="datetime1">
              <a:rPr lang="it-IT" noProof="0" smtClean="0"/>
              <a:t>12/05/2022</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it-IT" noProof="0" smtClean="0"/>
              <a:t>‹N›</a:t>
            </a:fld>
            <a:endParaRPr lang="it-IT"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1</a:t>
            </a:fld>
            <a:endParaRPr lang="it-IT"/>
          </a:p>
        </p:txBody>
      </p:sp>
    </p:spTree>
    <p:extLst>
      <p:ext uri="{BB962C8B-B14F-4D97-AF65-F5344CB8AC3E}">
        <p14:creationId xmlns:p14="http://schemas.microsoft.com/office/powerpoint/2010/main" val="2492159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2</a:t>
            </a:fld>
            <a:endParaRPr lang="it-IT"/>
          </a:p>
        </p:txBody>
      </p:sp>
    </p:spTree>
    <p:extLst>
      <p:ext uri="{BB962C8B-B14F-4D97-AF65-F5344CB8AC3E}">
        <p14:creationId xmlns:p14="http://schemas.microsoft.com/office/powerpoint/2010/main" val="2072774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3</a:t>
            </a:fld>
            <a:endParaRPr lang="it-IT"/>
          </a:p>
        </p:txBody>
      </p:sp>
    </p:spTree>
    <p:extLst>
      <p:ext uri="{BB962C8B-B14F-4D97-AF65-F5344CB8AC3E}">
        <p14:creationId xmlns:p14="http://schemas.microsoft.com/office/powerpoint/2010/main" val="1757361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it-IT" noProof="0"/>
              <a:t>Fare clic per modificare lo stile del titolo dello schema</a:t>
            </a:r>
            <a:endParaRPr lang="it-IT" noProof="0" dirty="0"/>
          </a:p>
        </p:txBody>
      </p:sp>
      <p:grpSp>
        <p:nvGrpSpPr>
          <p:cNvPr id="9" name="Gruppo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13" name="Connettore diritto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uppo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igura a mano libera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1" name="Figura a mano libera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2" name="Figura a mano libera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Segnaposto testo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5" name="Segnaposto testo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7" name="Segnaposto contenuto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sp>
        <p:nvSpPr>
          <p:cNvPr id="28" name="Segnaposto contenuto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cxnSp>
        <p:nvCxnSpPr>
          <p:cNvPr id="15" name="Connettore diritto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Segnaposto data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502031D7-8779-41C9-8C49-1B0BC95C516E}" type="datetime4">
              <a:rPr lang="it-IT" noProof="0" smtClean="0">
                <a:latin typeface="+mn-lt"/>
              </a:rPr>
              <a:t>12 maggio 2022</a:t>
            </a:fld>
            <a:endParaRPr lang="it-IT" noProof="0" dirty="0">
              <a:latin typeface="+mn-lt"/>
            </a:endParaRPr>
          </a:p>
        </p:txBody>
      </p:sp>
      <p:sp>
        <p:nvSpPr>
          <p:cNvPr id="3" name="Segnaposto piè di pagina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uppo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igura a mano libera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9" name="Figura a mano libera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40" name="Figura a mano libera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Segnaposto testo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it-IT" noProof="0"/>
              <a:t>Fare clic per modificare gli stili del testo dello schema</a:t>
            </a:r>
          </a:p>
        </p:txBody>
      </p:sp>
      <p:sp>
        <p:nvSpPr>
          <p:cNvPr id="27" name="Segnaposto contenuto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sp>
        <p:nvSpPr>
          <p:cNvPr id="20" name="Segnaposto testo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it-IT" noProof="0"/>
              <a:t>Fare clic per modificare gli stili del testo dello schema</a:t>
            </a:r>
          </a:p>
        </p:txBody>
      </p:sp>
      <p:sp>
        <p:nvSpPr>
          <p:cNvPr id="21" name="Segnaposto contenuto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sp>
        <p:nvSpPr>
          <p:cNvPr id="22" name="Segnaposto testo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it-IT" noProof="0"/>
              <a:t>Fare clic per modificare gli stili del testo dello schema</a:t>
            </a:r>
          </a:p>
        </p:txBody>
      </p:sp>
      <p:sp>
        <p:nvSpPr>
          <p:cNvPr id="24" name="Segnaposto contenuto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cxnSp>
        <p:nvCxnSpPr>
          <p:cNvPr id="26" name="Connettore diritto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nettore diritto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Segnaposto data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76D825BC-9803-467D-A049-B47340459F55}" type="datetime4">
              <a:rPr lang="it-IT" noProof="0" smtClean="0">
                <a:latin typeface="+mn-lt"/>
              </a:rPr>
              <a:t>12 maggio 2022</a:t>
            </a:fld>
            <a:endParaRPr lang="it-IT" noProof="0" dirty="0">
              <a:latin typeface="+mn-lt"/>
            </a:endParaRPr>
          </a:p>
        </p:txBody>
      </p:sp>
      <p:sp>
        <p:nvSpPr>
          <p:cNvPr id="3" name="Segnaposto piè di pagina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epilogo ">
    <p:bg>
      <p:bgPr>
        <a:solidFill>
          <a:schemeClr val="tx1"/>
        </a:solidFill>
        <a:effectLst/>
      </p:bgPr>
    </p:bg>
    <p:spTree>
      <p:nvGrpSpPr>
        <p:cNvPr id="1" name=""/>
        <p:cNvGrpSpPr/>
        <p:nvPr/>
      </p:nvGrpSpPr>
      <p:grpSpPr>
        <a:xfrm>
          <a:off x="0" y="0"/>
          <a:ext cx="0" cy="0"/>
          <a:chOff x="0" y="0"/>
          <a:chExt cx="0" cy="0"/>
        </a:xfrm>
      </p:grpSpPr>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Segnaposto testo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grpSp>
        <p:nvGrpSpPr>
          <p:cNvPr id="15" name="Gruppo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igura a mano libera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7" name="Figura a mano libera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8" name="Figura a mano libera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4" name="Segnaposto testo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1" name="Segnaposto testo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2" name="Segnaposto testo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3" name="Segnaposto testo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4" name="Segnaposto testo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5" name="Segnaposto testo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6" name="Segnaposto testo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7" name="Segnaposto testo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8" name="Segnaposto testo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 name="Segnaposto data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9C67B196-5FCD-421F-B5BA-95F06726A1A9}" type="datetime4">
              <a:rPr lang="it-IT" noProof="0" smtClean="0">
                <a:latin typeface="+mn-lt"/>
              </a:rPr>
              <a:t>12 maggio 2022</a:t>
            </a:fld>
            <a:endParaRPr lang="it-IT" noProof="0" dirty="0">
              <a:latin typeface="+mn-lt"/>
            </a:endParaRPr>
          </a:p>
        </p:txBody>
      </p:sp>
      <p:sp>
        <p:nvSpPr>
          <p:cNvPr id="5" name="Segnaposto piè di pagina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it-IT" noProof="0" dirty="0"/>
              <a:t>Relazione annuale</a:t>
            </a:r>
            <a:endParaRPr lang="it-IT" b="0" noProof="0" dirty="0"/>
          </a:p>
        </p:txBody>
      </p:sp>
      <p:sp>
        <p:nvSpPr>
          <p:cNvPr id="6" name="Segnaposto numero diapositiva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zie">
    <p:bg>
      <p:bgPr>
        <a:solidFill>
          <a:schemeClr val="tx1"/>
        </a:solidFill>
        <a:effectLst/>
      </p:bgPr>
    </p:bg>
    <p:spTree>
      <p:nvGrpSpPr>
        <p:cNvPr id="1" name=""/>
        <p:cNvGrpSpPr/>
        <p:nvPr/>
      </p:nvGrpSpPr>
      <p:grpSpPr>
        <a:xfrm>
          <a:off x="0" y="0"/>
          <a:ext cx="0" cy="0"/>
          <a:chOff x="0" y="0"/>
          <a:chExt cx="0" cy="0"/>
        </a:xfrm>
      </p:grpSpPr>
      <p:sp>
        <p:nvSpPr>
          <p:cNvPr id="16" name="Segnaposto testo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7" name="Sottotitolo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
        <p:nvSpPr>
          <p:cNvPr id="26" name="Titolo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27" name="Connettore diritto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Segnaposto immagine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it-IT" noProof="0"/>
              <a:t>Fare clic sull'icona per inserire un'immagine</a:t>
            </a:r>
            <a:endParaRPr lang="it-IT" noProof="0" dirty="0"/>
          </a:p>
        </p:txBody>
      </p:sp>
      <p:grpSp>
        <p:nvGrpSpPr>
          <p:cNvPr id="30" name="Gruppo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igura a mano libera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2" name="Figura a mano libera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3" name="Figura a mano libera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ine del giorno">
    <p:spTree>
      <p:nvGrpSpPr>
        <p:cNvPr id="1" name=""/>
        <p:cNvGrpSpPr/>
        <p:nvPr/>
      </p:nvGrpSpPr>
      <p:grpSpPr>
        <a:xfrm>
          <a:off x="0" y="0"/>
          <a:ext cx="0" cy="0"/>
          <a:chOff x="0" y="0"/>
          <a:chExt cx="0" cy="0"/>
        </a:xfrm>
      </p:grpSpPr>
      <p:grpSp>
        <p:nvGrpSpPr>
          <p:cNvPr id="6" name="Gruppo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8" name="Figura a mano libera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9" name="Figura a mano libera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0" name="Figura a mano libera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11" name="Figura a mano libera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2" name="Titolo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it-IT" noProof="0"/>
              <a:t>Fare clic per modificare lo stile del titolo dello schema</a:t>
            </a:r>
            <a:endParaRPr lang="it-IT" noProof="0" dirty="0"/>
          </a:p>
        </p:txBody>
      </p:sp>
      <p:cxnSp>
        <p:nvCxnSpPr>
          <p:cNvPr id="13" name="Connettore diritto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Segnaposto testo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5" name="Segnaposto testo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16" name="Connettore diritto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Segnaposto testo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8" name="Segnaposto testo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20" name="Connettore diritto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Segnaposto testo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2" name="Segnaposto testo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23" name="Connettore diritto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Segnaposto testo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5" name="Segnaposto testo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26" name="Connettore diritto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Segnaposto testo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8" name="Segnaposto testo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 name="Segnaposto data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3AE24FE1-1FB1-4CCE-8AE0-20974EE52244}" type="datetime4">
              <a:rPr lang="it-IT" noProof="0" smtClean="0">
                <a:latin typeface="+mn-lt"/>
              </a:rPr>
              <a:t>12 maggio 2022</a:t>
            </a:fld>
            <a:endParaRPr lang="it-IT" noProof="0" dirty="0">
              <a:latin typeface="+mn-lt"/>
            </a:endParaRPr>
          </a:p>
        </p:txBody>
      </p:sp>
      <p:sp>
        <p:nvSpPr>
          <p:cNvPr id="3" name="Segnaposto piè di pagina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zione">
    <p:spTree>
      <p:nvGrpSpPr>
        <p:cNvPr id="1" name=""/>
        <p:cNvGrpSpPr/>
        <p:nvPr/>
      </p:nvGrpSpPr>
      <p:grpSpPr>
        <a:xfrm>
          <a:off x="0" y="0"/>
          <a:ext cx="0" cy="0"/>
          <a:chOff x="0" y="0"/>
          <a:chExt cx="0" cy="0"/>
        </a:xfrm>
      </p:grpSpPr>
      <p:grpSp>
        <p:nvGrpSpPr>
          <p:cNvPr id="13" name="Gruppo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igura a mano libera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6" name="Figura a mano libera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9" name="Figura a mano libera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4" name="Segnaposto immagine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it-IT" noProof="0"/>
              <a:t>Fare clic sull'icona per inserire un'immagine</a:t>
            </a:r>
            <a:endParaRPr lang="it-IT" noProof="0" dirty="0"/>
          </a:p>
        </p:txBody>
      </p:sp>
      <p:sp>
        <p:nvSpPr>
          <p:cNvPr id="9" name="Titolo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17" name="Connettore diritto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Segnaposto testo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 name="Segnaposto data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D4FC45D6-6DD7-454C-8347-13F10006374F}" type="datetime4">
              <a:rPr lang="it-IT" noProof="0" smtClean="0">
                <a:latin typeface="+mn-lt"/>
              </a:rPr>
              <a:t>12 maggio 2022</a:t>
            </a:fld>
            <a:endParaRPr lang="it-IT" noProof="0" dirty="0">
              <a:latin typeface="+mn-lt"/>
            </a:endParaRPr>
          </a:p>
        </p:txBody>
      </p:sp>
      <p:sp>
        <p:nvSpPr>
          <p:cNvPr id="3" name="Segnaposto piè di pagina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usa">
    <p:bg>
      <p:bgPr>
        <a:solidFill>
          <a:schemeClr val="tx1"/>
        </a:solidFill>
        <a:effectLst/>
      </p:bgPr>
    </p:bg>
    <p:spTree>
      <p:nvGrpSpPr>
        <p:cNvPr id="1" name=""/>
        <p:cNvGrpSpPr/>
        <p:nvPr/>
      </p:nvGrpSpPr>
      <p:grpSpPr>
        <a:xfrm>
          <a:off x="0" y="0"/>
          <a:ext cx="0" cy="0"/>
          <a:chOff x="0" y="0"/>
          <a:chExt cx="0" cy="0"/>
        </a:xfrm>
      </p:grpSpPr>
      <p:sp>
        <p:nvSpPr>
          <p:cNvPr id="21" name="Segnaposto immagine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it-IT" noProof="0"/>
              <a:t>Fare clic sull'icona per inserire un'immagine</a:t>
            </a:r>
            <a:endParaRPr lang="it-IT" noProof="0" dirty="0"/>
          </a:p>
        </p:txBody>
      </p:sp>
      <p:sp>
        <p:nvSpPr>
          <p:cNvPr id="18" name="Titolo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it-IT" noProof="0"/>
              <a:t>Fare clic per modificare lo stile del titolo dello schema</a:t>
            </a:r>
            <a:endParaRPr lang="it-IT" noProof="0" dirty="0"/>
          </a:p>
        </p:txBody>
      </p:sp>
      <p:cxnSp>
        <p:nvCxnSpPr>
          <p:cNvPr id="20" name="Connettore diritto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uppo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igura a mano libera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4" name="Figura a mano libera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5" name="Figura a mano libera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fico">
    <p:bg>
      <p:bgPr>
        <a:solidFill>
          <a:schemeClr val="tx1"/>
        </a:solidFill>
        <a:effectLst/>
      </p:bgPr>
    </p:bg>
    <p:spTree>
      <p:nvGrpSpPr>
        <p:cNvPr id="1" name=""/>
        <p:cNvGrpSpPr/>
        <p:nvPr/>
      </p:nvGrpSpPr>
      <p:grpSpPr>
        <a:xfrm>
          <a:off x="0" y="0"/>
          <a:ext cx="0" cy="0"/>
          <a:chOff x="0" y="0"/>
          <a:chExt cx="0" cy="0"/>
        </a:xfrm>
      </p:grpSpPr>
      <p:sp>
        <p:nvSpPr>
          <p:cNvPr id="6" name="Segnaposto grafico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it-IT" noProof="0"/>
              <a:t>Fare clic sull'icona per inserire un grafico</a:t>
            </a:r>
          </a:p>
        </p:txBody>
      </p:sp>
      <p:sp>
        <p:nvSpPr>
          <p:cNvPr id="16" name="Titolo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p>
        </p:txBody>
      </p:sp>
      <p:sp>
        <p:nvSpPr>
          <p:cNvPr id="2" name="Segnaposto data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F3BF239B-6208-4E27-A10A-A644314EEF97}" type="datetime4">
              <a:rPr lang="it-IT" noProof="0" smtClean="0">
                <a:latin typeface="+mn-lt"/>
              </a:rPr>
              <a:t>12 maggio 2022</a:t>
            </a:fld>
            <a:endParaRPr lang="it-IT" noProof="0">
              <a:latin typeface="+mn-lt"/>
            </a:endParaRPr>
          </a:p>
        </p:txBody>
      </p:sp>
      <p:sp>
        <p:nvSpPr>
          <p:cNvPr id="3" name="Segnaposto piè di pagina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it-IT" noProof="0"/>
              <a:t>Relazione annuale</a:t>
            </a:r>
            <a:endParaRPr lang="it-IT" b="0" noProof="0"/>
          </a:p>
        </p:txBody>
      </p:sp>
      <p:sp>
        <p:nvSpPr>
          <p:cNvPr id="4" name="Segnaposto numero diapositiva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it-IT" noProof="0" smtClean="0"/>
              <a:pPr/>
              <a:t>‹N›</a:t>
            </a:fld>
            <a:endParaRPr lang="it-IT"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ella">
    <p:bg>
      <p:bgPr>
        <a:solidFill>
          <a:schemeClr val="tx1"/>
        </a:solidFill>
        <a:effectLst/>
      </p:bgPr>
    </p:bg>
    <p:spTree>
      <p:nvGrpSpPr>
        <p:cNvPr id="1" name=""/>
        <p:cNvGrpSpPr/>
        <p:nvPr/>
      </p:nvGrpSpPr>
      <p:grpSpPr>
        <a:xfrm>
          <a:off x="0" y="0"/>
          <a:ext cx="0" cy="0"/>
          <a:chOff x="0" y="0"/>
          <a:chExt cx="0" cy="0"/>
        </a:xfrm>
      </p:grpSpPr>
      <p:sp>
        <p:nvSpPr>
          <p:cNvPr id="16" name="Titolo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p>
        </p:txBody>
      </p:sp>
      <p:sp>
        <p:nvSpPr>
          <p:cNvPr id="9" name="Segnaposto tabella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it-IT" noProof="0"/>
              <a:t>Fare clic sull'icona per inserire una tabella</a:t>
            </a:r>
          </a:p>
        </p:txBody>
      </p:sp>
      <p:sp>
        <p:nvSpPr>
          <p:cNvPr id="2" name="Segnaposto data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8A5CF684-8E61-4B5D-8931-93FED32AA3F6}" type="datetime4">
              <a:rPr lang="it-IT" noProof="0" smtClean="0">
                <a:latin typeface="+mn-lt"/>
              </a:rPr>
              <a:t>12 maggio 2022</a:t>
            </a:fld>
            <a:endParaRPr lang="it-IT" noProof="0">
              <a:latin typeface="+mn-lt"/>
            </a:endParaRPr>
          </a:p>
        </p:txBody>
      </p:sp>
      <p:sp>
        <p:nvSpPr>
          <p:cNvPr id="3" name="Segnaposto piè di pagina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it-IT" noProof="0"/>
              <a:t>Relazione annuale</a:t>
            </a:r>
            <a:endParaRPr lang="it-IT" b="0" noProof="0"/>
          </a:p>
        </p:txBody>
      </p:sp>
      <p:sp>
        <p:nvSpPr>
          <p:cNvPr id="4" name="Segnaposto numero diapositiva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it-IT" noProof="0" smtClean="0"/>
              <a:pPr/>
              <a:t>‹N›</a:t>
            </a:fld>
            <a:endParaRPr lang="it-IT"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zione">
    <p:bg>
      <p:bgPr>
        <a:solidFill>
          <a:schemeClr val="tx1"/>
        </a:solidFill>
        <a:effectLst/>
      </p:bgPr>
    </p:bg>
    <p:spTree>
      <p:nvGrpSpPr>
        <p:cNvPr id="1" name=""/>
        <p:cNvGrpSpPr/>
        <p:nvPr/>
      </p:nvGrpSpPr>
      <p:grpSpPr>
        <a:xfrm>
          <a:off x="0" y="0"/>
          <a:ext cx="0" cy="0"/>
          <a:chOff x="0" y="0"/>
          <a:chExt cx="0" cy="0"/>
        </a:xfrm>
      </p:grpSpPr>
      <p:sp>
        <p:nvSpPr>
          <p:cNvPr id="9" name="Titolo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it-IT" noProof="0"/>
              <a:t>Fare clic per modificare lo stile del titolo dello schema</a:t>
            </a:r>
            <a:endParaRPr lang="it-IT" noProof="0" dirty="0"/>
          </a:p>
        </p:txBody>
      </p:sp>
      <p:sp>
        <p:nvSpPr>
          <p:cNvPr id="10" name="Casella di testo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it-IT" sz="20000" b="1" noProof="0" dirty="0">
                <a:solidFill>
                  <a:schemeClr val="bg1"/>
                </a:solidFill>
              </a:rPr>
              <a:t>"</a:t>
            </a:r>
          </a:p>
        </p:txBody>
      </p:sp>
      <p:grpSp>
        <p:nvGrpSpPr>
          <p:cNvPr id="18" name="Gruppo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Forma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0" name="Figura a mano libera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1" name="Figura a mano libera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2" name="Figura a mano libera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23" name="Figura a mano libera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grpSp>
        <p:nvGrpSpPr>
          <p:cNvPr id="24" name="Gruppo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igura a mano libera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6" name="Figura a mano libera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7" name="Figura a mano libera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uppo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igura a mano libera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7" name="Figura a mano libera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6" name="Figura a mano libera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8" name="Segnaposto immagine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it-IT" noProof="0"/>
              <a:t>Fare clic sull'icona per inserire un'immagine</a:t>
            </a:r>
            <a:endParaRPr lang="it-IT" noProof="0" dirty="0"/>
          </a:p>
        </p:txBody>
      </p:sp>
      <p:sp>
        <p:nvSpPr>
          <p:cNvPr id="61" name="Titolo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endParaRPr lang="it-IT" noProof="0" dirty="0"/>
          </a:p>
        </p:txBody>
      </p:sp>
      <p:cxnSp>
        <p:nvCxnSpPr>
          <p:cNvPr id="62" name="Connettore diritto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Segnaposto immagine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it-IT" noProof="0"/>
              <a:t>Fare clic sull'icona per inserire un'immagine</a:t>
            </a:r>
            <a:endParaRPr lang="it-IT" noProof="0" dirty="0"/>
          </a:p>
        </p:txBody>
      </p:sp>
      <p:sp>
        <p:nvSpPr>
          <p:cNvPr id="72" name="Segnaposto testo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3" name="Segnaposto testo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4" name="Segnaposto testo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5" name="Segnaposto testo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6" name="Segnaposto testo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7" name="Segnaposto testo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8" name="Segnaposto testo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9" name="Segnaposto testo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grpSp>
        <p:nvGrpSpPr>
          <p:cNvPr id="23" name="Gruppo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Forma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9" name="Figura a mano libera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0" name="Figura a mano libera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1" name="Figura a mano libera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32" name="Figura a mano libera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66" name="Segnaposto immagine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it-IT" noProof="0"/>
              <a:t>Fare clic sull'icona per inserire un'immagine</a:t>
            </a:r>
            <a:endParaRPr lang="it-IT" noProof="0" dirty="0"/>
          </a:p>
        </p:txBody>
      </p:sp>
      <p:sp>
        <p:nvSpPr>
          <p:cNvPr id="69" name="Segnaposto immagine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it-IT" noProof="0"/>
              <a:t>Fare clic sull'icona per inserire un'immagine</a:t>
            </a:r>
            <a:endParaRPr lang="it-IT" noProof="0" dirty="0"/>
          </a:p>
        </p:txBody>
      </p:sp>
      <p:sp>
        <p:nvSpPr>
          <p:cNvPr id="2" name="Segnaposto data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3666C989-0F81-40B8-B42B-1B7E4467F468}" type="datetime4">
              <a:rPr lang="it-IT" noProof="0" smtClean="0">
                <a:latin typeface="+mn-lt"/>
              </a:rPr>
              <a:t>12 maggio 2022</a:t>
            </a:fld>
            <a:endParaRPr lang="it-IT" noProof="0" dirty="0">
              <a:latin typeface="+mn-lt"/>
            </a:endParaRPr>
          </a:p>
        </p:txBody>
      </p:sp>
      <p:sp>
        <p:nvSpPr>
          <p:cNvPr id="3" name="Segnaposto piè di pagina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quenza temporale ">
    <p:bg>
      <p:bgPr>
        <a:solidFill>
          <a:schemeClr val="tx1"/>
        </a:solidFill>
        <a:effectLst/>
      </p:bgPr>
    </p:bg>
    <p:spTree>
      <p:nvGrpSpPr>
        <p:cNvPr id="1" name=""/>
        <p:cNvGrpSpPr/>
        <p:nvPr/>
      </p:nvGrpSpPr>
      <p:grpSpPr>
        <a:xfrm>
          <a:off x="0" y="0"/>
          <a:ext cx="0" cy="0"/>
          <a:chOff x="0" y="0"/>
          <a:chExt cx="0" cy="0"/>
        </a:xfrm>
      </p:grpSpPr>
      <p:cxnSp>
        <p:nvCxnSpPr>
          <p:cNvPr id="21" name="Connettore diritto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nettore diritto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olo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p>
        </p:txBody>
      </p:sp>
      <p:sp>
        <p:nvSpPr>
          <p:cNvPr id="96" name="Segnaposto testo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97" name="Segnaposto testo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2" name="Segnaposto testo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3" name="Segnaposto testo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it-IT" noProof="0"/>
              <a:t>Fare clic per modificare gli stili del testo dello schema</a:t>
            </a:r>
          </a:p>
        </p:txBody>
      </p:sp>
      <p:sp>
        <p:nvSpPr>
          <p:cNvPr id="106" name="Segnaposto testo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7" name="Segnaposto testo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it-IT" noProof="0"/>
              <a:t>Fare clic per modificare gli stili del testo dello schema</a:t>
            </a:r>
          </a:p>
        </p:txBody>
      </p:sp>
      <p:sp>
        <p:nvSpPr>
          <p:cNvPr id="108" name="Segnaposto testo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9" name="Segnaposto testo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8" name="Connettore diritto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ttangolo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7" name="Rettangolo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7" name="Rettangolo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9" name="Rettangolo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Segnaposto data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52BA2D4C-972A-4C69-91F7-61BA2355BE49}" type="datetime4">
              <a:rPr lang="it-IT" noProof="0" smtClean="0">
                <a:latin typeface="+mn-lt"/>
              </a:rPr>
              <a:t>12 maggio 2022</a:t>
            </a:fld>
            <a:endParaRPr lang="it-IT" noProof="0">
              <a:latin typeface="+mn-lt"/>
            </a:endParaRPr>
          </a:p>
        </p:txBody>
      </p:sp>
      <p:sp>
        <p:nvSpPr>
          <p:cNvPr id="3" name="Segnaposto piè di pagina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it-IT" noProof="0"/>
              <a:t>Relazione annuale</a:t>
            </a:r>
            <a:endParaRPr lang="it-IT" b="0" noProof="0"/>
          </a:p>
        </p:txBody>
      </p:sp>
      <p:sp>
        <p:nvSpPr>
          <p:cNvPr id="4" name="Segnaposto numero diapositiva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it-IT" noProof="0" smtClean="0"/>
              <a:pPr/>
              <a:t>‹N›</a:t>
            </a:fld>
            <a:endParaRPr lang="it-IT"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2" name="Segnaposto titolo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0" name="Segnaposto data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8057A85-AB1C-4034-8542-1913E4094AA8}" type="datetime4">
              <a:rPr lang="it-IT" noProof="0" smtClean="0">
                <a:latin typeface="+mn-lt"/>
              </a:rPr>
              <a:t>12 maggio 2022</a:t>
            </a:fld>
            <a:endParaRPr lang="it-IT" noProof="0">
              <a:latin typeface="+mn-lt"/>
            </a:endParaRPr>
          </a:p>
        </p:txBody>
      </p:sp>
      <p:sp>
        <p:nvSpPr>
          <p:cNvPr id="31" name="Segnaposto piè di pagina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it-IT" noProof="0"/>
              <a:t>Relazione annuale</a:t>
            </a:r>
            <a:endParaRPr lang="it-IT" b="0" noProof="0"/>
          </a:p>
        </p:txBody>
      </p:sp>
      <p:sp>
        <p:nvSpPr>
          <p:cNvPr id="32" name="Segnaposto numero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it-IT" noProof="0" smtClean="0"/>
              <a:pPr/>
              <a:t>‹N›</a:t>
            </a:fld>
            <a:endParaRPr lang="it-IT"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it-IT" dirty="0"/>
              <a:t>HELP AZIENDA</a:t>
            </a:r>
          </a:p>
        </p:txBody>
      </p:sp>
      <p:sp>
        <p:nvSpPr>
          <p:cNvPr id="3" name="Segnaposto testo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it-IT" dirty="0"/>
              <a:t> </a:t>
            </a:r>
          </a:p>
          <a:p>
            <a:pPr rtl="0"/>
            <a:r>
              <a:rPr lang="it-IT" dirty="0"/>
              <a:t>Baccaglini Christian, Soggiu Marco, Bondesan Luca</a:t>
            </a:r>
          </a:p>
          <a:p>
            <a:pPr rtl="0"/>
            <a:endParaRPr lang="it-IT" dirty="0"/>
          </a:p>
        </p:txBody>
      </p:sp>
      <p:pic>
        <p:nvPicPr>
          <p:cNvPr id="7" name="Immagine 6">
            <a:extLst>
              <a:ext uri="{FF2B5EF4-FFF2-40B4-BE49-F238E27FC236}">
                <a16:creationId xmlns:a16="http://schemas.microsoft.com/office/drawing/2014/main" id="{7B9EAA65-A644-4582-9804-20E6D41E9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4467" y="-1355110"/>
            <a:ext cx="6858000" cy="6858000"/>
          </a:xfrm>
          <a:prstGeom prst="rect">
            <a:avLst/>
          </a:prstGeom>
        </p:spPr>
      </p:pic>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normAutofit/>
          </a:bodyPr>
          <a:lstStyle/>
          <a:p>
            <a:pPr rtl="0"/>
            <a:r>
              <a:rPr lang="it-IT" dirty="0"/>
              <a:t>Problemi</a:t>
            </a:r>
          </a:p>
        </p:txBody>
      </p:sp>
      <p:sp>
        <p:nvSpPr>
          <p:cNvPr id="4" name="Segnaposto testo 3">
            <a:extLst>
              <a:ext uri="{FF2B5EF4-FFF2-40B4-BE49-F238E27FC236}">
                <a16:creationId xmlns:a16="http://schemas.microsoft.com/office/drawing/2014/main" id="{C7EC6698-132B-1143-A2A9-00A97D9572D8}"/>
              </a:ext>
            </a:extLst>
          </p:cNvPr>
          <p:cNvSpPr>
            <a:spLocks noGrp="1"/>
          </p:cNvSpPr>
          <p:nvPr>
            <p:ph type="body" sz="quarter" idx="14"/>
          </p:nvPr>
        </p:nvSpPr>
        <p:spPr>
          <a:xfrm>
            <a:off x="952499" y="2209800"/>
            <a:ext cx="2201761" cy="369332"/>
          </a:xfrm>
        </p:spPr>
        <p:txBody>
          <a:bodyPr rtlCol="0"/>
          <a:lstStyle/>
          <a:p>
            <a:pPr rtl="0"/>
            <a:r>
              <a:rPr lang="it-IT" dirty="0"/>
              <a:t>01. Disorganizzazione</a:t>
            </a:r>
          </a:p>
        </p:txBody>
      </p:sp>
      <p:sp>
        <p:nvSpPr>
          <p:cNvPr id="3" name="Segnaposto testo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5"/>
            <a:ext cx="2133600" cy="766993"/>
          </a:xfrm>
        </p:spPr>
        <p:txBody>
          <a:bodyPr rtlCol="0"/>
          <a:lstStyle/>
          <a:p>
            <a:pPr rtl="0"/>
            <a:r>
              <a:rPr lang="it-IT" dirty="0"/>
              <a:t>Disorganizzazione da parte del personale.</a:t>
            </a:r>
          </a:p>
        </p:txBody>
      </p:sp>
      <p:sp>
        <p:nvSpPr>
          <p:cNvPr id="6" name="Segnaposto testo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542178"/>
          </a:xfrm>
        </p:spPr>
        <p:txBody>
          <a:bodyPr rtlCol="0"/>
          <a:lstStyle/>
          <a:p>
            <a:pPr rtl="0"/>
            <a:r>
              <a:rPr lang="it-IT" dirty="0"/>
              <a:t>02. Controllo</a:t>
            </a:r>
          </a:p>
        </p:txBody>
      </p:sp>
      <p:sp>
        <p:nvSpPr>
          <p:cNvPr id="5" name="Segnaposto testo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1" y="2818295"/>
            <a:ext cx="2309919" cy="766993"/>
          </a:xfrm>
        </p:spPr>
        <p:txBody>
          <a:bodyPr rtlCol="0"/>
          <a:lstStyle/>
          <a:p>
            <a:pPr rtl="0"/>
            <a:r>
              <a:rPr lang="it-IT" dirty="0"/>
              <a:t>Non si ha un controllo o tracciamento delle transazioni dei prodotti o servizi.</a:t>
            </a:r>
          </a:p>
        </p:txBody>
      </p:sp>
      <p:sp>
        <p:nvSpPr>
          <p:cNvPr id="8" name="Segnaposto testo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369332"/>
          </a:xfrm>
        </p:spPr>
        <p:txBody>
          <a:bodyPr rtlCol="0"/>
          <a:lstStyle/>
          <a:p>
            <a:pPr rtl="0"/>
            <a:r>
              <a:rPr lang="it-IT" dirty="0"/>
              <a:t>03. Gestione</a:t>
            </a:r>
          </a:p>
        </p:txBody>
      </p:sp>
      <p:sp>
        <p:nvSpPr>
          <p:cNvPr id="7" name="Segnaposto testo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8"/>
            <a:ext cx="2133600" cy="766993"/>
          </a:xfrm>
        </p:spPr>
        <p:txBody>
          <a:bodyPr rtlCol="0"/>
          <a:lstStyle/>
          <a:p>
            <a:pPr rtl="0"/>
            <a:r>
              <a:rPr lang="it-IT" dirty="0"/>
              <a:t>Scarsa gestione nell’ordinare materiali o offrire servizio tecnico.</a:t>
            </a:r>
          </a:p>
        </p:txBody>
      </p:sp>
      <p:sp>
        <p:nvSpPr>
          <p:cNvPr id="10" name="Segnaposto testo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369332"/>
          </a:xfrm>
        </p:spPr>
        <p:txBody>
          <a:bodyPr rtlCol="0"/>
          <a:lstStyle/>
          <a:p>
            <a:pPr algn="ctr" rtl="0"/>
            <a:r>
              <a:rPr lang="it-IT" dirty="0"/>
              <a:t>04. Decentramento delle risorse</a:t>
            </a:r>
          </a:p>
        </p:txBody>
      </p:sp>
      <p:sp>
        <p:nvSpPr>
          <p:cNvPr id="9" name="Segnaposto testo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8"/>
            <a:ext cx="2128157" cy="766993"/>
          </a:xfrm>
        </p:spPr>
        <p:txBody>
          <a:bodyPr rtlCol="0"/>
          <a:lstStyle/>
          <a:p>
            <a:pPr rtl="0"/>
            <a:r>
              <a:rPr lang="it-IT" dirty="0"/>
              <a:t>Per poter concludere un’operazione si ha bisogno di più passaggi. </a:t>
            </a:r>
          </a:p>
        </p:txBody>
      </p:sp>
      <p:sp>
        <p:nvSpPr>
          <p:cNvPr id="12" name="Segnaposto testo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542178"/>
          </a:xfrm>
        </p:spPr>
        <p:txBody>
          <a:bodyPr rtlCol="0"/>
          <a:lstStyle/>
          <a:p>
            <a:pPr rtl="0"/>
            <a:r>
              <a:rPr lang="it-IT" dirty="0"/>
              <a:t>05. Comunicazione</a:t>
            </a:r>
          </a:p>
        </p:txBody>
      </p:sp>
      <p:sp>
        <p:nvSpPr>
          <p:cNvPr id="11" name="Segnaposto testo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8"/>
            <a:ext cx="2129245" cy="766993"/>
          </a:xfrm>
        </p:spPr>
        <p:txBody>
          <a:bodyPr rtlCol="0"/>
          <a:lstStyle/>
          <a:p>
            <a:pPr rtl="0"/>
            <a:r>
              <a:rPr lang="it-IT" dirty="0"/>
              <a:t>Poca efficienza nella comunicazione tra i singoli.</a:t>
            </a:r>
          </a:p>
        </p:txBody>
      </p:sp>
      <p:sp>
        <p:nvSpPr>
          <p:cNvPr id="15" name="Segnaposto numero diapositiva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rtlCol="0"/>
          <a:lstStyle/>
          <a:p>
            <a:pPr rtl="0"/>
            <a:fld id="{294A09A9-5501-47C1-A89A-A340965A2BE2}" type="slidenum">
              <a:rPr lang="it-IT" smtClean="0"/>
              <a:pPr rtl="0"/>
              <a:t>2</a:t>
            </a:fld>
            <a:endParaRPr lang="it-IT"/>
          </a:p>
        </p:txBody>
      </p:sp>
      <p:pic>
        <p:nvPicPr>
          <p:cNvPr id="16" name="Immagine 15">
            <a:extLst>
              <a:ext uri="{FF2B5EF4-FFF2-40B4-BE49-F238E27FC236}">
                <a16:creationId xmlns:a16="http://schemas.microsoft.com/office/drawing/2014/main" id="{10E37D5D-5FB6-4AA4-8A3B-5F84E505D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07746">
            <a:off x="30295" y="-43141"/>
            <a:ext cx="1844406" cy="1844406"/>
          </a:xfrm>
          <a:prstGeom prst="rect">
            <a:avLst/>
          </a:prstGeom>
        </p:spPr>
      </p:pic>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it-IT" dirty="0"/>
              <a:t>SOLUZIONE</a:t>
            </a:r>
          </a:p>
        </p:txBody>
      </p:sp>
      <p:sp>
        <p:nvSpPr>
          <p:cNvPr id="4" name="Segnaposto testo 3">
            <a:extLst>
              <a:ext uri="{FF2B5EF4-FFF2-40B4-BE49-F238E27FC236}">
                <a16:creationId xmlns:a16="http://schemas.microsoft.com/office/drawing/2014/main" id="{A17F80A9-6337-524E-AC61-32C5AFEE8E6D}"/>
              </a:ext>
            </a:extLst>
          </p:cNvPr>
          <p:cNvSpPr>
            <a:spLocks noGrp="1"/>
          </p:cNvSpPr>
          <p:nvPr>
            <p:ph type="body" sz="quarter" idx="11"/>
          </p:nvPr>
        </p:nvSpPr>
        <p:spPr>
          <a:xfrm>
            <a:off x="1048623" y="2222251"/>
            <a:ext cx="4462943" cy="2795232"/>
          </a:xfrm>
        </p:spPr>
        <p:txBody>
          <a:bodyPr rtlCol="0"/>
          <a:lstStyle/>
          <a:p>
            <a:pPr rtl="0"/>
            <a:r>
              <a:rPr lang="it-IT" sz="2000" dirty="0"/>
              <a:t>Per le società e le imprese che non hanno ancora informatizzato i loro sistemi di gestione, proponiamo come soluzione un applicativo che permette una gestione efficiente ed efficace facilitandone le operazioni più basilari quali organizzare un magazzino, gestire gli acquisti, richiedere assistenza tecnica, ecc. tramite una suddivisione in ruoli.</a:t>
            </a:r>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3</a:t>
            </a:fld>
            <a:endParaRPr lang="it-IT"/>
          </a:p>
        </p:txBody>
      </p:sp>
      <p:pic>
        <p:nvPicPr>
          <p:cNvPr id="53" name="Segnaposto immagine 52" descr="Lampadine sospese">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pic>
        <p:nvPicPr>
          <p:cNvPr id="9" name="Immagine 8">
            <a:extLst>
              <a:ext uri="{FF2B5EF4-FFF2-40B4-BE49-F238E27FC236}">
                <a16:creationId xmlns:a16="http://schemas.microsoft.com/office/drawing/2014/main" id="{16B519F5-C1FD-43C1-8AB3-C920D6F2EE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207746">
            <a:off x="30296" y="-43140"/>
            <a:ext cx="1844406" cy="1844406"/>
          </a:xfrm>
          <a:prstGeom prst="rect">
            <a:avLst/>
          </a:prstGeom>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B37CD7-F375-4F37-A2BB-EC20AC2D5E23}"/>
              </a:ext>
            </a:extLst>
          </p:cNvPr>
          <p:cNvSpPr>
            <a:spLocks noGrp="1"/>
          </p:cNvSpPr>
          <p:nvPr>
            <p:ph type="title"/>
          </p:nvPr>
        </p:nvSpPr>
        <p:spPr/>
        <p:txBody>
          <a:bodyPr>
            <a:normAutofit fontScale="90000"/>
          </a:bodyPr>
          <a:lstStyle/>
          <a:p>
            <a:r>
              <a:rPr lang="it-IT" dirty="0"/>
              <a:t>Linguaggi Utilizzati</a:t>
            </a:r>
          </a:p>
        </p:txBody>
      </p:sp>
      <p:sp>
        <p:nvSpPr>
          <p:cNvPr id="3" name="Segnaposto testo 2">
            <a:extLst>
              <a:ext uri="{FF2B5EF4-FFF2-40B4-BE49-F238E27FC236}">
                <a16:creationId xmlns:a16="http://schemas.microsoft.com/office/drawing/2014/main" id="{4B056041-4560-4290-A6CE-B169423349BE}"/>
              </a:ext>
            </a:extLst>
          </p:cNvPr>
          <p:cNvSpPr>
            <a:spLocks noGrp="1"/>
          </p:cNvSpPr>
          <p:nvPr>
            <p:ph type="body" idx="1"/>
          </p:nvPr>
        </p:nvSpPr>
        <p:spPr/>
        <p:txBody>
          <a:bodyPr/>
          <a:lstStyle/>
          <a:p>
            <a:r>
              <a:rPr lang="it-IT" dirty="0"/>
              <a:t> - Java </a:t>
            </a:r>
          </a:p>
        </p:txBody>
      </p:sp>
      <p:sp>
        <p:nvSpPr>
          <p:cNvPr id="4" name="Segnaposto contenuto 3">
            <a:extLst>
              <a:ext uri="{FF2B5EF4-FFF2-40B4-BE49-F238E27FC236}">
                <a16:creationId xmlns:a16="http://schemas.microsoft.com/office/drawing/2014/main" id="{2230EA00-02FF-46BA-AC0D-CD9942CD3C39}"/>
              </a:ext>
            </a:extLst>
          </p:cNvPr>
          <p:cNvSpPr>
            <a:spLocks noGrp="1"/>
          </p:cNvSpPr>
          <p:nvPr>
            <p:ph sz="half" idx="2"/>
          </p:nvPr>
        </p:nvSpPr>
        <p:spPr/>
        <p:txBody>
          <a:bodyPr/>
          <a:lstStyle/>
          <a:p>
            <a:r>
              <a:rPr lang="it-IT" dirty="0"/>
              <a:t>Gran parte dell’applicazione è stata realizzata in Java dalla grafica a tutte le funzionalità</a:t>
            </a:r>
          </a:p>
        </p:txBody>
      </p:sp>
      <p:sp>
        <p:nvSpPr>
          <p:cNvPr id="5" name="Segnaposto testo 4">
            <a:extLst>
              <a:ext uri="{FF2B5EF4-FFF2-40B4-BE49-F238E27FC236}">
                <a16:creationId xmlns:a16="http://schemas.microsoft.com/office/drawing/2014/main" id="{3266869E-56FD-4F61-AC0C-B97243BA091D}"/>
              </a:ext>
            </a:extLst>
          </p:cNvPr>
          <p:cNvSpPr>
            <a:spLocks noGrp="1"/>
          </p:cNvSpPr>
          <p:nvPr>
            <p:ph type="body" idx="10"/>
          </p:nvPr>
        </p:nvSpPr>
        <p:spPr/>
        <p:txBody>
          <a:bodyPr/>
          <a:lstStyle/>
          <a:p>
            <a:r>
              <a:rPr lang="it-IT" dirty="0"/>
              <a:t>-</a:t>
            </a:r>
            <a:r>
              <a:rPr lang="it-IT" dirty="0" err="1"/>
              <a:t>Php</a:t>
            </a:r>
            <a:endParaRPr lang="it-IT" dirty="0"/>
          </a:p>
        </p:txBody>
      </p:sp>
      <p:sp>
        <p:nvSpPr>
          <p:cNvPr id="6" name="Segnaposto contenuto 5">
            <a:extLst>
              <a:ext uri="{FF2B5EF4-FFF2-40B4-BE49-F238E27FC236}">
                <a16:creationId xmlns:a16="http://schemas.microsoft.com/office/drawing/2014/main" id="{75EAC027-7777-4385-8E52-68EA733F2E40}"/>
              </a:ext>
            </a:extLst>
          </p:cNvPr>
          <p:cNvSpPr>
            <a:spLocks noGrp="1"/>
          </p:cNvSpPr>
          <p:nvPr>
            <p:ph sz="half" idx="11"/>
          </p:nvPr>
        </p:nvSpPr>
        <p:spPr/>
        <p:txBody>
          <a:bodyPr/>
          <a:lstStyle/>
          <a:p>
            <a:r>
              <a:rPr lang="it-IT" dirty="0"/>
              <a:t>La connessione tra il database e l’applicazione è stata gestita tramite un Web Service scritto con linguaggio </a:t>
            </a:r>
            <a:r>
              <a:rPr lang="it-IT" dirty="0" err="1"/>
              <a:t>php</a:t>
            </a:r>
            <a:endParaRPr lang="it-IT" dirty="0"/>
          </a:p>
        </p:txBody>
      </p:sp>
      <p:sp>
        <p:nvSpPr>
          <p:cNvPr id="7" name="Segnaposto testo 6">
            <a:extLst>
              <a:ext uri="{FF2B5EF4-FFF2-40B4-BE49-F238E27FC236}">
                <a16:creationId xmlns:a16="http://schemas.microsoft.com/office/drawing/2014/main" id="{B4159DB5-8B3E-478D-96BC-3ACAF578FD10}"/>
              </a:ext>
            </a:extLst>
          </p:cNvPr>
          <p:cNvSpPr>
            <a:spLocks noGrp="1"/>
          </p:cNvSpPr>
          <p:nvPr>
            <p:ph type="body" idx="12"/>
          </p:nvPr>
        </p:nvSpPr>
        <p:spPr/>
        <p:txBody>
          <a:bodyPr/>
          <a:lstStyle/>
          <a:p>
            <a:r>
              <a:rPr lang="it-IT" dirty="0"/>
              <a:t>-</a:t>
            </a:r>
            <a:r>
              <a:rPr lang="it-IT" dirty="0" err="1"/>
              <a:t>Sql</a:t>
            </a:r>
            <a:endParaRPr lang="it-IT" dirty="0"/>
          </a:p>
        </p:txBody>
      </p:sp>
      <p:sp>
        <p:nvSpPr>
          <p:cNvPr id="8" name="Segnaposto contenuto 7">
            <a:extLst>
              <a:ext uri="{FF2B5EF4-FFF2-40B4-BE49-F238E27FC236}">
                <a16:creationId xmlns:a16="http://schemas.microsoft.com/office/drawing/2014/main" id="{1ECF0E18-F024-4286-A187-811F87CEE20C}"/>
              </a:ext>
            </a:extLst>
          </p:cNvPr>
          <p:cNvSpPr>
            <a:spLocks noGrp="1"/>
          </p:cNvSpPr>
          <p:nvPr>
            <p:ph sz="half" idx="13"/>
          </p:nvPr>
        </p:nvSpPr>
        <p:spPr/>
        <p:txBody>
          <a:bodyPr/>
          <a:lstStyle/>
          <a:p>
            <a:r>
              <a:rPr lang="it-IT" dirty="0"/>
              <a:t>Il nostro database utilizza il </a:t>
            </a:r>
            <a:r>
              <a:rPr lang="it-IT" dirty="0" err="1"/>
              <a:t>linquaggio</a:t>
            </a:r>
            <a:r>
              <a:rPr lang="it-IT" dirty="0"/>
              <a:t> </a:t>
            </a:r>
            <a:r>
              <a:rPr lang="it-IT" dirty="0" err="1"/>
              <a:t>sql</a:t>
            </a:r>
            <a:endParaRPr lang="it-IT" dirty="0"/>
          </a:p>
        </p:txBody>
      </p:sp>
      <p:sp>
        <p:nvSpPr>
          <p:cNvPr id="11" name="Segnaposto numero diapositiva 10">
            <a:extLst>
              <a:ext uri="{FF2B5EF4-FFF2-40B4-BE49-F238E27FC236}">
                <a16:creationId xmlns:a16="http://schemas.microsoft.com/office/drawing/2014/main" id="{4B5721A1-0B34-48D0-AC0B-0FA4730B0084}"/>
              </a:ext>
            </a:extLst>
          </p:cNvPr>
          <p:cNvSpPr>
            <a:spLocks noGrp="1"/>
          </p:cNvSpPr>
          <p:nvPr>
            <p:ph type="sldNum" sz="quarter" idx="16"/>
          </p:nvPr>
        </p:nvSpPr>
        <p:spPr/>
        <p:txBody>
          <a:bodyPr/>
          <a:lstStyle/>
          <a:p>
            <a:pPr rtl="0"/>
            <a:fld id="{294A09A9-5501-47C1-A89A-A340965A2BE2}" type="slidenum">
              <a:rPr lang="it-IT" noProof="0" smtClean="0"/>
              <a:pPr rtl="0"/>
              <a:t>4</a:t>
            </a:fld>
            <a:endParaRPr lang="it-IT" noProof="0" dirty="0"/>
          </a:p>
        </p:txBody>
      </p:sp>
      <p:pic>
        <p:nvPicPr>
          <p:cNvPr id="12" name="Immagine 11">
            <a:extLst>
              <a:ext uri="{FF2B5EF4-FFF2-40B4-BE49-F238E27FC236}">
                <a16:creationId xmlns:a16="http://schemas.microsoft.com/office/drawing/2014/main" id="{F2AB1FE2-E449-42A7-82A5-45E89CB1F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07746">
            <a:off x="30296" y="-43140"/>
            <a:ext cx="1844406" cy="1844406"/>
          </a:xfrm>
          <a:prstGeom prst="rect">
            <a:avLst/>
          </a:prstGeom>
        </p:spPr>
      </p:pic>
    </p:spTree>
    <p:extLst>
      <p:ext uri="{BB962C8B-B14F-4D97-AF65-F5344CB8AC3E}">
        <p14:creationId xmlns:p14="http://schemas.microsoft.com/office/powerpoint/2010/main" val="2947854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A70DC2-AD27-4B89-8353-67D6C72A1505}"/>
              </a:ext>
            </a:extLst>
          </p:cNvPr>
          <p:cNvSpPr>
            <a:spLocks noGrp="1"/>
          </p:cNvSpPr>
          <p:nvPr>
            <p:ph type="title"/>
          </p:nvPr>
        </p:nvSpPr>
        <p:spPr/>
        <p:txBody>
          <a:bodyPr>
            <a:normAutofit/>
          </a:bodyPr>
          <a:lstStyle/>
          <a:p>
            <a:r>
              <a:rPr lang="it-IT" dirty="0"/>
              <a:t>Tipologie di utenza</a:t>
            </a:r>
          </a:p>
        </p:txBody>
      </p:sp>
      <p:sp>
        <p:nvSpPr>
          <p:cNvPr id="3" name="Segnaposto testo 2">
            <a:extLst>
              <a:ext uri="{FF2B5EF4-FFF2-40B4-BE49-F238E27FC236}">
                <a16:creationId xmlns:a16="http://schemas.microsoft.com/office/drawing/2014/main" id="{9563511F-B06E-43A2-A16F-C5661C418EA9}"/>
              </a:ext>
            </a:extLst>
          </p:cNvPr>
          <p:cNvSpPr>
            <a:spLocks noGrp="1"/>
          </p:cNvSpPr>
          <p:nvPr>
            <p:ph type="body" idx="1"/>
          </p:nvPr>
        </p:nvSpPr>
        <p:spPr/>
        <p:txBody>
          <a:bodyPr/>
          <a:lstStyle/>
          <a:p>
            <a:r>
              <a:rPr lang="it-IT" dirty="0"/>
              <a:t>-  Tecnico 	</a:t>
            </a:r>
          </a:p>
        </p:txBody>
      </p:sp>
      <p:sp>
        <p:nvSpPr>
          <p:cNvPr id="4" name="Segnaposto contenuto 3">
            <a:extLst>
              <a:ext uri="{FF2B5EF4-FFF2-40B4-BE49-F238E27FC236}">
                <a16:creationId xmlns:a16="http://schemas.microsoft.com/office/drawing/2014/main" id="{B7D7E9F0-C367-4E1D-9F6B-24711C04392F}"/>
              </a:ext>
            </a:extLst>
          </p:cNvPr>
          <p:cNvSpPr>
            <a:spLocks noGrp="1"/>
          </p:cNvSpPr>
          <p:nvPr>
            <p:ph sz="half" idx="2"/>
          </p:nvPr>
        </p:nvSpPr>
        <p:spPr/>
        <p:txBody>
          <a:bodyPr/>
          <a:lstStyle/>
          <a:p>
            <a:r>
              <a:rPr lang="it-IT" dirty="0"/>
              <a:t>Ne esiste uno solo</a:t>
            </a:r>
          </a:p>
          <a:p>
            <a:r>
              <a:rPr lang="it-IT" dirty="0"/>
              <a:t>L’unico in grado di gestire gli  altri admin </a:t>
            </a:r>
          </a:p>
          <a:p>
            <a:r>
              <a:rPr lang="it-IT" dirty="0"/>
              <a:t>Viene creato al primo avvio</a:t>
            </a:r>
          </a:p>
          <a:p>
            <a:r>
              <a:rPr lang="it-IT" dirty="0"/>
              <a:t>Possiede la gestione completa </a:t>
            </a:r>
          </a:p>
        </p:txBody>
      </p:sp>
      <p:sp>
        <p:nvSpPr>
          <p:cNvPr id="5" name="Segnaposto testo 4">
            <a:extLst>
              <a:ext uri="{FF2B5EF4-FFF2-40B4-BE49-F238E27FC236}">
                <a16:creationId xmlns:a16="http://schemas.microsoft.com/office/drawing/2014/main" id="{7374875E-C9BD-4111-A3F6-0C30FE8DA782}"/>
              </a:ext>
            </a:extLst>
          </p:cNvPr>
          <p:cNvSpPr>
            <a:spLocks noGrp="1"/>
          </p:cNvSpPr>
          <p:nvPr>
            <p:ph type="body" idx="10"/>
          </p:nvPr>
        </p:nvSpPr>
        <p:spPr/>
        <p:txBody>
          <a:bodyPr/>
          <a:lstStyle/>
          <a:p>
            <a:r>
              <a:rPr lang="it-IT" dirty="0"/>
              <a:t>- Admin</a:t>
            </a:r>
          </a:p>
        </p:txBody>
      </p:sp>
      <p:sp>
        <p:nvSpPr>
          <p:cNvPr id="6" name="Segnaposto contenuto 5">
            <a:extLst>
              <a:ext uri="{FF2B5EF4-FFF2-40B4-BE49-F238E27FC236}">
                <a16:creationId xmlns:a16="http://schemas.microsoft.com/office/drawing/2014/main" id="{81C4D45E-9436-454E-9832-A00A0B684233}"/>
              </a:ext>
            </a:extLst>
          </p:cNvPr>
          <p:cNvSpPr>
            <a:spLocks noGrp="1"/>
          </p:cNvSpPr>
          <p:nvPr>
            <p:ph sz="half" idx="11"/>
          </p:nvPr>
        </p:nvSpPr>
        <p:spPr/>
        <p:txBody>
          <a:bodyPr/>
          <a:lstStyle/>
          <a:p>
            <a:r>
              <a:rPr lang="it-IT" dirty="0"/>
              <a:t>Gestisce gli ordini</a:t>
            </a:r>
          </a:p>
          <a:p>
            <a:r>
              <a:rPr lang="it-IT" dirty="0"/>
              <a:t>Gestisce gli utenti </a:t>
            </a:r>
          </a:p>
          <a:p>
            <a:r>
              <a:rPr lang="it-IT" dirty="0"/>
              <a:t>Fornisce supporto agli utenti</a:t>
            </a:r>
          </a:p>
          <a:p>
            <a:r>
              <a:rPr lang="it-IT" dirty="0"/>
              <a:t>Gestisce il magazzino</a:t>
            </a:r>
          </a:p>
        </p:txBody>
      </p:sp>
      <p:sp>
        <p:nvSpPr>
          <p:cNvPr id="7" name="Segnaposto testo 6">
            <a:extLst>
              <a:ext uri="{FF2B5EF4-FFF2-40B4-BE49-F238E27FC236}">
                <a16:creationId xmlns:a16="http://schemas.microsoft.com/office/drawing/2014/main" id="{331EDF65-5E40-4D96-90E4-C3BA4C6B14E0}"/>
              </a:ext>
            </a:extLst>
          </p:cNvPr>
          <p:cNvSpPr>
            <a:spLocks noGrp="1"/>
          </p:cNvSpPr>
          <p:nvPr>
            <p:ph type="body" idx="12"/>
          </p:nvPr>
        </p:nvSpPr>
        <p:spPr/>
        <p:txBody>
          <a:bodyPr/>
          <a:lstStyle/>
          <a:p>
            <a:r>
              <a:rPr lang="it-IT" dirty="0"/>
              <a:t>Utente</a:t>
            </a:r>
          </a:p>
        </p:txBody>
      </p:sp>
      <p:sp>
        <p:nvSpPr>
          <p:cNvPr id="8" name="Segnaposto contenuto 7">
            <a:extLst>
              <a:ext uri="{FF2B5EF4-FFF2-40B4-BE49-F238E27FC236}">
                <a16:creationId xmlns:a16="http://schemas.microsoft.com/office/drawing/2014/main" id="{F4E4F507-4C4E-449D-8595-27384EA268EC}"/>
              </a:ext>
            </a:extLst>
          </p:cNvPr>
          <p:cNvSpPr>
            <a:spLocks noGrp="1"/>
          </p:cNvSpPr>
          <p:nvPr>
            <p:ph sz="half" idx="13"/>
          </p:nvPr>
        </p:nvSpPr>
        <p:spPr/>
        <p:txBody>
          <a:bodyPr/>
          <a:lstStyle/>
          <a:p>
            <a:r>
              <a:rPr lang="it-IT" dirty="0"/>
              <a:t>Gestisce i materiali </a:t>
            </a:r>
          </a:p>
          <a:p>
            <a:r>
              <a:rPr lang="it-IT" dirty="0"/>
              <a:t>Può inviare richieste di segnalazione </a:t>
            </a:r>
          </a:p>
          <a:p>
            <a:endParaRPr lang="it-IT" dirty="0"/>
          </a:p>
        </p:txBody>
      </p:sp>
      <p:sp>
        <p:nvSpPr>
          <p:cNvPr id="9" name="Segnaposto data 8">
            <a:extLst>
              <a:ext uri="{FF2B5EF4-FFF2-40B4-BE49-F238E27FC236}">
                <a16:creationId xmlns:a16="http://schemas.microsoft.com/office/drawing/2014/main" id="{FEABF30E-E644-4C56-B4BB-37E1B5B04AD8}"/>
              </a:ext>
            </a:extLst>
          </p:cNvPr>
          <p:cNvSpPr>
            <a:spLocks noGrp="1"/>
          </p:cNvSpPr>
          <p:nvPr>
            <p:ph type="dt" sz="half" idx="14"/>
          </p:nvPr>
        </p:nvSpPr>
        <p:spPr/>
        <p:txBody>
          <a:bodyPr/>
          <a:lstStyle/>
          <a:p>
            <a:pPr rtl="0"/>
            <a:fld id="{76D825BC-9803-467D-A049-B47340459F55}" type="datetime4">
              <a:rPr lang="it-IT" noProof="0" smtClean="0">
                <a:latin typeface="+mn-lt"/>
              </a:rPr>
              <a:t>12 maggio 2022</a:t>
            </a:fld>
            <a:endParaRPr lang="it-IT" noProof="0" dirty="0">
              <a:latin typeface="+mn-lt"/>
            </a:endParaRPr>
          </a:p>
        </p:txBody>
      </p:sp>
      <p:sp>
        <p:nvSpPr>
          <p:cNvPr id="10" name="Segnaposto piè di pagina 9">
            <a:extLst>
              <a:ext uri="{FF2B5EF4-FFF2-40B4-BE49-F238E27FC236}">
                <a16:creationId xmlns:a16="http://schemas.microsoft.com/office/drawing/2014/main" id="{F246191E-8A8B-4CE5-84D6-9CB5011D4F67}"/>
              </a:ext>
            </a:extLst>
          </p:cNvPr>
          <p:cNvSpPr>
            <a:spLocks noGrp="1"/>
          </p:cNvSpPr>
          <p:nvPr>
            <p:ph type="ftr" sz="quarter" idx="15"/>
          </p:nvPr>
        </p:nvSpPr>
        <p:spPr/>
        <p:txBody>
          <a:bodyPr/>
          <a:lstStyle/>
          <a:p>
            <a:pPr rtl="0"/>
            <a:r>
              <a:rPr lang="it-IT" noProof="0"/>
              <a:t>Relazione annuale</a:t>
            </a:r>
            <a:endParaRPr lang="it-IT" b="0" noProof="0" dirty="0"/>
          </a:p>
        </p:txBody>
      </p:sp>
      <p:sp>
        <p:nvSpPr>
          <p:cNvPr id="11" name="Segnaposto numero diapositiva 10">
            <a:extLst>
              <a:ext uri="{FF2B5EF4-FFF2-40B4-BE49-F238E27FC236}">
                <a16:creationId xmlns:a16="http://schemas.microsoft.com/office/drawing/2014/main" id="{D322E3E8-E4D3-4329-A6BE-155FA33AAF78}"/>
              </a:ext>
            </a:extLst>
          </p:cNvPr>
          <p:cNvSpPr>
            <a:spLocks noGrp="1"/>
          </p:cNvSpPr>
          <p:nvPr>
            <p:ph type="sldNum" sz="quarter" idx="16"/>
          </p:nvPr>
        </p:nvSpPr>
        <p:spPr/>
        <p:txBody>
          <a:bodyPr/>
          <a:lstStyle/>
          <a:p>
            <a:pPr rtl="0"/>
            <a:fld id="{294A09A9-5501-47C1-A89A-A340965A2BE2}" type="slidenum">
              <a:rPr lang="it-IT" noProof="0" smtClean="0"/>
              <a:pPr rtl="0"/>
              <a:t>5</a:t>
            </a:fld>
            <a:endParaRPr lang="it-IT" noProof="0" dirty="0"/>
          </a:p>
        </p:txBody>
      </p:sp>
      <p:pic>
        <p:nvPicPr>
          <p:cNvPr id="12" name="Immagine 11">
            <a:extLst>
              <a:ext uri="{FF2B5EF4-FFF2-40B4-BE49-F238E27FC236}">
                <a16:creationId xmlns:a16="http://schemas.microsoft.com/office/drawing/2014/main" id="{106E0DB8-0A8E-44FF-A839-C92B9EB13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07746">
            <a:off x="30296" y="-43140"/>
            <a:ext cx="1844406" cy="1844406"/>
          </a:xfrm>
          <a:prstGeom prst="rect">
            <a:avLst/>
          </a:prstGeom>
        </p:spPr>
      </p:pic>
    </p:spTree>
    <p:extLst>
      <p:ext uri="{BB962C8B-B14F-4D97-AF65-F5344CB8AC3E}">
        <p14:creationId xmlns:p14="http://schemas.microsoft.com/office/powerpoint/2010/main" val="373272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1">
            <a:extLst>
              <a:ext uri="{FF2B5EF4-FFF2-40B4-BE49-F238E27FC236}">
                <a16:creationId xmlns:a16="http://schemas.microsoft.com/office/drawing/2014/main" id="{7D2F1923-622C-4F6F-9404-B038B33CB2A8}"/>
              </a:ext>
            </a:extLst>
          </p:cNvPr>
          <p:cNvSpPr>
            <a:spLocks noGrp="1"/>
          </p:cNvSpPr>
          <p:nvPr>
            <p:ph type="pic" sz="quarter" idx="13"/>
          </p:nvPr>
        </p:nvSpPr>
        <p:spPr/>
      </p:sp>
      <p:sp>
        <p:nvSpPr>
          <p:cNvPr id="3" name="Titolo 2">
            <a:extLst>
              <a:ext uri="{FF2B5EF4-FFF2-40B4-BE49-F238E27FC236}">
                <a16:creationId xmlns:a16="http://schemas.microsoft.com/office/drawing/2014/main" id="{D1D52CBE-7329-438F-9588-893B2BACAAEB}"/>
              </a:ext>
            </a:extLst>
          </p:cNvPr>
          <p:cNvSpPr>
            <a:spLocks noGrp="1"/>
          </p:cNvSpPr>
          <p:nvPr>
            <p:ph type="title"/>
          </p:nvPr>
        </p:nvSpPr>
        <p:spPr>
          <a:xfrm>
            <a:off x="952499" y="1041738"/>
            <a:ext cx="4941477" cy="610863"/>
          </a:xfrm>
        </p:spPr>
        <p:txBody>
          <a:bodyPr>
            <a:normAutofit fontScale="90000"/>
          </a:bodyPr>
          <a:lstStyle/>
          <a:p>
            <a:r>
              <a:rPr lang="it-IT" dirty="0"/>
              <a:t>Suddivisone dell’applicativo</a:t>
            </a:r>
          </a:p>
        </p:txBody>
      </p:sp>
      <p:sp>
        <p:nvSpPr>
          <p:cNvPr id="4" name="Segnaposto testo 3">
            <a:extLst>
              <a:ext uri="{FF2B5EF4-FFF2-40B4-BE49-F238E27FC236}">
                <a16:creationId xmlns:a16="http://schemas.microsoft.com/office/drawing/2014/main" id="{1DA6DF71-244D-425F-BFF2-8551D4C38D9E}"/>
              </a:ext>
            </a:extLst>
          </p:cNvPr>
          <p:cNvSpPr>
            <a:spLocks noGrp="1"/>
          </p:cNvSpPr>
          <p:nvPr>
            <p:ph type="body" sz="quarter" idx="11"/>
          </p:nvPr>
        </p:nvSpPr>
        <p:spPr/>
        <p:txBody>
          <a:bodyPr/>
          <a:lstStyle/>
          <a:p>
            <a:pPr marL="285750" indent="-285750">
              <a:buFontTx/>
              <a:buChar char="-"/>
            </a:pPr>
            <a:r>
              <a:rPr lang="it-IT" dirty="0"/>
              <a:t>Divisione in schede </a:t>
            </a:r>
          </a:p>
          <a:p>
            <a:pPr marL="285750" indent="-285750">
              <a:buFontTx/>
              <a:buChar char="-"/>
            </a:pPr>
            <a:r>
              <a:rPr lang="it-IT" dirty="0"/>
              <a:t>Ogni scheda fa riferimento ad una determinata funzione del programma </a:t>
            </a:r>
          </a:p>
          <a:p>
            <a:pPr marL="285750" indent="-285750">
              <a:buFontTx/>
              <a:buChar char="-"/>
            </a:pPr>
            <a:r>
              <a:rPr lang="it-IT" dirty="0"/>
              <a:t>Divisione in sotto schede per una più facile comprensione</a:t>
            </a:r>
          </a:p>
        </p:txBody>
      </p:sp>
      <p:sp>
        <p:nvSpPr>
          <p:cNvPr id="5" name="Segnaposto data 4">
            <a:extLst>
              <a:ext uri="{FF2B5EF4-FFF2-40B4-BE49-F238E27FC236}">
                <a16:creationId xmlns:a16="http://schemas.microsoft.com/office/drawing/2014/main" id="{AC0046CB-68D4-418A-A2BE-EA71A98DE424}"/>
              </a:ext>
            </a:extLst>
          </p:cNvPr>
          <p:cNvSpPr>
            <a:spLocks noGrp="1"/>
          </p:cNvSpPr>
          <p:nvPr>
            <p:ph type="dt" sz="half" idx="14"/>
          </p:nvPr>
        </p:nvSpPr>
        <p:spPr/>
        <p:txBody>
          <a:bodyPr/>
          <a:lstStyle/>
          <a:p>
            <a:pPr rtl="0"/>
            <a:fld id="{D4FC45D6-6DD7-454C-8347-13F10006374F}" type="datetime4">
              <a:rPr lang="it-IT" noProof="0" smtClean="0">
                <a:latin typeface="+mn-lt"/>
              </a:rPr>
              <a:t>12 maggio 2022</a:t>
            </a:fld>
            <a:endParaRPr lang="it-IT" noProof="0" dirty="0">
              <a:latin typeface="+mn-lt"/>
            </a:endParaRPr>
          </a:p>
        </p:txBody>
      </p:sp>
      <p:sp>
        <p:nvSpPr>
          <p:cNvPr id="6" name="Segnaposto piè di pagina 5">
            <a:extLst>
              <a:ext uri="{FF2B5EF4-FFF2-40B4-BE49-F238E27FC236}">
                <a16:creationId xmlns:a16="http://schemas.microsoft.com/office/drawing/2014/main" id="{927A7EBA-AC00-4E93-ABC2-036AB6D23352}"/>
              </a:ext>
            </a:extLst>
          </p:cNvPr>
          <p:cNvSpPr>
            <a:spLocks noGrp="1"/>
          </p:cNvSpPr>
          <p:nvPr>
            <p:ph type="ftr" sz="quarter" idx="15"/>
          </p:nvPr>
        </p:nvSpPr>
        <p:spPr/>
        <p:txBody>
          <a:bodyPr/>
          <a:lstStyle/>
          <a:p>
            <a:pPr rtl="0"/>
            <a:r>
              <a:rPr lang="it-IT" noProof="0"/>
              <a:t>Relazione annuale</a:t>
            </a:r>
            <a:endParaRPr lang="it-IT" b="0" noProof="0" dirty="0"/>
          </a:p>
        </p:txBody>
      </p:sp>
      <p:sp>
        <p:nvSpPr>
          <p:cNvPr id="7" name="Segnaposto numero diapositiva 6">
            <a:extLst>
              <a:ext uri="{FF2B5EF4-FFF2-40B4-BE49-F238E27FC236}">
                <a16:creationId xmlns:a16="http://schemas.microsoft.com/office/drawing/2014/main" id="{7B7ED00D-FBA0-4105-ACDF-B204305CEAF8}"/>
              </a:ext>
            </a:extLst>
          </p:cNvPr>
          <p:cNvSpPr>
            <a:spLocks noGrp="1"/>
          </p:cNvSpPr>
          <p:nvPr>
            <p:ph type="sldNum" sz="quarter" idx="16"/>
          </p:nvPr>
        </p:nvSpPr>
        <p:spPr/>
        <p:txBody>
          <a:bodyPr/>
          <a:lstStyle/>
          <a:p>
            <a:pPr rtl="0"/>
            <a:fld id="{294A09A9-5501-47C1-A89A-A340965A2BE2}" type="slidenum">
              <a:rPr lang="it-IT" noProof="0" smtClean="0"/>
              <a:pPr rtl="0"/>
              <a:t>6</a:t>
            </a:fld>
            <a:endParaRPr lang="it-IT" noProof="0" dirty="0"/>
          </a:p>
        </p:txBody>
      </p:sp>
      <p:pic>
        <p:nvPicPr>
          <p:cNvPr id="8" name="Immagine 7">
            <a:extLst>
              <a:ext uri="{FF2B5EF4-FFF2-40B4-BE49-F238E27FC236}">
                <a16:creationId xmlns:a16="http://schemas.microsoft.com/office/drawing/2014/main" id="{3CA2AF1D-9F80-4F68-91C1-49859CDA1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07746">
            <a:off x="76750" y="-200442"/>
            <a:ext cx="1549474" cy="1549474"/>
          </a:xfrm>
          <a:prstGeom prst="rect">
            <a:avLst/>
          </a:prstGeom>
        </p:spPr>
      </p:pic>
    </p:spTree>
    <p:extLst>
      <p:ext uri="{BB962C8B-B14F-4D97-AF65-F5344CB8AC3E}">
        <p14:creationId xmlns:p14="http://schemas.microsoft.com/office/powerpoint/2010/main" val="3781687384"/>
      </p:ext>
    </p:extLst>
  </p:cSld>
  <p:clrMapOvr>
    <a:masterClrMapping/>
  </p:clrMapOvr>
</p:sld>
</file>

<file path=ppt/theme/theme1.xml><?xml version="1.0" encoding="utf-8"?>
<a:theme xmlns:a="http://schemas.openxmlformats.org/drawingml/2006/main" name="Tema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362_TF78853419_Win32" id="{5EC6A964-3954-4FD3-AC1D-9DD732235522}" vid="{9EAD0B1B-3D59-457C-A707-E6544797E506}"/>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Presentazione annuale geometrica</Template>
  <TotalTime>72</TotalTime>
  <Words>269</Words>
  <Application>Microsoft Office PowerPoint</Application>
  <PresentationFormat>Widescreen</PresentationFormat>
  <Paragraphs>53</Paragraphs>
  <Slides>6</Slides>
  <Notes>3</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6</vt:i4>
      </vt:variant>
    </vt:vector>
  </HeadingPairs>
  <TitlesOfParts>
    <vt:vector size="12" baseType="lpstr">
      <vt:lpstr>Arial</vt:lpstr>
      <vt:lpstr>Calibri</vt:lpstr>
      <vt:lpstr>Franklin Gothic Book</vt:lpstr>
      <vt:lpstr>Franklin Gothic Demi</vt:lpstr>
      <vt:lpstr>Wingdings</vt:lpstr>
      <vt:lpstr>Tema1</vt:lpstr>
      <vt:lpstr>HELP AZIENDA</vt:lpstr>
      <vt:lpstr>Problemi</vt:lpstr>
      <vt:lpstr>SOLUZIONE</vt:lpstr>
      <vt:lpstr>Linguaggi Utilizzati</vt:lpstr>
      <vt:lpstr>Tipologie di utenza</vt:lpstr>
      <vt:lpstr>Suddivisone dell’applicativo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 AZIENDA</dc:title>
  <dc:creator>Christian Baccaglini</dc:creator>
  <cp:lastModifiedBy>Luca Bondesan</cp:lastModifiedBy>
  <cp:revision>5</cp:revision>
  <dcterms:created xsi:type="dcterms:W3CDTF">2022-02-09T16:37:28Z</dcterms:created>
  <dcterms:modified xsi:type="dcterms:W3CDTF">2022-05-12T10:57:38Z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