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BA804BE-DB60-44A5-AA80-5FE642B4250D}" v="136" dt="2020-09-22T16:49:17.250"/>
    <p1510:client id="{7A43E9DF-043C-47B7-ADD3-DC62C0E9FCDF}" v="2553" dt="2020-09-20T23:31:48.3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72" d="100"/>
          <a:sy n="72" d="100"/>
        </p:scale>
        <p:origin x="49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252093E-0B5E-4394-BD0D-952BB62E0159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A14CBC67-D493-469C-97AB-1B03BB39966B}">
      <dgm:prSet/>
      <dgm:spPr/>
      <dgm:t>
        <a:bodyPr/>
        <a:lstStyle/>
        <a:p>
          <a:r>
            <a:rPr lang="pt-BR"/>
            <a:t>Mecanismo de monitoramento de uso de disco.</a:t>
          </a:r>
          <a:endParaRPr lang="en-US"/>
        </a:p>
      </dgm:t>
    </dgm:pt>
    <dgm:pt modelId="{F1909C59-0194-474B-BA02-BF2EC4742B88}" type="parTrans" cxnId="{27C8A0B6-0536-461F-B710-54FCD461B864}">
      <dgm:prSet/>
      <dgm:spPr/>
      <dgm:t>
        <a:bodyPr/>
        <a:lstStyle/>
        <a:p>
          <a:endParaRPr lang="en-US"/>
        </a:p>
      </dgm:t>
    </dgm:pt>
    <dgm:pt modelId="{6D72D3CA-BEE1-4CD7-BA37-FFAC8A5B091F}" type="sibTrans" cxnId="{27C8A0B6-0536-461F-B710-54FCD461B864}">
      <dgm:prSet/>
      <dgm:spPr/>
      <dgm:t>
        <a:bodyPr/>
        <a:lstStyle/>
        <a:p>
          <a:endParaRPr lang="en-US"/>
        </a:p>
      </dgm:t>
    </dgm:pt>
    <dgm:pt modelId="{8B0DC735-408A-4F74-87AC-81051A7D12FC}">
      <dgm:prSet/>
      <dgm:spPr/>
      <dgm:t>
        <a:bodyPr/>
        <a:lstStyle/>
        <a:p>
          <a:r>
            <a:rPr lang="pt-BR"/>
            <a:t>Gerenciamento de memória disponivel.</a:t>
          </a:r>
          <a:endParaRPr lang="en-US"/>
        </a:p>
      </dgm:t>
    </dgm:pt>
    <dgm:pt modelId="{0FB55A5A-0ECC-4773-917A-4A71AA67D2F0}" type="parTrans" cxnId="{86DF8A45-C326-4240-879A-079DFC7A4699}">
      <dgm:prSet/>
      <dgm:spPr/>
      <dgm:t>
        <a:bodyPr/>
        <a:lstStyle/>
        <a:p>
          <a:endParaRPr lang="en-US"/>
        </a:p>
      </dgm:t>
    </dgm:pt>
    <dgm:pt modelId="{CFB00B79-32A5-40C7-B536-723B70F7B344}" type="sibTrans" cxnId="{86DF8A45-C326-4240-879A-079DFC7A4699}">
      <dgm:prSet/>
      <dgm:spPr/>
      <dgm:t>
        <a:bodyPr/>
        <a:lstStyle/>
        <a:p>
          <a:endParaRPr lang="en-US"/>
        </a:p>
      </dgm:t>
    </dgm:pt>
    <dgm:pt modelId="{DB2D3DE5-953C-46CC-B5FA-3AFB410AE868}">
      <dgm:prSet/>
      <dgm:spPr/>
      <dgm:t>
        <a:bodyPr/>
        <a:lstStyle/>
        <a:p>
          <a:r>
            <a:rPr lang="pt-BR"/>
            <a:t>Otimizar destino de armazenamento de arquivos.</a:t>
          </a:r>
          <a:endParaRPr lang="en-US"/>
        </a:p>
      </dgm:t>
    </dgm:pt>
    <dgm:pt modelId="{4CC750E2-220D-453E-A6AD-A23F4B70293E}" type="parTrans" cxnId="{EE4AFAFA-5549-442C-A311-0F962ABA5507}">
      <dgm:prSet/>
      <dgm:spPr/>
      <dgm:t>
        <a:bodyPr/>
        <a:lstStyle/>
        <a:p>
          <a:endParaRPr lang="en-US"/>
        </a:p>
      </dgm:t>
    </dgm:pt>
    <dgm:pt modelId="{395C1D13-531E-487B-AFE7-9619903140E8}" type="sibTrans" cxnId="{EE4AFAFA-5549-442C-A311-0F962ABA5507}">
      <dgm:prSet/>
      <dgm:spPr/>
      <dgm:t>
        <a:bodyPr/>
        <a:lstStyle/>
        <a:p>
          <a:endParaRPr lang="en-US"/>
        </a:p>
      </dgm:t>
    </dgm:pt>
    <dgm:pt modelId="{74AF26E0-8C64-4A88-BCC8-35F79BD45978}">
      <dgm:prSet/>
      <dgm:spPr/>
      <dgm:t>
        <a:bodyPr/>
        <a:lstStyle/>
        <a:p>
          <a:r>
            <a:rPr lang="pt-BR"/>
            <a:t>Mais informações para uma eventual necessidade de upgrade de máquina.</a:t>
          </a:r>
          <a:endParaRPr lang="en-US"/>
        </a:p>
      </dgm:t>
    </dgm:pt>
    <dgm:pt modelId="{C97E74E5-720F-4935-894A-19B1E3D72D82}" type="parTrans" cxnId="{BEDA0D4C-03C8-46A3-BB90-E667D57F170C}">
      <dgm:prSet/>
      <dgm:spPr/>
      <dgm:t>
        <a:bodyPr/>
        <a:lstStyle/>
        <a:p>
          <a:endParaRPr lang="en-US"/>
        </a:p>
      </dgm:t>
    </dgm:pt>
    <dgm:pt modelId="{477270CB-37E8-4AF9-8787-2179D9CD73E7}" type="sibTrans" cxnId="{BEDA0D4C-03C8-46A3-BB90-E667D57F170C}">
      <dgm:prSet/>
      <dgm:spPr/>
      <dgm:t>
        <a:bodyPr/>
        <a:lstStyle/>
        <a:p>
          <a:endParaRPr lang="en-US"/>
        </a:p>
      </dgm:t>
    </dgm:pt>
    <dgm:pt modelId="{11692A63-EB27-4C6E-BFC4-509523A6A57D}" type="pres">
      <dgm:prSet presAssocID="{D252093E-0B5E-4394-BD0D-952BB62E0159}" presName="linear" presStyleCnt="0">
        <dgm:presLayoutVars>
          <dgm:animLvl val="lvl"/>
          <dgm:resizeHandles val="exact"/>
        </dgm:presLayoutVars>
      </dgm:prSet>
      <dgm:spPr/>
    </dgm:pt>
    <dgm:pt modelId="{14629E92-453E-440C-8EB4-9DD7EC0635EC}" type="pres">
      <dgm:prSet presAssocID="{A14CBC67-D493-469C-97AB-1B03BB39966B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43D2255E-159A-4E1B-B8C4-ED1046F317AA}" type="pres">
      <dgm:prSet presAssocID="{6D72D3CA-BEE1-4CD7-BA37-FFAC8A5B091F}" presName="spacer" presStyleCnt="0"/>
      <dgm:spPr/>
    </dgm:pt>
    <dgm:pt modelId="{A425194A-D68C-4FF8-8C9B-3212B248B62E}" type="pres">
      <dgm:prSet presAssocID="{8B0DC735-408A-4F74-87AC-81051A7D12FC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7C11D2C4-25CD-48C9-967A-0B38029AB260}" type="pres">
      <dgm:prSet presAssocID="{CFB00B79-32A5-40C7-B536-723B70F7B344}" presName="spacer" presStyleCnt="0"/>
      <dgm:spPr/>
    </dgm:pt>
    <dgm:pt modelId="{D12012F8-86DF-41E6-B1C4-ED7645AAB922}" type="pres">
      <dgm:prSet presAssocID="{DB2D3DE5-953C-46CC-B5FA-3AFB410AE868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D504B4D5-11D6-4675-A40F-283A3CCC1BDB}" type="pres">
      <dgm:prSet presAssocID="{395C1D13-531E-487B-AFE7-9619903140E8}" presName="spacer" presStyleCnt="0"/>
      <dgm:spPr/>
    </dgm:pt>
    <dgm:pt modelId="{16471B7A-BA85-4CB2-86EC-81859EA76CF1}" type="pres">
      <dgm:prSet presAssocID="{74AF26E0-8C64-4A88-BCC8-35F79BD45978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F554EE1A-EAB0-4A62-ADE5-392FC84A709A}" type="presOf" srcId="{8B0DC735-408A-4F74-87AC-81051A7D12FC}" destId="{A425194A-D68C-4FF8-8C9B-3212B248B62E}" srcOrd="0" destOrd="0" presId="urn:microsoft.com/office/officeart/2005/8/layout/vList2"/>
    <dgm:cxn modelId="{86DF8A45-C326-4240-879A-079DFC7A4699}" srcId="{D252093E-0B5E-4394-BD0D-952BB62E0159}" destId="{8B0DC735-408A-4F74-87AC-81051A7D12FC}" srcOrd="1" destOrd="0" parTransId="{0FB55A5A-0ECC-4773-917A-4A71AA67D2F0}" sibTransId="{CFB00B79-32A5-40C7-B536-723B70F7B344}"/>
    <dgm:cxn modelId="{BEDA0D4C-03C8-46A3-BB90-E667D57F170C}" srcId="{D252093E-0B5E-4394-BD0D-952BB62E0159}" destId="{74AF26E0-8C64-4A88-BCC8-35F79BD45978}" srcOrd="3" destOrd="0" parTransId="{C97E74E5-720F-4935-894A-19B1E3D72D82}" sibTransId="{477270CB-37E8-4AF9-8787-2179D9CD73E7}"/>
    <dgm:cxn modelId="{8227616C-6A3D-4A24-A341-C1877ECC792C}" type="presOf" srcId="{DB2D3DE5-953C-46CC-B5FA-3AFB410AE868}" destId="{D12012F8-86DF-41E6-B1C4-ED7645AAB922}" srcOrd="0" destOrd="0" presId="urn:microsoft.com/office/officeart/2005/8/layout/vList2"/>
    <dgm:cxn modelId="{2D0106A9-3F23-4978-8483-FA09FE7F8E7A}" type="presOf" srcId="{74AF26E0-8C64-4A88-BCC8-35F79BD45978}" destId="{16471B7A-BA85-4CB2-86EC-81859EA76CF1}" srcOrd="0" destOrd="0" presId="urn:microsoft.com/office/officeart/2005/8/layout/vList2"/>
    <dgm:cxn modelId="{ECA4BCB0-FCE0-42A6-ABAA-E3CD71AEBE4C}" type="presOf" srcId="{D252093E-0B5E-4394-BD0D-952BB62E0159}" destId="{11692A63-EB27-4C6E-BFC4-509523A6A57D}" srcOrd="0" destOrd="0" presId="urn:microsoft.com/office/officeart/2005/8/layout/vList2"/>
    <dgm:cxn modelId="{27C8A0B6-0536-461F-B710-54FCD461B864}" srcId="{D252093E-0B5E-4394-BD0D-952BB62E0159}" destId="{A14CBC67-D493-469C-97AB-1B03BB39966B}" srcOrd="0" destOrd="0" parTransId="{F1909C59-0194-474B-BA02-BF2EC4742B88}" sibTransId="{6D72D3CA-BEE1-4CD7-BA37-FFAC8A5B091F}"/>
    <dgm:cxn modelId="{2D3E23CB-0BE4-4A83-81EE-967CF5EB842D}" type="presOf" srcId="{A14CBC67-D493-469C-97AB-1B03BB39966B}" destId="{14629E92-453E-440C-8EB4-9DD7EC0635EC}" srcOrd="0" destOrd="0" presId="urn:microsoft.com/office/officeart/2005/8/layout/vList2"/>
    <dgm:cxn modelId="{EE4AFAFA-5549-442C-A311-0F962ABA5507}" srcId="{D252093E-0B5E-4394-BD0D-952BB62E0159}" destId="{DB2D3DE5-953C-46CC-B5FA-3AFB410AE868}" srcOrd="2" destOrd="0" parTransId="{4CC750E2-220D-453E-A6AD-A23F4B70293E}" sibTransId="{395C1D13-531E-487B-AFE7-9619903140E8}"/>
    <dgm:cxn modelId="{6E73FD53-303C-4F38-B100-51CB059A6EC1}" type="presParOf" srcId="{11692A63-EB27-4C6E-BFC4-509523A6A57D}" destId="{14629E92-453E-440C-8EB4-9DD7EC0635EC}" srcOrd="0" destOrd="0" presId="urn:microsoft.com/office/officeart/2005/8/layout/vList2"/>
    <dgm:cxn modelId="{B4775F2C-7501-404D-9EB4-BA030F2BA5D5}" type="presParOf" srcId="{11692A63-EB27-4C6E-BFC4-509523A6A57D}" destId="{43D2255E-159A-4E1B-B8C4-ED1046F317AA}" srcOrd="1" destOrd="0" presId="urn:microsoft.com/office/officeart/2005/8/layout/vList2"/>
    <dgm:cxn modelId="{92658299-5235-4D84-9E03-B97BFF3F2837}" type="presParOf" srcId="{11692A63-EB27-4C6E-BFC4-509523A6A57D}" destId="{A425194A-D68C-4FF8-8C9B-3212B248B62E}" srcOrd="2" destOrd="0" presId="urn:microsoft.com/office/officeart/2005/8/layout/vList2"/>
    <dgm:cxn modelId="{464590EC-9D62-412A-A619-CA2873C409FF}" type="presParOf" srcId="{11692A63-EB27-4C6E-BFC4-509523A6A57D}" destId="{7C11D2C4-25CD-48C9-967A-0B38029AB260}" srcOrd="3" destOrd="0" presId="urn:microsoft.com/office/officeart/2005/8/layout/vList2"/>
    <dgm:cxn modelId="{ECD1C722-F6E7-4FFE-990F-DDB7D0ACB756}" type="presParOf" srcId="{11692A63-EB27-4C6E-BFC4-509523A6A57D}" destId="{D12012F8-86DF-41E6-B1C4-ED7645AAB922}" srcOrd="4" destOrd="0" presId="urn:microsoft.com/office/officeart/2005/8/layout/vList2"/>
    <dgm:cxn modelId="{A36C5850-11F5-44F8-9A50-5BD72CA73BE9}" type="presParOf" srcId="{11692A63-EB27-4C6E-BFC4-509523A6A57D}" destId="{D504B4D5-11D6-4675-A40F-283A3CCC1BDB}" srcOrd="5" destOrd="0" presId="urn:microsoft.com/office/officeart/2005/8/layout/vList2"/>
    <dgm:cxn modelId="{F096775B-2EE3-4D73-B771-A957E4A4BCEE}" type="presParOf" srcId="{11692A63-EB27-4C6E-BFC4-509523A6A57D}" destId="{16471B7A-BA85-4CB2-86EC-81859EA76CF1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76BED39-CDAE-484F-A02E-8FF5E328DC5A}" type="doc">
      <dgm:prSet loTypeId="urn:microsoft.com/office/officeart/2005/8/layout/list1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F8DC85F1-671F-4937-959D-667F934E397B}">
      <dgm:prSet/>
      <dgm:spPr/>
      <dgm:t>
        <a:bodyPr/>
        <a:lstStyle/>
        <a:p>
          <a:r>
            <a:rPr lang="pt-BR" b="1" i="0" u="none" dirty="0" err="1">
              <a:solidFill>
                <a:schemeClr val="accent1"/>
              </a:solidFill>
            </a:rPr>
            <a:t>SQLAlchemy</a:t>
          </a:r>
          <a:r>
            <a:rPr lang="pt-BR" b="1" i="0" u="none" dirty="0">
              <a:solidFill>
                <a:schemeClr val="tx1"/>
              </a:solidFill>
            </a:rPr>
            <a:t> &gt;&gt; </a:t>
          </a:r>
          <a:r>
            <a:rPr lang="pt-BR" b="0" i="0" dirty="0">
              <a:solidFill>
                <a:schemeClr val="tx1"/>
              </a:solidFill>
            </a:rPr>
            <a:t>Mapeamento objeto-relacional SQL. </a:t>
          </a:r>
          <a:endParaRPr lang="en-US" b="1" u="none" dirty="0">
            <a:solidFill>
              <a:schemeClr val="tx1"/>
            </a:solidFill>
          </a:endParaRPr>
        </a:p>
      </dgm:t>
    </dgm:pt>
    <dgm:pt modelId="{388DCC68-F97B-4EE0-9FD2-978A862A853E}" type="parTrans" cxnId="{D6DFF2A7-BF04-487C-82D3-CEF2FE4BE010}">
      <dgm:prSet/>
      <dgm:spPr/>
      <dgm:t>
        <a:bodyPr/>
        <a:lstStyle/>
        <a:p>
          <a:endParaRPr lang="en-US"/>
        </a:p>
      </dgm:t>
    </dgm:pt>
    <dgm:pt modelId="{7C1E7026-95EF-45C6-9155-5C8B07486018}" type="sibTrans" cxnId="{D6DFF2A7-BF04-487C-82D3-CEF2FE4BE010}">
      <dgm:prSet/>
      <dgm:spPr/>
      <dgm:t>
        <a:bodyPr/>
        <a:lstStyle/>
        <a:p>
          <a:endParaRPr lang="en-US"/>
        </a:p>
      </dgm:t>
    </dgm:pt>
    <dgm:pt modelId="{807DADD0-C429-40BC-B0F6-93441C74CD1B}">
      <dgm:prSet custT="1"/>
      <dgm:spPr/>
      <dgm:t>
        <a:bodyPr/>
        <a:lstStyle/>
        <a:p>
          <a:r>
            <a:rPr lang="pt-BR" sz="2400" b="1" i="0" dirty="0">
              <a:solidFill>
                <a:schemeClr val="accent1"/>
              </a:solidFill>
            </a:rPr>
            <a:t>Platform </a:t>
          </a:r>
          <a:r>
            <a:rPr lang="pt-BR" sz="2400" b="0" i="0" dirty="0">
              <a:solidFill>
                <a:schemeClr val="tx1"/>
              </a:solidFill>
            </a:rPr>
            <a:t>&gt;&gt; Acesso a informações </a:t>
          </a:r>
          <a:r>
            <a:rPr lang="pt-PT" sz="2400" b="0" dirty="0">
              <a:solidFill>
                <a:schemeClr val="tx1"/>
              </a:solidFill>
            </a:rPr>
            <a:t>subjacentes da máquina.</a:t>
          </a:r>
          <a:r>
            <a:rPr lang="pt-BR" sz="2400" b="1" i="0" dirty="0">
              <a:solidFill>
                <a:schemeClr val="accent1"/>
              </a:solidFill>
            </a:rPr>
            <a:t> 	</a:t>
          </a:r>
          <a:endParaRPr lang="en-US" sz="2400" dirty="0">
            <a:solidFill>
              <a:schemeClr val="accent1"/>
            </a:solidFill>
          </a:endParaRPr>
        </a:p>
      </dgm:t>
    </dgm:pt>
    <dgm:pt modelId="{C8C61952-4CFB-4EAD-AFB7-6C08C9CC4C36}" type="parTrans" cxnId="{0127ABAE-9C13-470B-8995-903EC86EBA4C}">
      <dgm:prSet/>
      <dgm:spPr/>
      <dgm:t>
        <a:bodyPr/>
        <a:lstStyle/>
        <a:p>
          <a:endParaRPr lang="en-US"/>
        </a:p>
      </dgm:t>
    </dgm:pt>
    <dgm:pt modelId="{8F35972E-6BAF-40FE-AE56-1960E34AD1F2}" type="sibTrans" cxnId="{0127ABAE-9C13-470B-8995-903EC86EBA4C}">
      <dgm:prSet/>
      <dgm:spPr/>
      <dgm:t>
        <a:bodyPr/>
        <a:lstStyle/>
        <a:p>
          <a:endParaRPr lang="en-US"/>
        </a:p>
      </dgm:t>
    </dgm:pt>
    <dgm:pt modelId="{771A0447-794D-492A-9BF3-F97146CF49F1}">
      <dgm:prSet custT="1"/>
      <dgm:spPr/>
      <dgm:t>
        <a:bodyPr/>
        <a:lstStyle/>
        <a:p>
          <a:r>
            <a:rPr lang="pt-BR" sz="2400" b="1" dirty="0">
              <a:solidFill>
                <a:schemeClr val="accent1"/>
              </a:solidFill>
            </a:rPr>
            <a:t>Os </a:t>
          </a:r>
          <a:r>
            <a:rPr lang="pt-BR" sz="2400" b="0" dirty="0">
              <a:solidFill>
                <a:schemeClr val="tx1"/>
              </a:solidFill>
            </a:rPr>
            <a:t>&gt;&gt; Informações do sistema operacional.</a:t>
          </a:r>
          <a:endParaRPr lang="en-US" sz="2400" b="0" dirty="0">
            <a:solidFill>
              <a:schemeClr val="tx1"/>
            </a:solidFill>
          </a:endParaRPr>
        </a:p>
      </dgm:t>
    </dgm:pt>
    <dgm:pt modelId="{7971FF1E-BE25-4703-9DC7-DEA003FE4B21}" type="parTrans" cxnId="{D2D108AD-9F34-4862-AA18-160400CA6EDC}">
      <dgm:prSet/>
      <dgm:spPr/>
      <dgm:t>
        <a:bodyPr/>
        <a:lstStyle/>
        <a:p>
          <a:endParaRPr lang="en-US"/>
        </a:p>
      </dgm:t>
    </dgm:pt>
    <dgm:pt modelId="{DB196DD0-F2DA-40EA-87DD-854A76601B34}" type="sibTrans" cxnId="{D2D108AD-9F34-4862-AA18-160400CA6EDC}">
      <dgm:prSet/>
      <dgm:spPr/>
      <dgm:t>
        <a:bodyPr/>
        <a:lstStyle/>
        <a:p>
          <a:endParaRPr lang="en-US"/>
        </a:p>
      </dgm:t>
    </dgm:pt>
    <dgm:pt modelId="{BA405E6A-4A3C-4B63-82F5-271A8C7E0774}" type="pres">
      <dgm:prSet presAssocID="{576BED39-CDAE-484F-A02E-8FF5E328DC5A}" presName="linear" presStyleCnt="0">
        <dgm:presLayoutVars>
          <dgm:dir/>
          <dgm:animLvl val="lvl"/>
          <dgm:resizeHandles val="exact"/>
        </dgm:presLayoutVars>
      </dgm:prSet>
      <dgm:spPr/>
    </dgm:pt>
    <dgm:pt modelId="{3C01B704-0AEE-4619-86DA-10F5EECA39A3}" type="pres">
      <dgm:prSet presAssocID="{F8DC85F1-671F-4937-959D-667F934E397B}" presName="parentLin" presStyleCnt="0"/>
      <dgm:spPr/>
    </dgm:pt>
    <dgm:pt modelId="{C1B35217-1ABE-466C-AD21-69336FC27B65}" type="pres">
      <dgm:prSet presAssocID="{F8DC85F1-671F-4937-959D-667F934E397B}" presName="parentLeftMargin" presStyleLbl="node1" presStyleIdx="0" presStyleCnt="3"/>
      <dgm:spPr/>
    </dgm:pt>
    <dgm:pt modelId="{C4AE7A54-5674-407F-BA0F-27DA50156D1F}" type="pres">
      <dgm:prSet presAssocID="{F8DC85F1-671F-4937-959D-667F934E397B}" presName="parentText" presStyleLbl="node1" presStyleIdx="0" presStyleCnt="3" custLinFactNeighborY="1870">
        <dgm:presLayoutVars>
          <dgm:chMax val="0"/>
          <dgm:bulletEnabled val="1"/>
        </dgm:presLayoutVars>
      </dgm:prSet>
      <dgm:spPr/>
    </dgm:pt>
    <dgm:pt modelId="{C3174B27-B4BB-470F-8CD2-EB13026BDEEA}" type="pres">
      <dgm:prSet presAssocID="{F8DC85F1-671F-4937-959D-667F934E397B}" presName="negativeSpace" presStyleCnt="0"/>
      <dgm:spPr/>
    </dgm:pt>
    <dgm:pt modelId="{CC05D6E5-A177-45D5-9072-F416E3B827C3}" type="pres">
      <dgm:prSet presAssocID="{F8DC85F1-671F-4937-959D-667F934E397B}" presName="childText" presStyleLbl="conFgAcc1" presStyleIdx="0" presStyleCnt="3">
        <dgm:presLayoutVars>
          <dgm:bulletEnabled val="1"/>
        </dgm:presLayoutVars>
      </dgm:prSet>
      <dgm:spPr/>
    </dgm:pt>
    <dgm:pt modelId="{F7A2372D-A580-4AC3-9EDA-DCB770337EAD}" type="pres">
      <dgm:prSet presAssocID="{7C1E7026-95EF-45C6-9155-5C8B07486018}" presName="spaceBetweenRectangles" presStyleCnt="0"/>
      <dgm:spPr/>
    </dgm:pt>
    <dgm:pt modelId="{077F6FC0-197C-4D82-B9A4-A3D26E44BD70}" type="pres">
      <dgm:prSet presAssocID="{807DADD0-C429-40BC-B0F6-93441C74CD1B}" presName="parentLin" presStyleCnt="0"/>
      <dgm:spPr/>
    </dgm:pt>
    <dgm:pt modelId="{47494B47-EEED-4B4F-B39C-F296219ECFEA}" type="pres">
      <dgm:prSet presAssocID="{807DADD0-C429-40BC-B0F6-93441C74CD1B}" presName="parentLeftMargin" presStyleLbl="node1" presStyleIdx="0" presStyleCnt="3"/>
      <dgm:spPr/>
    </dgm:pt>
    <dgm:pt modelId="{ADCBFF06-0DE7-47FC-9ED1-D79A4C091555}" type="pres">
      <dgm:prSet presAssocID="{807DADD0-C429-40BC-B0F6-93441C74CD1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E5EBEFF-F8E2-4D94-87C6-FCB36DE506CA}" type="pres">
      <dgm:prSet presAssocID="{807DADD0-C429-40BC-B0F6-93441C74CD1B}" presName="negativeSpace" presStyleCnt="0"/>
      <dgm:spPr/>
    </dgm:pt>
    <dgm:pt modelId="{567C0DD5-4577-42CC-AFD8-9AE8B4E182F9}" type="pres">
      <dgm:prSet presAssocID="{807DADD0-C429-40BC-B0F6-93441C74CD1B}" presName="childText" presStyleLbl="conFgAcc1" presStyleIdx="1" presStyleCnt="3" custLinFactY="-13107" custLinFactNeighborX="-15" custLinFactNeighborY="-100000">
        <dgm:presLayoutVars>
          <dgm:bulletEnabled val="1"/>
        </dgm:presLayoutVars>
      </dgm:prSet>
      <dgm:spPr/>
    </dgm:pt>
    <dgm:pt modelId="{49EDB26E-5699-4869-9994-EFB068AA3A71}" type="pres">
      <dgm:prSet presAssocID="{8F35972E-6BAF-40FE-AE56-1960E34AD1F2}" presName="spaceBetweenRectangles" presStyleCnt="0"/>
      <dgm:spPr/>
    </dgm:pt>
    <dgm:pt modelId="{8145AA7C-3D44-41B4-A6EE-3D1A442D4E3B}" type="pres">
      <dgm:prSet presAssocID="{771A0447-794D-492A-9BF3-F97146CF49F1}" presName="parentLin" presStyleCnt="0"/>
      <dgm:spPr/>
    </dgm:pt>
    <dgm:pt modelId="{8D92C149-D378-4B10-8224-A0BBE6D0A52B}" type="pres">
      <dgm:prSet presAssocID="{771A0447-794D-492A-9BF3-F97146CF49F1}" presName="parentLeftMargin" presStyleLbl="node1" presStyleIdx="1" presStyleCnt="3"/>
      <dgm:spPr/>
    </dgm:pt>
    <dgm:pt modelId="{78831B4D-2E50-4A1D-8DBE-43E32A22EBFF}" type="pres">
      <dgm:prSet presAssocID="{771A0447-794D-492A-9BF3-F97146CF49F1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618062C9-9A71-4444-9711-9E848C27C418}" type="pres">
      <dgm:prSet presAssocID="{771A0447-794D-492A-9BF3-F97146CF49F1}" presName="negativeSpace" presStyleCnt="0"/>
      <dgm:spPr/>
    </dgm:pt>
    <dgm:pt modelId="{5337B422-0D2D-4B35-B102-3802075E1D10}" type="pres">
      <dgm:prSet presAssocID="{771A0447-794D-492A-9BF3-F97146CF49F1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B11DE128-5965-4D57-9464-D0CCA08915D8}" type="presOf" srcId="{F8DC85F1-671F-4937-959D-667F934E397B}" destId="{C4AE7A54-5674-407F-BA0F-27DA50156D1F}" srcOrd="1" destOrd="0" presId="urn:microsoft.com/office/officeart/2005/8/layout/list1"/>
    <dgm:cxn modelId="{6204FC61-97B9-48BF-B3A5-140ECBB147DF}" type="presOf" srcId="{F8DC85F1-671F-4937-959D-667F934E397B}" destId="{C1B35217-1ABE-466C-AD21-69336FC27B65}" srcOrd="0" destOrd="0" presId="urn:microsoft.com/office/officeart/2005/8/layout/list1"/>
    <dgm:cxn modelId="{9518676C-735A-4C71-8DF6-71721DBDAB08}" type="presOf" srcId="{771A0447-794D-492A-9BF3-F97146CF49F1}" destId="{78831B4D-2E50-4A1D-8DBE-43E32A22EBFF}" srcOrd="1" destOrd="0" presId="urn:microsoft.com/office/officeart/2005/8/layout/list1"/>
    <dgm:cxn modelId="{474C459A-7725-487C-9DAD-86E14204784B}" type="presOf" srcId="{807DADD0-C429-40BC-B0F6-93441C74CD1B}" destId="{47494B47-EEED-4B4F-B39C-F296219ECFEA}" srcOrd="0" destOrd="0" presId="urn:microsoft.com/office/officeart/2005/8/layout/list1"/>
    <dgm:cxn modelId="{3F108EA4-DBA4-4BF9-9DEC-AFD44E5254EE}" type="presOf" srcId="{807DADD0-C429-40BC-B0F6-93441C74CD1B}" destId="{ADCBFF06-0DE7-47FC-9ED1-D79A4C091555}" srcOrd="1" destOrd="0" presId="urn:microsoft.com/office/officeart/2005/8/layout/list1"/>
    <dgm:cxn modelId="{D6DFF2A7-BF04-487C-82D3-CEF2FE4BE010}" srcId="{576BED39-CDAE-484F-A02E-8FF5E328DC5A}" destId="{F8DC85F1-671F-4937-959D-667F934E397B}" srcOrd="0" destOrd="0" parTransId="{388DCC68-F97B-4EE0-9FD2-978A862A853E}" sibTransId="{7C1E7026-95EF-45C6-9155-5C8B07486018}"/>
    <dgm:cxn modelId="{D2D108AD-9F34-4862-AA18-160400CA6EDC}" srcId="{576BED39-CDAE-484F-A02E-8FF5E328DC5A}" destId="{771A0447-794D-492A-9BF3-F97146CF49F1}" srcOrd="2" destOrd="0" parTransId="{7971FF1E-BE25-4703-9DC7-DEA003FE4B21}" sibTransId="{DB196DD0-F2DA-40EA-87DD-854A76601B34}"/>
    <dgm:cxn modelId="{0127ABAE-9C13-470B-8995-903EC86EBA4C}" srcId="{576BED39-CDAE-484F-A02E-8FF5E328DC5A}" destId="{807DADD0-C429-40BC-B0F6-93441C74CD1B}" srcOrd="1" destOrd="0" parTransId="{C8C61952-4CFB-4EAD-AFB7-6C08C9CC4C36}" sibTransId="{8F35972E-6BAF-40FE-AE56-1960E34AD1F2}"/>
    <dgm:cxn modelId="{4FEE00DB-E7E7-4A4E-A8F0-DCED3E67061B}" type="presOf" srcId="{576BED39-CDAE-484F-A02E-8FF5E328DC5A}" destId="{BA405E6A-4A3C-4B63-82F5-271A8C7E0774}" srcOrd="0" destOrd="0" presId="urn:microsoft.com/office/officeart/2005/8/layout/list1"/>
    <dgm:cxn modelId="{14D6F4E6-76B2-41FD-A7CF-046BE28EBD4B}" type="presOf" srcId="{771A0447-794D-492A-9BF3-F97146CF49F1}" destId="{8D92C149-D378-4B10-8224-A0BBE6D0A52B}" srcOrd="0" destOrd="0" presId="urn:microsoft.com/office/officeart/2005/8/layout/list1"/>
    <dgm:cxn modelId="{74CF1DBB-B760-4052-8F10-335A58F0BCDA}" type="presParOf" srcId="{BA405E6A-4A3C-4B63-82F5-271A8C7E0774}" destId="{3C01B704-0AEE-4619-86DA-10F5EECA39A3}" srcOrd="0" destOrd="0" presId="urn:microsoft.com/office/officeart/2005/8/layout/list1"/>
    <dgm:cxn modelId="{CCB94FBF-3206-4188-B403-5AF9CF82F936}" type="presParOf" srcId="{3C01B704-0AEE-4619-86DA-10F5EECA39A3}" destId="{C1B35217-1ABE-466C-AD21-69336FC27B65}" srcOrd="0" destOrd="0" presId="urn:microsoft.com/office/officeart/2005/8/layout/list1"/>
    <dgm:cxn modelId="{9D9973DE-F487-4580-8E08-62BF0B4E0496}" type="presParOf" srcId="{3C01B704-0AEE-4619-86DA-10F5EECA39A3}" destId="{C4AE7A54-5674-407F-BA0F-27DA50156D1F}" srcOrd="1" destOrd="0" presId="urn:microsoft.com/office/officeart/2005/8/layout/list1"/>
    <dgm:cxn modelId="{104F62C3-40C0-47FD-A5E1-747C5F78A0BF}" type="presParOf" srcId="{BA405E6A-4A3C-4B63-82F5-271A8C7E0774}" destId="{C3174B27-B4BB-470F-8CD2-EB13026BDEEA}" srcOrd="1" destOrd="0" presId="urn:microsoft.com/office/officeart/2005/8/layout/list1"/>
    <dgm:cxn modelId="{5E7B325B-52E7-4321-8F55-441CF39C3859}" type="presParOf" srcId="{BA405E6A-4A3C-4B63-82F5-271A8C7E0774}" destId="{CC05D6E5-A177-45D5-9072-F416E3B827C3}" srcOrd="2" destOrd="0" presId="urn:microsoft.com/office/officeart/2005/8/layout/list1"/>
    <dgm:cxn modelId="{52D19FF3-38F8-4E53-8DAC-0D9BC0826CC5}" type="presParOf" srcId="{BA405E6A-4A3C-4B63-82F5-271A8C7E0774}" destId="{F7A2372D-A580-4AC3-9EDA-DCB770337EAD}" srcOrd="3" destOrd="0" presId="urn:microsoft.com/office/officeart/2005/8/layout/list1"/>
    <dgm:cxn modelId="{19FE8F65-98CE-4E95-9817-B45399C05A38}" type="presParOf" srcId="{BA405E6A-4A3C-4B63-82F5-271A8C7E0774}" destId="{077F6FC0-197C-4D82-B9A4-A3D26E44BD70}" srcOrd="4" destOrd="0" presId="urn:microsoft.com/office/officeart/2005/8/layout/list1"/>
    <dgm:cxn modelId="{BDC37CB0-4668-4120-9F83-4C29D4DCB50C}" type="presParOf" srcId="{077F6FC0-197C-4D82-B9A4-A3D26E44BD70}" destId="{47494B47-EEED-4B4F-B39C-F296219ECFEA}" srcOrd="0" destOrd="0" presId="urn:microsoft.com/office/officeart/2005/8/layout/list1"/>
    <dgm:cxn modelId="{90E0D25B-1EB3-4B65-84DE-A3EF72CD1274}" type="presParOf" srcId="{077F6FC0-197C-4D82-B9A4-A3D26E44BD70}" destId="{ADCBFF06-0DE7-47FC-9ED1-D79A4C091555}" srcOrd="1" destOrd="0" presId="urn:microsoft.com/office/officeart/2005/8/layout/list1"/>
    <dgm:cxn modelId="{1D5020F9-4F25-44AE-8C6A-6F6A96659E6B}" type="presParOf" srcId="{BA405E6A-4A3C-4B63-82F5-271A8C7E0774}" destId="{0E5EBEFF-F8E2-4D94-87C6-FCB36DE506CA}" srcOrd="5" destOrd="0" presId="urn:microsoft.com/office/officeart/2005/8/layout/list1"/>
    <dgm:cxn modelId="{9B7580C8-FEE7-4491-BA7E-93FB37D81970}" type="presParOf" srcId="{BA405E6A-4A3C-4B63-82F5-271A8C7E0774}" destId="{567C0DD5-4577-42CC-AFD8-9AE8B4E182F9}" srcOrd="6" destOrd="0" presId="urn:microsoft.com/office/officeart/2005/8/layout/list1"/>
    <dgm:cxn modelId="{207AFD0E-542D-455A-B8BD-380D82F84B80}" type="presParOf" srcId="{BA405E6A-4A3C-4B63-82F5-271A8C7E0774}" destId="{49EDB26E-5699-4869-9994-EFB068AA3A71}" srcOrd="7" destOrd="0" presId="urn:microsoft.com/office/officeart/2005/8/layout/list1"/>
    <dgm:cxn modelId="{955C9DE5-4610-4D3D-B175-3F94699986A8}" type="presParOf" srcId="{BA405E6A-4A3C-4B63-82F5-271A8C7E0774}" destId="{8145AA7C-3D44-41B4-A6EE-3D1A442D4E3B}" srcOrd="8" destOrd="0" presId="urn:microsoft.com/office/officeart/2005/8/layout/list1"/>
    <dgm:cxn modelId="{CBE1FCFE-4C94-4A5F-A69A-6C79489AEA39}" type="presParOf" srcId="{8145AA7C-3D44-41B4-A6EE-3D1A442D4E3B}" destId="{8D92C149-D378-4B10-8224-A0BBE6D0A52B}" srcOrd="0" destOrd="0" presId="urn:microsoft.com/office/officeart/2005/8/layout/list1"/>
    <dgm:cxn modelId="{DB780655-135D-458C-A8D5-ED2C3930B236}" type="presParOf" srcId="{8145AA7C-3D44-41B4-A6EE-3D1A442D4E3B}" destId="{78831B4D-2E50-4A1D-8DBE-43E32A22EBFF}" srcOrd="1" destOrd="0" presId="urn:microsoft.com/office/officeart/2005/8/layout/list1"/>
    <dgm:cxn modelId="{F5A8A9BB-7540-455F-96CB-56630D2E3CDB}" type="presParOf" srcId="{BA405E6A-4A3C-4B63-82F5-271A8C7E0774}" destId="{618062C9-9A71-4444-9711-9E848C27C418}" srcOrd="9" destOrd="0" presId="urn:microsoft.com/office/officeart/2005/8/layout/list1"/>
    <dgm:cxn modelId="{33F0198D-9E5F-43E6-89C0-0CADB3D859C9}" type="presParOf" srcId="{BA405E6A-4A3C-4B63-82F5-271A8C7E0774}" destId="{5337B422-0D2D-4B35-B102-3802075E1D10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56F68A7-631C-475E-8531-63F79BCB13C4}" type="doc">
      <dgm:prSet loTypeId="urn:microsoft.com/office/officeart/2005/8/layout/defaul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512F5279-D62F-4A19-9575-9A1FB4944BC8}">
      <dgm:prSet/>
      <dgm:spPr/>
      <dgm:t>
        <a:bodyPr/>
        <a:lstStyle/>
        <a:p>
          <a:r>
            <a:rPr lang="pt-BR" dirty="0"/>
            <a:t>Valor usado de disco.</a:t>
          </a:r>
          <a:endParaRPr lang="en-US" dirty="0"/>
        </a:p>
      </dgm:t>
    </dgm:pt>
    <dgm:pt modelId="{FBB566AB-F675-40E1-9063-721B8E59782C}" type="parTrans" cxnId="{9CD8D6AB-4747-4927-A637-A7EBDAB456C8}">
      <dgm:prSet/>
      <dgm:spPr/>
      <dgm:t>
        <a:bodyPr/>
        <a:lstStyle/>
        <a:p>
          <a:endParaRPr lang="en-US"/>
        </a:p>
      </dgm:t>
    </dgm:pt>
    <dgm:pt modelId="{F86EC5B8-0520-49B8-8C00-FB983A9C8327}" type="sibTrans" cxnId="{9CD8D6AB-4747-4927-A637-A7EBDAB456C8}">
      <dgm:prSet/>
      <dgm:spPr/>
      <dgm:t>
        <a:bodyPr/>
        <a:lstStyle/>
        <a:p>
          <a:endParaRPr lang="en-US"/>
        </a:p>
      </dgm:t>
    </dgm:pt>
    <dgm:pt modelId="{0D882455-3952-4FDD-A6CE-D410BA756116}">
      <dgm:prSet/>
      <dgm:spPr/>
      <dgm:t>
        <a:bodyPr/>
        <a:lstStyle/>
        <a:p>
          <a:r>
            <a:rPr lang="pt-BR" dirty="0"/>
            <a:t>Valor de disco livre.</a:t>
          </a:r>
          <a:endParaRPr lang="en-US" dirty="0"/>
        </a:p>
      </dgm:t>
    </dgm:pt>
    <dgm:pt modelId="{C70DFD67-839D-466D-9CD8-199A736ABA95}" type="parTrans" cxnId="{67D81650-9948-4960-883D-1C0B4882F676}">
      <dgm:prSet/>
      <dgm:spPr/>
      <dgm:t>
        <a:bodyPr/>
        <a:lstStyle/>
        <a:p>
          <a:endParaRPr lang="en-US"/>
        </a:p>
      </dgm:t>
    </dgm:pt>
    <dgm:pt modelId="{6D4CA4E8-3D6A-4C25-BA33-5F404D3C96C5}" type="sibTrans" cxnId="{67D81650-9948-4960-883D-1C0B4882F676}">
      <dgm:prSet/>
      <dgm:spPr/>
      <dgm:t>
        <a:bodyPr/>
        <a:lstStyle/>
        <a:p>
          <a:endParaRPr lang="en-US"/>
        </a:p>
      </dgm:t>
    </dgm:pt>
    <dgm:pt modelId="{62F8F479-6FEE-499D-844F-7960494495DD}">
      <dgm:prSet/>
      <dgm:spPr/>
      <dgm:t>
        <a:bodyPr/>
        <a:lstStyle/>
        <a:p>
          <a:r>
            <a:rPr lang="pt-BR" dirty="0"/>
            <a:t>Valor de disco livre percentual.</a:t>
          </a:r>
          <a:endParaRPr lang="en-US" dirty="0"/>
        </a:p>
      </dgm:t>
    </dgm:pt>
    <dgm:pt modelId="{AF250CFA-5E7F-4EEB-B228-9F232E51050F}" type="parTrans" cxnId="{2E50CE75-EE80-434E-8A7C-A64BC2A0C02B}">
      <dgm:prSet/>
      <dgm:spPr/>
      <dgm:t>
        <a:bodyPr/>
        <a:lstStyle/>
        <a:p>
          <a:endParaRPr lang="en-US"/>
        </a:p>
      </dgm:t>
    </dgm:pt>
    <dgm:pt modelId="{643530F1-D673-4E24-BEAF-264F4ED9D86F}" type="sibTrans" cxnId="{2E50CE75-EE80-434E-8A7C-A64BC2A0C02B}">
      <dgm:prSet/>
      <dgm:spPr/>
      <dgm:t>
        <a:bodyPr/>
        <a:lstStyle/>
        <a:p>
          <a:endParaRPr lang="en-US"/>
        </a:p>
      </dgm:t>
    </dgm:pt>
    <dgm:pt modelId="{7E964F85-47BB-41FB-84C8-0ACDBD6BB814}">
      <dgm:prSet/>
      <dgm:spPr/>
      <dgm:t>
        <a:bodyPr/>
        <a:lstStyle/>
        <a:p>
          <a:r>
            <a:rPr lang="pt-BR" dirty="0"/>
            <a:t>Valor de swap percentual.</a:t>
          </a:r>
          <a:endParaRPr lang="en-US" dirty="0"/>
        </a:p>
      </dgm:t>
    </dgm:pt>
    <dgm:pt modelId="{DC7AC80A-AB56-4B4D-A5FD-CB30DC6FB867}" type="parTrans" cxnId="{026D2EC1-C581-41CC-9DB7-EF55CBD1B98B}">
      <dgm:prSet/>
      <dgm:spPr/>
      <dgm:t>
        <a:bodyPr/>
        <a:lstStyle/>
        <a:p>
          <a:endParaRPr lang="en-US"/>
        </a:p>
      </dgm:t>
    </dgm:pt>
    <dgm:pt modelId="{27822D9A-C881-44EF-81D5-BD94BAD354C0}" type="sibTrans" cxnId="{026D2EC1-C581-41CC-9DB7-EF55CBD1B98B}">
      <dgm:prSet/>
      <dgm:spPr/>
      <dgm:t>
        <a:bodyPr/>
        <a:lstStyle/>
        <a:p>
          <a:endParaRPr lang="en-US"/>
        </a:p>
      </dgm:t>
    </dgm:pt>
    <dgm:pt modelId="{8257A311-FA44-4220-BA59-935349790CE6}">
      <dgm:prSet/>
      <dgm:spPr/>
      <dgm:t>
        <a:bodyPr/>
        <a:lstStyle/>
        <a:p>
          <a:r>
            <a:rPr lang="pt-BR" dirty="0"/>
            <a:t>Valor de memória RAM livre.</a:t>
          </a:r>
          <a:endParaRPr lang="en-US" dirty="0"/>
        </a:p>
      </dgm:t>
    </dgm:pt>
    <dgm:pt modelId="{BC5461D8-0193-4D1D-8F88-12EE39C20EDB}" type="parTrans" cxnId="{8AEEC3F8-DD82-46BF-AED1-D4C018E2E35F}">
      <dgm:prSet/>
      <dgm:spPr/>
      <dgm:t>
        <a:bodyPr/>
        <a:lstStyle/>
        <a:p>
          <a:endParaRPr lang="en-US"/>
        </a:p>
      </dgm:t>
    </dgm:pt>
    <dgm:pt modelId="{7A0D00C1-6E5D-4E74-8967-F6ADED319757}" type="sibTrans" cxnId="{8AEEC3F8-DD82-46BF-AED1-D4C018E2E35F}">
      <dgm:prSet/>
      <dgm:spPr/>
      <dgm:t>
        <a:bodyPr/>
        <a:lstStyle/>
        <a:p>
          <a:endParaRPr lang="en-US"/>
        </a:p>
      </dgm:t>
    </dgm:pt>
    <dgm:pt modelId="{DAC06719-7C6F-4033-BA6A-AF6E2A2AE1AC}">
      <dgm:prSet/>
      <dgm:spPr/>
      <dgm:t>
        <a:bodyPr/>
        <a:lstStyle/>
        <a:p>
          <a:r>
            <a:rPr lang="pt-BR" dirty="0"/>
            <a:t>Valor de memória RAM livre percentual.</a:t>
          </a:r>
        </a:p>
      </dgm:t>
    </dgm:pt>
    <dgm:pt modelId="{90B99C6B-06B2-445D-BEE5-F5DBB8288137}" type="parTrans" cxnId="{AF53CCBA-127A-4370-BA38-62933A66CD24}">
      <dgm:prSet/>
      <dgm:spPr/>
      <dgm:t>
        <a:bodyPr/>
        <a:lstStyle/>
        <a:p>
          <a:endParaRPr lang="en-US"/>
        </a:p>
      </dgm:t>
    </dgm:pt>
    <dgm:pt modelId="{2F324EFC-6B86-4DFA-A086-9A3B20B911D7}" type="sibTrans" cxnId="{AF53CCBA-127A-4370-BA38-62933A66CD24}">
      <dgm:prSet/>
      <dgm:spPr/>
      <dgm:t>
        <a:bodyPr/>
        <a:lstStyle/>
        <a:p>
          <a:endParaRPr lang="en-US"/>
        </a:p>
      </dgm:t>
    </dgm:pt>
    <dgm:pt modelId="{6456E879-4969-479B-B060-34F199F66A83}">
      <dgm:prSet phldr="0"/>
      <dgm:spPr/>
      <dgm:t>
        <a:bodyPr/>
        <a:lstStyle/>
        <a:p>
          <a:pPr rtl="0"/>
          <a:r>
            <a:rPr lang="pt-BR" dirty="0">
              <a:latin typeface="Calibri Light" panose="020F0302020204030204"/>
            </a:rPr>
            <a:t>Data de leitura.</a:t>
          </a:r>
        </a:p>
      </dgm:t>
    </dgm:pt>
    <dgm:pt modelId="{27162FD9-F01A-4391-BC4B-EDE44B6D3900}" type="parTrans" cxnId="{933C91C2-427B-490C-B275-352C1A2294A7}">
      <dgm:prSet/>
      <dgm:spPr/>
      <dgm:t>
        <a:bodyPr/>
        <a:lstStyle/>
        <a:p>
          <a:endParaRPr lang="pt-BR"/>
        </a:p>
      </dgm:t>
    </dgm:pt>
    <dgm:pt modelId="{86611ABF-7109-4B99-B501-CE4B0DDBAA25}" type="sibTrans" cxnId="{933C91C2-427B-490C-B275-352C1A2294A7}">
      <dgm:prSet/>
      <dgm:spPr/>
      <dgm:t>
        <a:bodyPr/>
        <a:lstStyle/>
        <a:p>
          <a:endParaRPr lang="pt-BR"/>
        </a:p>
      </dgm:t>
    </dgm:pt>
    <dgm:pt modelId="{0F51ABB7-33A3-4174-BF05-80D809567918}" type="pres">
      <dgm:prSet presAssocID="{156F68A7-631C-475E-8531-63F79BCB13C4}" presName="diagram" presStyleCnt="0">
        <dgm:presLayoutVars>
          <dgm:dir/>
          <dgm:resizeHandles val="exact"/>
        </dgm:presLayoutVars>
      </dgm:prSet>
      <dgm:spPr/>
    </dgm:pt>
    <dgm:pt modelId="{08FD2EDF-F080-425C-A28D-58AB408578E8}" type="pres">
      <dgm:prSet presAssocID="{512F5279-D62F-4A19-9575-9A1FB4944BC8}" presName="node" presStyleLbl="node1" presStyleIdx="0" presStyleCnt="7">
        <dgm:presLayoutVars>
          <dgm:bulletEnabled val="1"/>
        </dgm:presLayoutVars>
      </dgm:prSet>
      <dgm:spPr/>
    </dgm:pt>
    <dgm:pt modelId="{D09D26BD-4BFE-407B-A403-91AEA59DECA9}" type="pres">
      <dgm:prSet presAssocID="{F86EC5B8-0520-49B8-8C00-FB983A9C8327}" presName="sibTrans" presStyleCnt="0"/>
      <dgm:spPr/>
    </dgm:pt>
    <dgm:pt modelId="{22F6A512-23A3-49B8-A14A-0C9D69557E4D}" type="pres">
      <dgm:prSet presAssocID="{0D882455-3952-4FDD-A6CE-D410BA756116}" presName="node" presStyleLbl="node1" presStyleIdx="1" presStyleCnt="7">
        <dgm:presLayoutVars>
          <dgm:bulletEnabled val="1"/>
        </dgm:presLayoutVars>
      </dgm:prSet>
      <dgm:spPr/>
    </dgm:pt>
    <dgm:pt modelId="{2457BD70-4767-47EE-B599-DB116911F5A0}" type="pres">
      <dgm:prSet presAssocID="{6D4CA4E8-3D6A-4C25-BA33-5F404D3C96C5}" presName="sibTrans" presStyleCnt="0"/>
      <dgm:spPr/>
    </dgm:pt>
    <dgm:pt modelId="{9B371686-D2A2-45EF-9330-8702641679F0}" type="pres">
      <dgm:prSet presAssocID="{62F8F479-6FEE-499D-844F-7960494495DD}" presName="node" presStyleLbl="node1" presStyleIdx="2" presStyleCnt="7">
        <dgm:presLayoutVars>
          <dgm:bulletEnabled val="1"/>
        </dgm:presLayoutVars>
      </dgm:prSet>
      <dgm:spPr/>
    </dgm:pt>
    <dgm:pt modelId="{13064005-0D97-4B27-96AC-F3E2347C4AD3}" type="pres">
      <dgm:prSet presAssocID="{643530F1-D673-4E24-BEAF-264F4ED9D86F}" presName="sibTrans" presStyleCnt="0"/>
      <dgm:spPr/>
    </dgm:pt>
    <dgm:pt modelId="{D794A81D-3C17-4547-A1AF-924B3A2A35F1}" type="pres">
      <dgm:prSet presAssocID="{7E964F85-47BB-41FB-84C8-0ACDBD6BB814}" presName="node" presStyleLbl="node1" presStyleIdx="3" presStyleCnt="7">
        <dgm:presLayoutVars>
          <dgm:bulletEnabled val="1"/>
        </dgm:presLayoutVars>
      </dgm:prSet>
      <dgm:spPr/>
    </dgm:pt>
    <dgm:pt modelId="{C3C75EE5-12E5-465D-9721-BD583863E1BD}" type="pres">
      <dgm:prSet presAssocID="{27822D9A-C881-44EF-81D5-BD94BAD354C0}" presName="sibTrans" presStyleCnt="0"/>
      <dgm:spPr/>
    </dgm:pt>
    <dgm:pt modelId="{32C0F02B-4DA3-4E7E-9D71-8714A9DDFC0B}" type="pres">
      <dgm:prSet presAssocID="{8257A311-FA44-4220-BA59-935349790CE6}" presName="node" presStyleLbl="node1" presStyleIdx="4" presStyleCnt="7">
        <dgm:presLayoutVars>
          <dgm:bulletEnabled val="1"/>
        </dgm:presLayoutVars>
      </dgm:prSet>
      <dgm:spPr/>
    </dgm:pt>
    <dgm:pt modelId="{226C472C-659D-4BF9-8C8C-C9958DE5E898}" type="pres">
      <dgm:prSet presAssocID="{7A0D00C1-6E5D-4E74-8967-F6ADED319757}" presName="sibTrans" presStyleCnt="0"/>
      <dgm:spPr/>
    </dgm:pt>
    <dgm:pt modelId="{A412F76E-A047-450F-884F-BB4F56CA201A}" type="pres">
      <dgm:prSet presAssocID="{DAC06719-7C6F-4033-BA6A-AF6E2A2AE1AC}" presName="node" presStyleLbl="node1" presStyleIdx="5" presStyleCnt="7">
        <dgm:presLayoutVars>
          <dgm:bulletEnabled val="1"/>
        </dgm:presLayoutVars>
      </dgm:prSet>
      <dgm:spPr/>
    </dgm:pt>
    <dgm:pt modelId="{5871D8FE-6ADE-4CC8-A21E-4EC7C7429FE9}" type="pres">
      <dgm:prSet presAssocID="{2F324EFC-6B86-4DFA-A086-9A3B20B911D7}" presName="sibTrans" presStyleCnt="0"/>
      <dgm:spPr/>
    </dgm:pt>
    <dgm:pt modelId="{EDBC8F98-CB16-44F8-A9F6-79197E51F884}" type="pres">
      <dgm:prSet presAssocID="{6456E879-4969-479B-B060-34F199F66A83}" presName="node" presStyleLbl="node1" presStyleIdx="6" presStyleCnt="7">
        <dgm:presLayoutVars>
          <dgm:bulletEnabled val="1"/>
        </dgm:presLayoutVars>
      </dgm:prSet>
      <dgm:spPr/>
    </dgm:pt>
  </dgm:ptLst>
  <dgm:cxnLst>
    <dgm:cxn modelId="{34F77320-8DE8-437B-913B-CEF79E35CD91}" type="presOf" srcId="{DAC06719-7C6F-4033-BA6A-AF6E2A2AE1AC}" destId="{A412F76E-A047-450F-884F-BB4F56CA201A}" srcOrd="0" destOrd="0" presId="urn:microsoft.com/office/officeart/2005/8/layout/default"/>
    <dgm:cxn modelId="{9983D02D-E1B4-45B1-A1AF-3762B1269E77}" type="presOf" srcId="{0D882455-3952-4FDD-A6CE-D410BA756116}" destId="{22F6A512-23A3-49B8-A14A-0C9D69557E4D}" srcOrd="0" destOrd="0" presId="urn:microsoft.com/office/officeart/2005/8/layout/default"/>
    <dgm:cxn modelId="{52CD3430-C7C8-42F6-8C21-1365AE41F1E3}" type="presOf" srcId="{6456E879-4969-479B-B060-34F199F66A83}" destId="{EDBC8F98-CB16-44F8-A9F6-79197E51F884}" srcOrd="0" destOrd="0" presId="urn:microsoft.com/office/officeart/2005/8/layout/default"/>
    <dgm:cxn modelId="{87797C3B-7992-4EBE-A2E0-F9078C7763ED}" type="presOf" srcId="{7E964F85-47BB-41FB-84C8-0ACDBD6BB814}" destId="{D794A81D-3C17-4547-A1AF-924B3A2A35F1}" srcOrd="0" destOrd="0" presId="urn:microsoft.com/office/officeart/2005/8/layout/default"/>
    <dgm:cxn modelId="{D7EDB16C-807A-4930-BBDB-24131DB9BEEC}" type="presOf" srcId="{62F8F479-6FEE-499D-844F-7960494495DD}" destId="{9B371686-D2A2-45EF-9330-8702641679F0}" srcOrd="0" destOrd="0" presId="urn:microsoft.com/office/officeart/2005/8/layout/default"/>
    <dgm:cxn modelId="{67D81650-9948-4960-883D-1C0B4882F676}" srcId="{156F68A7-631C-475E-8531-63F79BCB13C4}" destId="{0D882455-3952-4FDD-A6CE-D410BA756116}" srcOrd="1" destOrd="0" parTransId="{C70DFD67-839D-466D-9CD8-199A736ABA95}" sibTransId="{6D4CA4E8-3D6A-4C25-BA33-5F404D3C96C5}"/>
    <dgm:cxn modelId="{2E50CE75-EE80-434E-8A7C-A64BC2A0C02B}" srcId="{156F68A7-631C-475E-8531-63F79BCB13C4}" destId="{62F8F479-6FEE-499D-844F-7960494495DD}" srcOrd="2" destOrd="0" parTransId="{AF250CFA-5E7F-4EEB-B228-9F232E51050F}" sibTransId="{643530F1-D673-4E24-BEAF-264F4ED9D86F}"/>
    <dgm:cxn modelId="{0E968278-890E-4779-90A3-E5B7F5E60D11}" type="presOf" srcId="{8257A311-FA44-4220-BA59-935349790CE6}" destId="{32C0F02B-4DA3-4E7E-9D71-8714A9DDFC0B}" srcOrd="0" destOrd="0" presId="urn:microsoft.com/office/officeart/2005/8/layout/default"/>
    <dgm:cxn modelId="{9CD8D6AB-4747-4927-A637-A7EBDAB456C8}" srcId="{156F68A7-631C-475E-8531-63F79BCB13C4}" destId="{512F5279-D62F-4A19-9575-9A1FB4944BC8}" srcOrd="0" destOrd="0" parTransId="{FBB566AB-F675-40E1-9063-721B8E59782C}" sibTransId="{F86EC5B8-0520-49B8-8C00-FB983A9C8327}"/>
    <dgm:cxn modelId="{AF53CCBA-127A-4370-BA38-62933A66CD24}" srcId="{156F68A7-631C-475E-8531-63F79BCB13C4}" destId="{DAC06719-7C6F-4033-BA6A-AF6E2A2AE1AC}" srcOrd="5" destOrd="0" parTransId="{90B99C6B-06B2-445D-BEE5-F5DBB8288137}" sibTransId="{2F324EFC-6B86-4DFA-A086-9A3B20B911D7}"/>
    <dgm:cxn modelId="{026D2EC1-C581-41CC-9DB7-EF55CBD1B98B}" srcId="{156F68A7-631C-475E-8531-63F79BCB13C4}" destId="{7E964F85-47BB-41FB-84C8-0ACDBD6BB814}" srcOrd="3" destOrd="0" parTransId="{DC7AC80A-AB56-4B4D-A5FD-CB30DC6FB867}" sibTransId="{27822D9A-C881-44EF-81D5-BD94BAD354C0}"/>
    <dgm:cxn modelId="{933C91C2-427B-490C-B275-352C1A2294A7}" srcId="{156F68A7-631C-475E-8531-63F79BCB13C4}" destId="{6456E879-4969-479B-B060-34F199F66A83}" srcOrd="6" destOrd="0" parTransId="{27162FD9-F01A-4391-BC4B-EDE44B6D3900}" sibTransId="{86611ABF-7109-4B99-B501-CE4B0DDBAA25}"/>
    <dgm:cxn modelId="{506F5DC3-E476-4D06-90E3-611156A6C6E4}" type="presOf" srcId="{156F68A7-631C-475E-8531-63F79BCB13C4}" destId="{0F51ABB7-33A3-4174-BF05-80D809567918}" srcOrd="0" destOrd="0" presId="urn:microsoft.com/office/officeart/2005/8/layout/default"/>
    <dgm:cxn modelId="{688786EE-15C3-407C-834B-9762140CE0DD}" type="presOf" srcId="{512F5279-D62F-4A19-9575-9A1FB4944BC8}" destId="{08FD2EDF-F080-425C-A28D-58AB408578E8}" srcOrd="0" destOrd="0" presId="urn:microsoft.com/office/officeart/2005/8/layout/default"/>
    <dgm:cxn modelId="{8AEEC3F8-DD82-46BF-AED1-D4C018E2E35F}" srcId="{156F68A7-631C-475E-8531-63F79BCB13C4}" destId="{8257A311-FA44-4220-BA59-935349790CE6}" srcOrd="4" destOrd="0" parTransId="{BC5461D8-0193-4D1D-8F88-12EE39C20EDB}" sibTransId="{7A0D00C1-6E5D-4E74-8967-F6ADED319757}"/>
    <dgm:cxn modelId="{6B1E8D0E-FAE8-4A50-A0D1-D7C96179538C}" type="presParOf" srcId="{0F51ABB7-33A3-4174-BF05-80D809567918}" destId="{08FD2EDF-F080-425C-A28D-58AB408578E8}" srcOrd="0" destOrd="0" presId="urn:microsoft.com/office/officeart/2005/8/layout/default"/>
    <dgm:cxn modelId="{561FE821-CED0-40EC-BE47-30BBE7F28F26}" type="presParOf" srcId="{0F51ABB7-33A3-4174-BF05-80D809567918}" destId="{D09D26BD-4BFE-407B-A403-91AEA59DECA9}" srcOrd="1" destOrd="0" presId="urn:microsoft.com/office/officeart/2005/8/layout/default"/>
    <dgm:cxn modelId="{15C0BF8A-3C5B-461D-9319-78AB94E449AE}" type="presParOf" srcId="{0F51ABB7-33A3-4174-BF05-80D809567918}" destId="{22F6A512-23A3-49B8-A14A-0C9D69557E4D}" srcOrd="2" destOrd="0" presId="urn:microsoft.com/office/officeart/2005/8/layout/default"/>
    <dgm:cxn modelId="{2CA46C83-A3E7-4C1F-8674-3D450223D94A}" type="presParOf" srcId="{0F51ABB7-33A3-4174-BF05-80D809567918}" destId="{2457BD70-4767-47EE-B599-DB116911F5A0}" srcOrd="3" destOrd="0" presId="urn:microsoft.com/office/officeart/2005/8/layout/default"/>
    <dgm:cxn modelId="{1BBD8879-5EB7-432C-9FD4-8D0A5DB028BB}" type="presParOf" srcId="{0F51ABB7-33A3-4174-BF05-80D809567918}" destId="{9B371686-D2A2-45EF-9330-8702641679F0}" srcOrd="4" destOrd="0" presId="urn:microsoft.com/office/officeart/2005/8/layout/default"/>
    <dgm:cxn modelId="{35D91BF9-46A2-42B6-975B-60BD651EC54F}" type="presParOf" srcId="{0F51ABB7-33A3-4174-BF05-80D809567918}" destId="{13064005-0D97-4B27-96AC-F3E2347C4AD3}" srcOrd="5" destOrd="0" presId="urn:microsoft.com/office/officeart/2005/8/layout/default"/>
    <dgm:cxn modelId="{48D64EB4-8FB3-49B2-9D92-DB8A7C436AB3}" type="presParOf" srcId="{0F51ABB7-33A3-4174-BF05-80D809567918}" destId="{D794A81D-3C17-4547-A1AF-924B3A2A35F1}" srcOrd="6" destOrd="0" presId="urn:microsoft.com/office/officeart/2005/8/layout/default"/>
    <dgm:cxn modelId="{C253DF48-43B3-42ED-B9BE-FD093DB5D622}" type="presParOf" srcId="{0F51ABB7-33A3-4174-BF05-80D809567918}" destId="{C3C75EE5-12E5-465D-9721-BD583863E1BD}" srcOrd="7" destOrd="0" presId="urn:microsoft.com/office/officeart/2005/8/layout/default"/>
    <dgm:cxn modelId="{7F4FCBAF-B64E-4C95-BF09-FE8F7CF87905}" type="presParOf" srcId="{0F51ABB7-33A3-4174-BF05-80D809567918}" destId="{32C0F02B-4DA3-4E7E-9D71-8714A9DDFC0B}" srcOrd="8" destOrd="0" presId="urn:microsoft.com/office/officeart/2005/8/layout/default"/>
    <dgm:cxn modelId="{8E8FB22D-88E2-4D18-B6F5-81A33351B991}" type="presParOf" srcId="{0F51ABB7-33A3-4174-BF05-80D809567918}" destId="{226C472C-659D-4BF9-8C8C-C9958DE5E898}" srcOrd="9" destOrd="0" presId="urn:microsoft.com/office/officeart/2005/8/layout/default"/>
    <dgm:cxn modelId="{76C2CA6D-B136-4187-A677-EB85F2EB0FBF}" type="presParOf" srcId="{0F51ABB7-33A3-4174-BF05-80D809567918}" destId="{A412F76E-A047-450F-884F-BB4F56CA201A}" srcOrd="10" destOrd="0" presId="urn:microsoft.com/office/officeart/2005/8/layout/default"/>
    <dgm:cxn modelId="{ABA14CEA-4E42-49E0-ADC8-7545D7A58EA0}" type="presParOf" srcId="{0F51ABB7-33A3-4174-BF05-80D809567918}" destId="{5871D8FE-6ADE-4CC8-A21E-4EC7C7429FE9}" srcOrd="11" destOrd="0" presId="urn:microsoft.com/office/officeart/2005/8/layout/default"/>
    <dgm:cxn modelId="{21A84FDD-956A-4605-96C5-C370A200B42B}" type="presParOf" srcId="{0F51ABB7-33A3-4174-BF05-80D809567918}" destId="{EDBC8F98-CB16-44F8-A9F6-79197E51F884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629E92-453E-440C-8EB4-9DD7EC0635EC}">
      <dsp:nvSpPr>
        <dsp:cNvPr id="0" name=""/>
        <dsp:cNvSpPr/>
      </dsp:nvSpPr>
      <dsp:spPr>
        <a:xfrm>
          <a:off x="0" y="655343"/>
          <a:ext cx="5257800" cy="9945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/>
            <a:t>Mecanismo de monitoramento de uso de disco.</a:t>
          </a:r>
          <a:endParaRPr lang="en-US" sz="2500" kern="1200"/>
        </a:p>
      </dsp:txBody>
      <dsp:txXfrm>
        <a:off x="48547" y="703890"/>
        <a:ext cx="5160706" cy="897406"/>
      </dsp:txXfrm>
    </dsp:sp>
    <dsp:sp modelId="{A425194A-D68C-4FF8-8C9B-3212B248B62E}">
      <dsp:nvSpPr>
        <dsp:cNvPr id="0" name=""/>
        <dsp:cNvSpPr/>
      </dsp:nvSpPr>
      <dsp:spPr>
        <a:xfrm>
          <a:off x="0" y="1721843"/>
          <a:ext cx="5257800" cy="994500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/>
            <a:t>Gerenciamento de memória disponivel.</a:t>
          </a:r>
          <a:endParaRPr lang="en-US" sz="2500" kern="1200"/>
        </a:p>
      </dsp:txBody>
      <dsp:txXfrm>
        <a:off x="48547" y="1770390"/>
        <a:ext cx="5160706" cy="897406"/>
      </dsp:txXfrm>
    </dsp:sp>
    <dsp:sp modelId="{D12012F8-86DF-41E6-B1C4-ED7645AAB922}">
      <dsp:nvSpPr>
        <dsp:cNvPr id="0" name=""/>
        <dsp:cNvSpPr/>
      </dsp:nvSpPr>
      <dsp:spPr>
        <a:xfrm>
          <a:off x="0" y="2788343"/>
          <a:ext cx="5257800" cy="994500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/>
            <a:t>Otimizar destino de armazenamento de arquivos.</a:t>
          </a:r>
          <a:endParaRPr lang="en-US" sz="2500" kern="1200"/>
        </a:p>
      </dsp:txBody>
      <dsp:txXfrm>
        <a:off x="48547" y="2836890"/>
        <a:ext cx="5160706" cy="897406"/>
      </dsp:txXfrm>
    </dsp:sp>
    <dsp:sp modelId="{16471B7A-BA85-4CB2-86EC-81859EA76CF1}">
      <dsp:nvSpPr>
        <dsp:cNvPr id="0" name=""/>
        <dsp:cNvSpPr/>
      </dsp:nvSpPr>
      <dsp:spPr>
        <a:xfrm>
          <a:off x="0" y="3854844"/>
          <a:ext cx="5257800" cy="99450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/>
            <a:t>Mais informações para uma eventual necessidade de upgrade de máquina.</a:t>
          </a:r>
          <a:endParaRPr lang="en-US" sz="2500" kern="1200"/>
        </a:p>
      </dsp:txBody>
      <dsp:txXfrm>
        <a:off x="48547" y="3903391"/>
        <a:ext cx="5160706" cy="8974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05D6E5-A177-45D5-9072-F416E3B827C3}">
      <dsp:nvSpPr>
        <dsp:cNvPr id="0" name=""/>
        <dsp:cNvSpPr/>
      </dsp:nvSpPr>
      <dsp:spPr>
        <a:xfrm>
          <a:off x="0" y="962352"/>
          <a:ext cx="105156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AE7A54-5674-407F-BA0F-27DA50156D1F}">
      <dsp:nvSpPr>
        <dsp:cNvPr id="0" name=""/>
        <dsp:cNvSpPr/>
      </dsp:nvSpPr>
      <dsp:spPr>
        <a:xfrm>
          <a:off x="525780" y="621360"/>
          <a:ext cx="7360920" cy="7084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b="1" i="0" u="none" kern="1200" dirty="0" err="1">
              <a:solidFill>
                <a:schemeClr val="accent1"/>
              </a:solidFill>
            </a:rPr>
            <a:t>SQLAlchemy</a:t>
          </a:r>
          <a:r>
            <a:rPr lang="pt-BR" sz="2400" b="1" i="0" u="none" kern="1200" dirty="0">
              <a:solidFill>
                <a:schemeClr val="tx1"/>
              </a:solidFill>
            </a:rPr>
            <a:t> &gt;&gt; </a:t>
          </a:r>
          <a:r>
            <a:rPr lang="pt-BR" sz="2400" b="0" i="0" kern="1200" dirty="0">
              <a:solidFill>
                <a:schemeClr val="tx1"/>
              </a:solidFill>
            </a:rPr>
            <a:t>Mapeamento objeto-relacional SQL. </a:t>
          </a:r>
          <a:endParaRPr lang="en-US" sz="2400" b="1" u="none" kern="1200" dirty="0">
            <a:solidFill>
              <a:schemeClr val="tx1"/>
            </a:solidFill>
          </a:endParaRPr>
        </a:p>
      </dsp:txBody>
      <dsp:txXfrm>
        <a:off x="560365" y="655945"/>
        <a:ext cx="7291750" cy="639310"/>
      </dsp:txXfrm>
    </dsp:sp>
    <dsp:sp modelId="{567C0DD5-4577-42CC-AFD8-9AE8B4E182F9}">
      <dsp:nvSpPr>
        <dsp:cNvPr id="0" name=""/>
        <dsp:cNvSpPr/>
      </dsp:nvSpPr>
      <dsp:spPr>
        <a:xfrm>
          <a:off x="0" y="1842120"/>
          <a:ext cx="105156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CBFF06-0DE7-47FC-9ED1-D79A4C091555}">
      <dsp:nvSpPr>
        <dsp:cNvPr id="0" name=""/>
        <dsp:cNvSpPr/>
      </dsp:nvSpPr>
      <dsp:spPr>
        <a:xfrm>
          <a:off x="525780" y="1696752"/>
          <a:ext cx="7360920" cy="7084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b="1" i="0" kern="1200" dirty="0">
              <a:solidFill>
                <a:schemeClr val="accent1"/>
              </a:solidFill>
            </a:rPr>
            <a:t>Platform </a:t>
          </a:r>
          <a:r>
            <a:rPr lang="pt-BR" sz="2400" b="0" i="0" kern="1200" dirty="0">
              <a:solidFill>
                <a:schemeClr val="tx1"/>
              </a:solidFill>
            </a:rPr>
            <a:t>&gt;&gt; Acesso a informações </a:t>
          </a:r>
          <a:r>
            <a:rPr lang="pt-PT" sz="2400" b="0" kern="1200" dirty="0">
              <a:solidFill>
                <a:schemeClr val="tx1"/>
              </a:solidFill>
            </a:rPr>
            <a:t>subjacentes da máquina.</a:t>
          </a:r>
          <a:r>
            <a:rPr lang="pt-BR" sz="2400" b="1" i="0" kern="1200" dirty="0">
              <a:solidFill>
                <a:schemeClr val="accent1"/>
              </a:solidFill>
            </a:rPr>
            <a:t> 	</a:t>
          </a:r>
          <a:endParaRPr lang="en-US" sz="2400" kern="1200" dirty="0">
            <a:solidFill>
              <a:schemeClr val="accent1"/>
            </a:solidFill>
          </a:endParaRPr>
        </a:p>
      </dsp:txBody>
      <dsp:txXfrm>
        <a:off x="560365" y="1731337"/>
        <a:ext cx="7291750" cy="639310"/>
      </dsp:txXfrm>
    </dsp:sp>
    <dsp:sp modelId="{5337B422-0D2D-4B35-B102-3802075E1D10}">
      <dsp:nvSpPr>
        <dsp:cNvPr id="0" name=""/>
        <dsp:cNvSpPr/>
      </dsp:nvSpPr>
      <dsp:spPr>
        <a:xfrm>
          <a:off x="0" y="3139631"/>
          <a:ext cx="105156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831B4D-2E50-4A1D-8DBE-43E32A22EBFF}">
      <dsp:nvSpPr>
        <dsp:cNvPr id="0" name=""/>
        <dsp:cNvSpPr/>
      </dsp:nvSpPr>
      <dsp:spPr>
        <a:xfrm>
          <a:off x="525780" y="2785391"/>
          <a:ext cx="7360920" cy="7084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b="1" kern="1200" dirty="0">
              <a:solidFill>
                <a:schemeClr val="accent1"/>
              </a:solidFill>
            </a:rPr>
            <a:t>Os </a:t>
          </a:r>
          <a:r>
            <a:rPr lang="pt-BR" sz="2400" b="0" kern="1200" dirty="0">
              <a:solidFill>
                <a:schemeClr val="tx1"/>
              </a:solidFill>
            </a:rPr>
            <a:t>&gt;&gt; Informações do sistema operacional.</a:t>
          </a:r>
          <a:endParaRPr lang="en-US" sz="2400" b="0" kern="1200" dirty="0">
            <a:solidFill>
              <a:schemeClr val="tx1"/>
            </a:solidFill>
          </a:endParaRPr>
        </a:p>
      </dsp:txBody>
      <dsp:txXfrm>
        <a:off x="560365" y="2819976"/>
        <a:ext cx="7291750" cy="6393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FD2EDF-F080-425C-A28D-58AB408578E8}">
      <dsp:nvSpPr>
        <dsp:cNvPr id="0" name=""/>
        <dsp:cNvSpPr/>
      </dsp:nvSpPr>
      <dsp:spPr>
        <a:xfrm>
          <a:off x="563104" y="1452"/>
          <a:ext cx="2062674" cy="123760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dirty="0"/>
            <a:t>Valor usado de disco.</a:t>
          </a:r>
          <a:endParaRPr lang="en-US" sz="2200" kern="1200" dirty="0"/>
        </a:p>
      </dsp:txBody>
      <dsp:txXfrm>
        <a:off x="563104" y="1452"/>
        <a:ext cx="2062674" cy="1237604"/>
      </dsp:txXfrm>
    </dsp:sp>
    <dsp:sp modelId="{22F6A512-23A3-49B8-A14A-0C9D69557E4D}">
      <dsp:nvSpPr>
        <dsp:cNvPr id="0" name=""/>
        <dsp:cNvSpPr/>
      </dsp:nvSpPr>
      <dsp:spPr>
        <a:xfrm>
          <a:off x="2832046" y="1452"/>
          <a:ext cx="2062674" cy="123760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dirty="0"/>
            <a:t>Valor de disco livre.</a:t>
          </a:r>
          <a:endParaRPr lang="en-US" sz="2200" kern="1200" dirty="0"/>
        </a:p>
      </dsp:txBody>
      <dsp:txXfrm>
        <a:off x="2832046" y="1452"/>
        <a:ext cx="2062674" cy="1237604"/>
      </dsp:txXfrm>
    </dsp:sp>
    <dsp:sp modelId="{9B371686-D2A2-45EF-9330-8702641679F0}">
      <dsp:nvSpPr>
        <dsp:cNvPr id="0" name=""/>
        <dsp:cNvSpPr/>
      </dsp:nvSpPr>
      <dsp:spPr>
        <a:xfrm>
          <a:off x="563104" y="1445324"/>
          <a:ext cx="2062674" cy="123760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dirty="0"/>
            <a:t>Valor de disco livre percentual.</a:t>
          </a:r>
          <a:endParaRPr lang="en-US" sz="2200" kern="1200" dirty="0"/>
        </a:p>
      </dsp:txBody>
      <dsp:txXfrm>
        <a:off x="563104" y="1445324"/>
        <a:ext cx="2062674" cy="1237604"/>
      </dsp:txXfrm>
    </dsp:sp>
    <dsp:sp modelId="{D794A81D-3C17-4547-A1AF-924B3A2A35F1}">
      <dsp:nvSpPr>
        <dsp:cNvPr id="0" name=""/>
        <dsp:cNvSpPr/>
      </dsp:nvSpPr>
      <dsp:spPr>
        <a:xfrm>
          <a:off x="2832046" y="1445324"/>
          <a:ext cx="2062674" cy="123760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dirty="0"/>
            <a:t>Valor de swap percentual.</a:t>
          </a:r>
          <a:endParaRPr lang="en-US" sz="2200" kern="1200" dirty="0"/>
        </a:p>
      </dsp:txBody>
      <dsp:txXfrm>
        <a:off x="2832046" y="1445324"/>
        <a:ext cx="2062674" cy="1237604"/>
      </dsp:txXfrm>
    </dsp:sp>
    <dsp:sp modelId="{32C0F02B-4DA3-4E7E-9D71-8714A9DDFC0B}">
      <dsp:nvSpPr>
        <dsp:cNvPr id="0" name=""/>
        <dsp:cNvSpPr/>
      </dsp:nvSpPr>
      <dsp:spPr>
        <a:xfrm>
          <a:off x="563104" y="2889196"/>
          <a:ext cx="2062674" cy="123760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dirty="0"/>
            <a:t>Valor de memória RAM livre.</a:t>
          </a:r>
          <a:endParaRPr lang="en-US" sz="2200" kern="1200" dirty="0"/>
        </a:p>
      </dsp:txBody>
      <dsp:txXfrm>
        <a:off x="563104" y="2889196"/>
        <a:ext cx="2062674" cy="1237604"/>
      </dsp:txXfrm>
    </dsp:sp>
    <dsp:sp modelId="{A412F76E-A047-450F-884F-BB4F56CA201A}">
      <dsp:nvSpPr>
        <dsp:cNvPr id="0" name=""/>
        <dsp:cNvSpPr/>
      </dsp:nvSpPr>
      <dsp:spPr>
        <a:xfrm>
          <a:off x="2832046" y="2889196"/>
          <a:ext cx="2062674" cy="123760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dirty="0"/>
            <a:t>Valor de memória RAM livre percentual.</a:t>
          </a:r>
        </a:p>
      </dsp:txBody>
      <dsp:txXfrm>
        <a:off x="2832046" y="2889196"/>
        <a:ext cx="2062674" cy="1237604"/>
      </dsp:txXfrm>
    </dsp:sp>
    <dsp:sp modelId="{EDBC8F98-CB16-44F8-A9F6-79197E51F884}">
      <dsp:nvSpPr>
        <dsp:cNvPr id="0" name=""/>
        <dsp:cNvSpPr/>
      </dsp:nvSpPr>
      <dsp:spPr>
        <a:xfrm>
          <a:off x="1697575" y="4333068"/>
          <a:ext cx="2062674" cy="123760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dirty="0">
              <a:latin typeface="Calibri Light" panose="020F0302020204030204"/>
            </a:rPr>
            <a:t>Data de leitura.</a:t>
          </a:r>
        </a:p>
      </dsp:txBody>
      <dsp:txXfrm>
        <a:off x="1697575" y="4333068"/>
        <a:ext cx="2062674" cy="12376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0C0828C9-84DB-45AD-8521-E0374662337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BCD4CB2-6466-4B44-9F54-CB40A696F1B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BF5FF1-E897-4678-9C71-074167FC0C8F}" type="datetimeFigureOut">
              <a:rPr lang="pt-BR" smtClean="0"/>
              <a:t>22/09/2020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2D05D22-4E5C-4B55-A455-2A5B3909DF7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7978736-82A9-412E-8172-09F1D903B0C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38E5EE-6DE2-4510-9675-077754148D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818855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0B4453-2A1F-459D-84B3-1BC37ECF5089}" type="datetimeFigureOut">
              <a:rPr lang="pt-BR" smtClean="0"/>
              <a:t>22/09/2020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3309A4-68FF-475E-8E25-689F1DC28E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464295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8D2A1-CDE6-41A3-BE6A-804F232DEA96}" type="datetime1">
              <a:rPr lang="de-DE" smtClean="0"/>
              <a:t>22.09.2020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68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2263A-F4D9-429E-9CA9-19892970ACF6}" type="datetime1">
              <a:rPr lang="de-DE" smtClean="0"/>
              <a:t>22.09.2020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58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A718C-9ABE-4CD0-9CC5-2B467BDC4186}" type="datetime1">
              <a:rPr lang="de-DE" smtClean="0"/>
              <a:t>22.09.2020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3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96C84-FC5F-4768-9DC3-19CA68675AE0}" type="datetime1">
              <a:rPr lang="de-DE" smtClean="0"/>
              <a:t>22.09.2020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0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06AC7-E327-40EA-ABE4-EAB8EE4DBA64}" type="datetime1">
              <a:rPr lang="de-DE" smtClean="0"/>
              <a:t>22.09.2020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37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CF043-71A5-4F28-A28E-B61AD50F4649}" type="datetime1">
              <a:rPr lang="de-DE" smtClean="0"/>
              <a:t>22.09.2020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61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5C380-45D1-4D46-97B0-5E4E346F9310}" type="datetime1">
              <a:rPr lang="de-DE" smtClean="0"/>
              <a:t>22.09.2020</a:t>
            </a:fld>
            <a:endParaRPr lang="de-D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42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E3B1C-3FA9-4F38-BDAD-3A73F04484AB}" type="datetime1">
              <a:rPr lang="de-DE" smtClean="0"/>
              <a:t>22.09.2020</a:t>
            </a:fld>
            <a:endParaRPr lang="de-D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53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49EB8-87CC-47BA-82AA-77FA9895B150}" type="datetime1">
              <a:rPr lang="de-DE" smtClean="0"/>
              <a:t>22.09.2020</a:t>
            </a:fld>
            <a:endParaRPr lang="de-D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28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54EB4-AF68-4AAA-83D6-9D584599652C}" type="datetime1">
              <a:rPr lang="de-DE" smtClean="0"/>
              <a:t>22.09.2020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83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4AAF8-4408-4310-9FAA-74B16E181133}" type="datetime1">
              <a:rPr lang="de-DE" smtClean="0"/>
              <a:t>22.09.2020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56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757D7-E08C-4725-BE5C-CF0F572FCCF8}" type="datetime1">
              <a:rPr lang="de-DE" smtClean="0"/>
              <a:t>22.09.2020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4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2703349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de-DE" sz="6700" b="1" dirty="0">
                <a:cs typeface="Calibri Light"/>
              </a:rPr>
              <a:t>Projeto Integrador VI</a:t>
            </a:r>
            <a:br>
              <a:rPr lang="de-DE" sz="6700" b="1" dirty="0">
                <a:cs typeface="Calibri Light"/>
              </a:rPr>
            </a:br>
            <a:r>
              <a:rPr lang="de-DE" sz="6700" b="1" dirty="0">
                <a:cs typeface="Calibri Light"/>
              </a:rPr>
              <a:t>Primeira Etapa</a:t>
            </a:r>
            <a:br>
              <a:rPr lang="en-US" dirty="0"/>
            </a:br>
            <a:endParaRPr lang="de-DE" dirty="0">
              <a:cs typeface="Calibri Light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842679D-926F-4E19-BE37-D6F0D828D06E}"/>
              </a:ext>
            </a:extLst>
          </p:cNvPr>
          <p:cNvSpPr txBox="1"/>
          <p:nvPr/>
        </p:nvSpPr>
        <p:spPr>
          <a:xfrm>
            <a:off x="8491268" y="5702060"/>
            <a:ext cx="363459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800" dirty="0">
                <a:cs typeface="Calibri"/>
              </a:rPr>
              <a:t>Guilherme </a:t>
            </a:r>
            <a:r>
              <a:rPr lang="pt-BR" sz="2800" dirty="0" err="1">
                <a:cs typeface="Calibri"/>
              </a:rPr>
              <a:t>Baccarin</a:t>
            </a:r>
            <a:endParaRPr lang="pt-BR" sz="2800" dirty="0">
              <a:cs typeface="Calibri"/>
            </a:endParaRPr>
          </a:p>
        </p:txBody>
      </p:sp>
      <p:pic>
        <p:nvPicPr>
          <p:cNvPr id="5" name="Imagem 5" descr="Uma imagem contendo placa, comida, desenho, estacionado&#10;&#10;Descrição gerada automaticamente">
            <a:extLst>
              <a:ext uri="{FF2B5EF4-FFF2-40B4-BE49-F238E27FC236}">
                <a16:creationId xmlns:a16="http://schemas.microsoft.com/office/drawing/2014/main" id="{22CD0637-9D43-40D6-8AA7-3E73510711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834" y="325876"/>
            <a:ext cx="3058802" cy="1661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2CD8A9F-8722-4FE2-8685-ADE35760E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957" y="465508"/>
            <a:ext cx="2882501" cy="1135737"/>
          </a:xfrm>
        </p:spPr>
        <p:txBody>
          <a:bodyPr>
            <a:normAutofit/>
          </a:bodyPr>
          <a:lstStyle/>
          <a:p>
            <a:r>
              <a:rPr lang="pt-BR" sz="3600" b="1">
                <a:cs typeface="Calibri Light"/>
              </a:rPr>
              <a:t>Introdução</a:t>
            </a:r>
            <a:endParaRPr lang="pt-BR" sz="3600" b="1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E8B96C-A754-4C6E-940C-A01181D32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429" y="1984264"/>
            <a:ext cx="8504048" cy="439398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cs typeface="Calibri"/>
              </a:rPr>
              <a:t>Projeto realizado com o propósito de obter dados importantes de uma determinada máquina com o intuito de armazena-los e futuramente, caso desejado, manipula-los para que se possa produzir relatórios, aplicações e inúmeras outras ferramentas com os mesmos.</a:t>
            </a:r>
          </a:p>
          <a:p>
            <a:endParaRPr lang="pt-BR" sz="2000">
              <a:cs typeface="Calibri"/>
            </a:endParaRPr>
          </a:p>
          <a:p>
            <a:endParaRPr lang="pt-BR" sz="2000">
              <a:cs typeface="Calibri"/>
            </a:endParaRPr>
          </a:p>
          <a:p>
            <a:endParaRPr lang="pt-BR" sz="2000">
              <a:cs typeface="Calibri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512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B5CD4C-FDF1-47A9-803F-6849A7096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168" y="2418961"/>
            <a:ext cx="5181503" cy="1536538"/>
          </a:xfrm>
        </p:spPr>
        <p:txBody>
          <a:bodyPr>
            <a:normAutofit/>
          </a:bodyPr>
          <a:lstStyle/>
          <a:p>
            <a:r>
              <a:rPr lang="pt-BR" sz="4800" b="1" dirty="0">
                <a:cs typeface="Calibri Light"/>
              </a:rPr>
              <a:t>Possíveis aplicações</a:t>
            </a: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2F56F8EA-3356-4455-9899-320874F6E4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6124" cy="6858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7" name="Espaço Reservado para Conteúdo 2">
            <a:extLst>
              <a:ext uri="{FF2B5EF4-FFF2-40B4-BE49-F238E27FC236}">
                <a16:creationId xmlns:a16="http://schemas.microsoft.com/office/drawing/2014/main" id="{2E939E18-2F6C-4EDF-9CBB-FAEC0ED0E3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6244465"/>
              </p:ext>
            </p:extLst>
          </p:nvPr>
        </p:nvGraphicFramePr>
        <p:xfrm>
          <a:off x="6099048" y="621792"/>
          <a:ext cx="525780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42955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6733147-4905-42B6-8A11-9924A28FC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lang="pt-BR" sz="5100" b="1" dirty="0">
                <a:cs typeface="Calibri Light" panose="020F0302020204030204"/>
              </a:rPr>
              <a:t>Bibliotecas usadas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1F20DD-CD45-4DA7-9771-38F0B81B2B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260" y="1648870"/>
            <a:ext cx="4702848" cy="356026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z="2400" b="1" dirty="0">
                <a:solidFill>
                  <a:schemeClr val="accent1"/>
                </a:solidFill>
                <a:ea typeface="+mn-lt"/>
                <a:cs typeface="+mn-lt"/>
              </a:rPr>
              <a:t>Time</a:t>
            </a:r>
            <a:r>
              <a:rPr lang="pt-BR" sz="2400" dirty="0">
                <a:ea typeface="+mn-lt"/>
                <a:cs typeface="+mn-lt"/>
              </a:rPr>
              <a:t> &gt;&gt; Usada para possibilitar um intervalo entre as leituras.</a:t>
            </a:r>
          </a:p>
          <a:p>
            <a:endParaRPr lang="pt-BR" sz="2400" dirty="0">
              <a:cs typeface="Calibri"/>
            </a:endParaRPr>
          </a:p>
          <a:p>
            <a:r>
              <a:rPr lang="pt-BR" sz="2400" b="1" dirty="0" err="1">
                <a:solidFill>
                  <a:schemeClr val="accent1"/>
                </a:solidFill>
                <a:cs typeface="Calibri"/>
              </a:rPr>
              <a:t>Psutil</a:t>
            </a:r>
            <a:r>
              <a:rPr lang="pt-BR" sz="2400" dirty="0">
                <a:cs typeface="Calibri"/>
              </a:rPr>
              <a:t> &gt;&gt; Usada para obter os dados desejados da máquina.</a:t>
            </a:r>
          </a:p>
          <a:p>
            <a:endParaRPr lang="pt-BR" sz="2400" dirty="0">
              <a:ea typeface="+mn-lt"/>
              <a:cs typeface="+mn-lt"/>
            </a:endParaRPr>
          </a:p>
          <a:p>
            <a:r>
              <a:rPr lang="pt-BR" sz="2400" b="1" dirty="0" err="1">
                <a:solidFill>
                  <a:schemeClr val="accent1"/>
                </a:solidFill>
                <a:ea typeface="+mn-lt"/>
                <a:cs typeface="+mn-lt"/>
              </a:rPr>
              <a:t>Mysql.connector</a:t>
            </a:r>
            <a:r>
              <a:rPr lang="pt-BR" sz="2400" dirty="0">
                <a:ea typeface="+mn-lt"/>
                <a:cs typeface="+mn-lt"/>
              </a:rPr>
              <a:t> &gt;&gt; Usado para conexão com a base de dados.</a:t>
            </a:r>
          </a:p>
        </p:txBody>
      </p:sp>
    </p:spTree>
    <p:extLst>
      <p:ext uri="{BB962C8B-B14F-4D97-AF65-F5344CB8AC3E}">
        <p14:creationId xmlns:p14="http://schemas.microsoft.com/office/powerpoint/2010/main" val="539600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6733147-4905-42B6-8A11-9924A28FC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pt-BR" sz="5400" b="1" dirty="0">
                <a:cs typeface="Calibri Light" panose="020F0302020204030204"/>
              </a:rPr>
              <a:t>Bibliotecas</a:t>
            </a:r>
            <a:r>
              <a:rPr lang="pt-BR" sz="5200" b="1" dirty="0">
                <a:cs typeface="Calibri Light" panose="020F0302020204030204"/>
              </a:rPr>
              <a:t> alternativas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AE9B4863-26FD-4219-8893-D9FBCDE693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2749163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4111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A297797-5C89-4791-8204-AB071FA1F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5A00796-C80C-4003-87CB-E7B5D4FB8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839" y="643467"/>
            <a:ext cx="5457825" cy="5571065"/>
          </a:xfrm>
        </p:spPr>
        <p:txBody>
          <a:bodyPr>
            <a:normAutofit/>
          </a:bodyPr>
          <a:lstStyle/>
          <a:p>
            <a:r>
              <a:rPr lang="pt-BR" sz="4800" b="1" dirty="0">
                <a:cs typeface="Calibri Light"/>
              </a:rPr>
              <a:t>Dados armazenados</a:t>
            </a:r>
            <a:endParaRPr lang="pt-BR" b="1" dirty="0">
              <a:cs typeface="Calibri Light" panose="020F0302020204030204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69BBA9B-8F4E-4D2B-BEFA-41A475443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415188" y="-231223"/>
            <a:ext cx="1409491" cy="1876653"/>
          </a:xfrm>
          <a:custGeom>
            <a:avLst/>
            <a:gdLst>
              <a:gd name="connsiteX0" fmla="*/ 0 w 1409491"/>
              <a:gd name="connsiteY0" fmla="*/ 643075 h 1876653"/>
              <a:gd name="connsiteX1" fmla="*/ 643075 w 1409491"/>
              <a:gd name="connsiteY1" fmla="*/ 0 h 1876653"/>
              <a:gd name="connsiteX2" fmla="*/ 1409491 w 1409491"/>
              <a:gd name="connsiteY2" fmla="*/ 0 h 1876653"/>
              <a:gd name="connsiteX3" fmla="*/ 1409491 w 1409491"/>
              <a:gd name="connsiteY3" fmla="*/ 1876653 h 1876653"/>
              <a:gd name="connsiteX4" fmla="*/ 1233578 w 1409491"/>
              <a:gd name="connsiteY4" fmla="*/ 1876653 h 1876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9491" h="1876653">
                <a:moveTo>
                  <a:pt x="0" y="643075"/>
                </a:moveTo>
                <a:lnTo>
                  <a:pt x="643075" y="0"/>
                </a:lnTo>
                <a:lnTo>
                  <a:pt x="1409491" y="0"/>
                </a:lnTo>
                <a:lnTo>
                  <a:pt x="1409491" y="1876653"/>
                </a:lnTo>
                <a:lnTo>
                  <a:pt x="1233578" y="1876653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1012D1-8033-40B1-9EC0-91390FFC7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01285" y="128278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80943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D291F021-C45C-4D44-A2B8-A789E386C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3444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9AFB5B04-39AB-4F0E-AB1E-453D63B2C4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4676189"/>
              </p:ext>
            </p:extLst>
          </p:nvPr>
        </p:nvGraphicFramePr>
        <p:xfrm>
          <a:off x="6091238" y="642938"/>
          <a:ext cx="5457825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43356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A612A4AF-5019-4B2B-BC34-1F2F9E4CA662}"/>
              </a:ext>
            </a:extLst>
          </p:cNvPr>
          <p:cNvSpPr txBox="1"/>
          <p:nvPr/>
        </p:nvSpPr>
        <p:spPr>
          <a:xfrm>
            <a:off x="599435" y="3217991"/>
            <a:ext cx="5667375" cy="19089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Entidade -Relacionamento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4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" name="Freeform 7">
            <a:extLst>
              <a:ext uri="{FF2B5EF4-FFF2-40B4-BE49-F238E27FC236}">
                <a16:creationId xmlns:a16="http://schemas.microsoft.com/office/drawing/2014/main" id="{111A83C6-3159-48A2-95E0-D9A872D3EF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920618" cy="2896258"/>
          </a:xfrm>
          <a:custGeom>
            <a:avLst/>
            <a:gdLst>
              <a:gd name="connsiteX0" fmla="*/ 0 w 5920618"/>
              <a:gd name="connsiteY0" fmla="*/ 0 h 2896258"/>
              <a:gd name="connsiteX1" fmla="*/ 3191370 w 5920618"/>
              <a:gd name="connsiteY1" fmla="*/ 0 h 2896258"/>
              <a:gd name="connsiteX2" fmla="*/ 3346315 w 5920618"/>
              <a:gd name="connsiteY2" fmla="*/ 0 h 2896258"/>
              <a:gd name="connsiteX3" fmla="*/ 5920618 w 5920618"/>
              <a:gd name="connsiteY3" fmla="*/ 0 h 2896258"/>
              <a:gd name="connsiteX4" fmla="*/ 4583705 w 5920618"/>
              <a:gd name="connsiteY4" fmla="*/ 2896258 h 2896258"/>
              <a:gd name="connsiteX5" fmla="*/ 3346315 w 5920618"/>
              <a:gd name="connsiteY5" fmla="*/ 2896258 h 2896258"/>
              <a:gd name="connsiteX6" fmla="*/ 1854457 w 5920618"/>
              <a:gd name="connsiteY6" fmla="*/ 2896258 h 2896258"/>
              <a:gd name="connsiteX7" fmla="*/ 0 w 5920618"/>
              <a:gd name="connsiteY7" fmla="*/ 2896258 h 2896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0618" h="2896258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8" y="0"/>
                </a:lnTo>
                <a:lnTo>
                  <a:pt x="4583705" y="2896258"/>
                </a:lnTo>
                <a:lnTo>
                  <a:pt x="3346315" y="2896258"/>
                </a:lnTo>
                <a:lnTo>
                  <a:pt x="1854457" y="2896258"/>
                </a:lnTo>
                <a:lnTo>
                  <a:pt x="0" y="2896258"/>
                </a:lnTo>
                <a:close/>
              </a:path>
            </a:pathLst>
          </a:custGeom>
          <a:solidFill>
            <a:srgbClr val="5635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385CA0F4-192A-42CB-AEC6-013241B263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78" t="49979" r="26027" b="26317"/>
          <a:stretch/>
        </p:blipFill>
        <p:spPr>
          <a:xfrm>
            <a:off x="5140455" y="2245439"/>
            <a:ext cx="7013876" cy="3203187"/>
          </a:xfrm>
          <a:prstGeom prst="rect">
            <a:avLst/>
          </a:prstGeom>
        </p:spPr>
      </p:pic>
      <p:sp>
        <p:nvSpPr>
          <p:cNvPr id="18" name="Freeform 5">
            <a:extLst>
              <a:ext uri="{FF2B5EF4-FFF2-40B4-BE49-F238E27FC236}">
                <a16:creationId xmlns:a16="http://schemas.microsoft.com/office/drawing/2014/main" id="{00372701-83B9-478A-9B29-7A50C8310B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48626"/>
            <a:ext cx="6738450" cy="1409374"/>
          </a:xfrm>
          <a:custGeom>
            <a:avLst/>
            <a:gdLst>
              <a:gd name="connsiteX0" fmla="*/ 0 w 6738450"/>
              <a:gd name="connsiteY0" fmla="*/ 0 h 1409374"/>
              <a:gd name="connsiteX1" fmla="*/ 6738450 w 6738450"/>
              <a:gd name="connsiteY1" fmla="*/ 0 h 1409374"/>
              <a:gd name="connsiteX2" fmla="*/ 6085725 w 6738450"/>
              <a:gd name="connsiteY2" fmla="*/ 1409374 h 1409374"/>
              <a:gd name="connsiteX3" fmla="*/ 1524000 w 6738450"/>
              <a:gd name="connsiteY3" fmla="*/ 1409374 h 1409374"/>
              <a:gd name="connsiteX4" fmla="*/ 1200418 w 6738450"/>
              <a:gd name="connsiteY4" fmla="*/ 1409374 h 1409374"/>
              <a:gd name="connsiteX5" fmla="*/ 0 w 6738450"/>
              <a:gd name="connsiteY5" fmla="*/ 1409374 h 140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38450" h="1409374">
                <a:moveTo>
                  <a:pt x="0" y="0"/>
                </a:moveTo>
                <a:lnTo>
                  <a:pt x="6738450" y="0"/>
                </a:lnTo>
                <a:lnTo>
                  <a:pt x="6085725" y="1409374"/>
                </a:lnTo>
                <a:lnTo>
                  <a:pt x="1524000" y="1409374"/>
                </a:lnTo>
                <a:lnTo>
                  <a:pt x="1200418" y="1409374"/>
                </a:lnTo>
                <a:lnTo>
                  <a:pt x="0" y="1409374"/>
                </a:lnTo>
                <a:close/>
              </a:path>
            </a:pathLst>
          </a:custGeom>
          <a:solidFill>
            <a:srgbClr val="B2B2B2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 6">
            <a:extLst>
              <a:ext uri="{FF2B5EF4-FFF2-40B4-BE49-F238E27FC236}">
                <a16:creationId xmlns:a16="http://schemas.microsoft.com/office/drawing/2014/main" id="{9EDA5044-3268-4753-AEE8-20199924E2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5448626"/>
            <a:ext cx="5925190" cy="1409374"/>
          </a:xfrm>
          <a:custGeom>
            <a:avLst/>
            <a:gdLst>
              <a:gd name="connsiteX0" fmla="*/ 652725 w 5925190"/>
              <a:gd name="connsiteY0" fmla="*/ 0 h 1409374"/>
              <a:gd name="connsiteX1" fmla="*/ 5925190 w 5925190"/>
              <a:gd name="connsiteY1" fmla="*/ 0 h 1409374"/>
              <a:gd name="connsiteX2" fmla="*/ 5925190 w 5925190"/>
              <a:gd name="connsiteY2" fmla="*/ 1409374 h 1409374"/>
              <a:gd name="connsiteX3" fmla="*/ 0 w 5925190"/>
              <a:gd name="connsiteY3" fmla="*/ 1409374 h 140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1409374">
                <a:moveTo>
                  <a:pt x="652725" y="0"/>
                </a:moveTo>
                <a:lnTo>
                  <a:pt x="5925190" y="0"/>
                </a:lnTo>
                <a:lnTo>
                  <a:pt x="5925190" y="1409374"/>
                </a:lnTo>
                <a:lnTo>
                  <a:pt x="0" y="140937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713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189</Words>
  <Application>Microsoft Office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do Office</vt:lpstr>
      <vt:lpstr>Projeto Integrador VI Primeira Etapa </vt:lpstr>
      <vt:lpstr>Introdução</vt:lpstr>
      <vt:lpstr>Possíveis aplicações</vt:lpstr>
      <vt:lpstr>Bibliotecas usadas</vt:lpstr>
      <vt:lpstr>Bibliotecas alternativas</vt:lpstr>
      <vt:lpstr>Dados armazenados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Primeira Etapa Projeto Integrador VI </dc:title>
  <dc:creator>gulherme baccarin</dc:creator>
  <cp:lastModifiedBy>gulherme baccarin</cp:lastModifiedBy>
  <cp:revision>2</cp:revision>
  <dcterms:created xsi:type="dcterms:W3CDTF">2020-09-22T21:37:54Z</dcterms:created>
  <dcterms:modified xsi:type="dcterms:W3CDTF">2020-09-22T21:44:59Z</dcterms:modified>
</cp:coreProperties>
</file>