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16" r:id="rId2"/>
    <p:sldId id="767" r:id="rId3"/>
    <p:sldId id="768" r:id="rId4"/>
    <p:sldId id="769" r:id="rId5"/>
    <p:sldId id="770" r:id="rId6"/>
    <p:sldId id="771" r:id="rId7"/>
    <p:sldId id="772" r:id="rId8"/>
    <p:sldId id="773" r:id="rId9"/>
    <p:sldId id="774" r:id="rId10"/>
    <p:sldId id="775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E5CB8"/>
    <a:srgbClr val="005DA2"/>
    <a:srgbClr val="3366CC"/>
    <a:srgbClr val="003399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9" autoAdjust="0"/>
    <p:restoredTop sz="93190" autoAdjust="0"/>
  </p:normalViewPr>
  <p:slideViewPr>
    <p:cSldViewPr>
      <p:cViewPr varScale="1">
        <p:scale>
          <a:sx n="104" d="100"/>
          <a:sy n="104" d="100"/>
        </p:scale>
        <p:origin x="-1464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50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6F4C6-E93B-4806-81D2-F114C867E49D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1ABA-6434-462B-8F28-565603D6A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925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2E5CB8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72480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2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491204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273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9273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980728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1382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grou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2276872"/>
            <a:ext cx="9906000" cy="108012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이것이 </a:t>
            </a:r>
            <a:r>
              <a:rPr lang="en-US" altLang="ko-KR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C++ 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메모리 할당 예외 발생시 반환 값을 비교하는 것이 아니라 구조적으로 처리할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2480" y="1484784"/>
            <a:ext cx="936104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nSize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메모리 할당에 실패하면 예외를 던진다</a:t>
            </a:r>
            <a:r>
              <a:rPr lang="en-US" altLang="ko-KR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ko-KR" alt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16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m_pszData</a:t>
            </a:r>
            <a:r>
              <a:rPr lang="en-US" altLang="ko-KR" sz="16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16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600" b="1" u="sng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nSize</a:t>
            </a:r>
            <a:r>
              <a:rPr lang="en-US" altLang="ko-KR" sz="16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sz="1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nSize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sz="16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</a:t>
            </a:r>
            <a:r>
              <a:rPr lang="en-US" altLang="ko-KR" sz="16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nSize</a:t>
            </a:r>
            <a:r>
              <a:rPr lang="en-US" altLang="ko-KR" sz="16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b="1" u="sng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 </a:t>
            </a:r>
            <a:r>
              <a:rPr lang="en-US" altLang="ko-KR" sz="16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bad_alloc</a:t>
            </a:r>
            <a:r>
              <a:rPr lang="en-US" altLang="ko-KR" sz="16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altLang="ko-KR" sz="1600" b="1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altLang="ko-KR" sz="16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시스템이 밝힌 원인을 출력한다</a:t>
            </a:r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exp.what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"ERROR: </a:t>
            </a:r>
            <a:r>
              <a:rPr lang="en-US" altLang="ko-KR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70017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Chapter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8577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장의 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예외 처리 기본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00FF"/>
                </a:solidFill>
              </a:rPr>
              <a:t>try, throw, catch</a:t>
            </a:r>
            <a:r>
              <a:rPr lang="ko-KR" altLang="en-US" sz="2000" dirty="0" smtClean="0"/>
              <a:t>문을 중심으로 예외처리를 구성하는 방법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err="1" smtClean="0"/>
              <a:t>스택</a:t>
            </a:r>
            <a:r>
              <a:rPr lang="ko-KR" altLang="en-US" sz="2400" b="1" dirty="0" smtClean="0"/>
              <a:t> 풀기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예외 발생시 여러 함수로 인해 증가한 </a:t>
            </a:r>
            <a:r>
              <a:rPr lang="ko-KR" altLang="en-US" sz="2000" dirty="0" err="1" smtClean="0"/>
              <a:t>스택을</a:t>
            </a:r>
            <a:r>
              <a:rPr lang="ko-KR" altLang="en-US" sz="2000" dirty="0" smtClean="0"/>
              <a:t> 한 번에 정리할 수 있는 기능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메모리 예외 처리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객체가 생성 혹은 소멸하는 과정에서 발생하는 예외를 다루는 방법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예외 처리 기본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예외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40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문을 이용한 예외처리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문을 이용해 예외를 처리할 경우 처리할 예외의 경우만큼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문의 개수가 늘어난다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2480" y="1690930"/>
            <a:ext cx="950505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100, b;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 number: 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b;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 &gt; 0)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a / b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2400" b="1" u="sn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24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2400" b="1" u="sn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"ERROR: 0</a:t>
            </a:r>
            <a:r>
              <a:rPr lang="ko-KR" altLang="en-US" sz="2400" b="1" u="sn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으로 나눌 수 없습니다</a:t>
            </a:r>
            <a:r>
              <a:rPr lang="en-US" altLang="ko-KR" sz="2400" b="1" u="sn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ko-KR" altLang="en-US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24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108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try-catch </a:t>
            </a:r>
            <a:r>
              <a:rPr lang="ko-KR" altLang="en-US" dirty="0" smtClean="0"/>
              <a:t>문을 활용한 구조적 예외처리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try-catch</a:t>
            </a:r>
            <a:r>
              <a:rPr lang="ko-KR" altLang="en-US" dirty="0" smtClean="0"/>
              <a:t>문을 이용하면 예외처리 코드를 한데 묶어서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2480" y="1591047"/>
            <a:ext cx="95050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b;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altLang="ko-KR" sz="2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예외를 검사하고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던진다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 == 0)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throw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b;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a / b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altLang="ko-KR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nExp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예외를 받아 처리한다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"ERROR: "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nExp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으로 나눌 수 없습니다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08584" y="3645024"/>
            <a:ext cx="1152128" cy="3600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072680" y="4792506"/>
            <a:ext cx="1152128" cy="3600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5" idx="3"/>
            <a:endCxn id="6" idx="3"/>
          </p:cNvCxnSpPr>
          <p:nvPr/>
        </p:nvCxnSpPr>
        <p:spPr>
          <a:xfrm>
            <a:off x="2360712" y="3825044"/>
            <a:ext cx="864096" cy="1147482"/>
          </a:xfrm>
          <a:prstGeom prst="bentConnector3">
            <a:avLst>
              <a:gd name="adj1" fmla="val 213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70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catch </a:t>
            </a:r>
            <a:r>
              <a:rPr lang="ko-KR" altLang="en-US" dirty="0" smtClean="0"/>
              <a:t>다중화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catch</a:t>
            </a:r>
            <a:r>
              <a:rPr lang="ko-KR" altLang="en-US" dirty="0" smtClean="0"/>
              <a:t>문을 여러 개로 구현하는 경우이며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구별할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2480" y="1620664"/>
            <a:ext cx="95050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ExceptTest1()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"1~10 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양의 정수를 입력하세요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범위를 벗어난 숫자면 예외를 던진다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 ||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nInput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10)</a:t>
            </a:r>
          </a:p>
          <a:p>
            <a:pPr lvl="1"/>
            <a:r>
              <a:rPr lang="en-US" altLang="ko-KR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2000" b="1" u="sn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altLang="ko-KR" sz="20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nInput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sz="1600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ExceptTest2()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"Menu: [A]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\t[D]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elete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\t[E]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xit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\n:"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없는 메뉴를 선택하면 예외를 던진다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'D'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2000" b="1" u="sn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altLang="ko-KR" sz="20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13087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catch </a:t>
            </a:r>
            <a:r>
              <a:rPr lang="ko-KR" altLang="en-US" dirty="0" smtClean="0"/>
              <a:t>다중화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catch</a:t>
            </a:r>
            <a:r>
              <a:rPr lang="ko-KR" altLang="en-US" dirty="0" smtClean="0"/>
              <a:t>문을 여러 개로 구현하는 경우이며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구별할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480" y="1628800"/>
            <a:ext cx="9410947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정상적인 흐름이 한 블록 안에 모두 보인다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ExceptTest1();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ExceptTest2();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예외 상황은 별도로 분류하고 상황에 따라 구별해서 볼 수 있다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nExp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"ERROR:"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은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는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범위를 벗어난 숫자입니다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altLang="ko-KR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"ERROR: "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알 수 없는 메뉴입니다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35176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catch </a:t>
            </a:r>
            <a:r>
              <a:rPr lang="ko-KR" altLang="en-US" dirty="0" smtClean="0"/>
              <a:t>다중화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catch</a:t>
            </a:r>
            <a:r>
              <a:rPr lang="ko-KR" altLang="en-US" dirty="0" smtClean="0"/>
              <a:t>문을 여러 개로 구현하는 경우이며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구별할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72680" y="4077072"/>
            <a:ext cx="2088232" cy="10081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ExceptTest2()</a:t>
            </a:r>
            <a:endParaRPr lang="en-US" altLang="ko-K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……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throw </a:t>
            </a:r>
            <a:r>
              <a:rPr lang="en-US" altLang="ko-KR" dirty="0" err="1" smtClean="0">
                <a:solidFill>
                  <a:schemeClr val="tx1"/>
                </a:solidFill>
              </a:rPr>
              <a:t>ch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8584" y="2924944"/>
            <a:ext cx="2088232" cy="10081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ExceptTest1()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……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throw </a:t>
            </a:r>
            <a:r>
              <a:rPr lang="en-US" altLang="ko-KR" dirty="0" err="1" smtClean="0">
                <a:solidFill>
                  <a:schemeClr val="tx1"/>
                </a:solidFill>
              </a:rPr>
              <a:t>nInput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53000" y="2420888"/>
            <a:ext cx="3816424" cy="3096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ko-KR" sz="1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tmain</a:t>
            </a:r>
            <a:r>
              <a:rPr lang="en-US" altLang="ko-K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altLang="ko-K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……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05128" y="2708920"/>
            <a:ext cx="2088232" cy="100811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</a:t>
            </a:r>
            <a:endParaRPr lang="en-US" altLang="ko-K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ExceptTest1();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ExceptTest2();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169024" y="3861048"/>
            <a:ext cx="2088232" cy="100811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catch(</a:t>
            </a:r>
            <a:r>
              <a:rPr lang="en-US" altLang="ko-KR" sz="1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……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37176" y="4365104"/>
            <a:ext cx="2088232" cy="100811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catch(char)</a:t>
            </a:r>
            <a:endParaRPr lang="en-US" altLang="ko-K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……</a:t>
            </a:r>
          </a:p>
        </p:txBody>
      </p:sp>
      <p:cxnSp>
        <p:nvCxnSpPr>
          <p:cNvPr id="12" name="구부러진 연결선 44"/>
          <p:cNvCxnSpPr>
            <a:stCxn id="9" idx="0"/>
            <a:endCxn id="7" idx="0"/>
          </p:cNvCxnSpPr>
          <p:nvPr/>
        </p:nvCxnSpPr>
        <p:spPr>
          <a:xfrm rot="16200000" flipH="1" flipV="1">
            <a:off x="4592960" y="368660"/>
            <a:ext cx="216024" cy="4896544"/>
          </a:xfrm>
          <a:prstGeom prst="curvedConnector3">
            <a:avLst>
              <a:gd name="adj1" fmla="val -228712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257256" y="227687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cxnSp>
        <p:nvCxnSpPr>
          <p:cNvPr id="14" name="구부러진 연결선 44"/>
          <p:cNvCxnSpPr>
            <a:stCxn id="9" idx="0"/>
            <a:endCxn id="6" idx="0"/>
          </p:cNvCxnSpPr>
          <p:nvPr/>
        </p:nvCxnSpPr>
        <p:spPr>
          <a:xfrm rot="16200000" flipH="1" flipV="1">
            <a:off x="4448944" y="1376772"/>
            <a:ext cx="1368152" cy="4032448"/>
          </a:xfrm>
          <a:prstGeom prst="curvedConnector3">
            <a:avLst>
              <a:gd name="adj1" fmla="val -2677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44"/>
          <p:cNvCxnSpPr/>
          <p:nvPr/>
        </p:nvCxnSpPr>
        <p:spPr>
          <a:xfrm>
            <a:off x="2936776" y="3645024"/>
            <a:ext cx="2304256" cy="360040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44"/>
          <p:cNvCxnSpPr/>
          <p:nvPr/>
        </p:nvCxnSpPr>
        <p:spPr>
          <a:xfrm flipV="1">
            <a:off x="3008784" y="4581128"/>
            <a:ext cx="3600400" cy="360040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496616" y="4005064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4664968" y="414908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6408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예외 발생시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메모리를 한 번에 해제시키는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2480" y="1628800"/>
            <a:ext cx="9505056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TestFunc1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lvl="1"/>
            <a:r>
              <a:rPr lang="en-US" altLang="ko-KR" b="1" u="sn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 </a:t>
            </a:r>
            <a:r>
              <a:rPr lang="en-US" altLang="ko-KR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TestFunc2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...; TestFunc1(); }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TestFunc3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...; TestFunc2(); }</a:t>
            </a:r>
          </a:p>
          <a:p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TestFunc3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ko-KR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함수들을 반환하지 않고 </a:t>
            </a:r>
            <a:r>
              <a:rPr lang="ko-KR" alt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스택이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즉시 풀려 흐름이 넘어온다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"Exception handling"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4528" y="2276872"/>
            <a:ext cx="1152128" cy="3600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55626" y="5329783"/>
            <a:ext cx="4248472" cy="3600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5" idx="3"/>
            <a:endCxn id="6" idx="0"/>
          </p:cNvCxnSpPr>
          <p:nvPr/>
        </p:nvCxnSpPr>
        <p:spPr>
          <a:xfrm>
            <a:off x="1856656" y="2456892"/>
            <a:ext cx="1423206" cy="2872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214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432</Words>
  <Application>Microsoft Office PowerPoint</Application>
  <PresentationFormat>A4 용지(210x297mm)</PresentationFormat>
  <Paragraphs>160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[이것이 C++ 이다]</vt:lpstr>
      <vt:lpstr>예외 처리</vt:lpstr>
      <vt:lpstr>10장의 핵심 개념</vt:lpstr>
      <vt:lpstr>if문을 이용한 예외처리</vt:lpstr>
      <vt:lpstr>try-catch 문을 활용한 구조적 예외처리</vt:lpstr>
      <vt:lpstr>catch 다중화</vt:lpstr>
      <vt:lpstr>catch 다중화</vt:lpstr>
      <vt:lpstr>catch 다중화</vt:lpstr>
      <vt:lpstr>스택 풀기</vt:lpstr>
      <vt:lpstr>메모리 예외 처리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최호성</dc:creator>
  <cp:lastModifiedBy>supercomputer</cp:lastModifiedBy>
  <cp:revision>886</cp:revision>
  <dcterms:created xsi:type="dcterms:W3CDTF">2014-03-07T11:38:06Z</dcterms:created>
  <dcterms:modified xsi:type="dcterms:W3CDTF">2019-05-20T07:49:50Z</dcterms:modified>
</cp:coreProperties>
</file>