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16" r:id="rId2"/>
    <p:sldId id="782" r:id="rId3"/>
    <p:sldId id="783" r:id="rId4"/>
    <p:sldId id="784" r:id="rId5"/>
    <p:sldId id="785" r:id="rId6"/>
    <p:sldId id="786" r:id="rId7"/>
    <p:sldId id="787" r:id="rId8"/>
    <p:sldId id="788" r:id="rId9"/>
    <p:sldId id="789" r:id="rId10"/>
    <p:sldId id="790" r:id="rId11"/>
    <p:sldId id="791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9" autoAdjust="0"/>
    <p:restoredTop sz="93190" autoAdjust="0"/>
  </p:normalViewPr>
  <p:slideViewPr>
    <p:cSldViewPr>
      <p:cViewPr varScale="1">
        <p:scale>
          <a:sx n="104" d="100"/>
          <a:sy n="104" d="100"/>
        </p:scale>
        <p:origin x="-146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92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51ABA-6434-462B-8F28-565603D6AD2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35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 </a:t>
            </a:r>
            <a:r>
              <a:rPr lang="ko-KR" altLang="en-US" dirty="0" err="1" smtClean="0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캡처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외부에 선언된 변수의 값을 읽기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628800"/>
            <a:ext cx="950505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nData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  <a:endParaRPr lang="en-US" altLang="ko-K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24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altLang="ko-K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922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 </a:t>
            </a:r>
            <a:r>
              <a:rPr lang="ko-KR" altLang="en-US" dirty="0" err="1" smtClean="0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캡처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내부에서 값 변경 허용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원본이 변경되는 것은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480" y="1772816"/>
            <a:ext cx="950505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nData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  <a:endParaRPr lang="en-US" altLang="ko-K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fi-FI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i-FI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TestFunc = [nData](</a:t>
            </a:r>
            <a:r>
              <a:rPr lang="fi-FI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i-FI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fi-FI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</a:t>
            </a:r>
            <a:r>
              <a:rPr lang="fi-FI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fi-FI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fi-FI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nData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altLang="ko-K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2000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2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000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nData</a:t>
            </a:r>
            <a:r>
              <a:rPr lang="en-US" altLang="ko-KR" sz="2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000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2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22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못 다한 이야기와 앞으로 해야 할 것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STL</a:t>
            </a:r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표준 템플릿 라이브러리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err="1" smtClean="0"/>
              <a:t>람다식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‘</a:t>
            </a:r>
            <a:r>
              <a:rPr lang="ko-KR" altLang="en-US" sz="2000" dirty="0" smtClean="0"/>
              <a:t>이름이 없는 함수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클래스로 처리할 일을 간단한 코드 조각으로 대체할 수 있는 최신 문법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디자인 패턴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효율적인 프로그래밍을 위한 설계기법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예외 처리 기본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예외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29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문자열 처리를 위한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컨테이너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480" y="1629955"/>
            <a:ext cx="93610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string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클래스를 사용하기 위한 헤더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strName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당신의 이름은 </a:t>
            </a:r>
            <a:r>
              <a:rPr lang="en-US" altLang="ko-KR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strName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입니다</a:t>
            </a:r>
            <a:r>
              <a:rPr lang="en-US" altLang="ko-KR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167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템플릿으로 구현한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550397"/>
            <a:ext cx="950505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b="1" u="sng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ko-KR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b="1" u="sng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  <a:endParaRPr lang="en-US" altLang="ko-KR" sz="1400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20;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&amp;n : </a:t>
            </a:r>
            <a:r>
              <a:rPr lang="en-US" altLang="ko-K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n &lt;&lt; </a:t>
            </a:r>
            <a:r>
              <a:rPr lang="en-US" altLang="ko-KR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vec.push_back</a:t>
            </a:r>
            <a:r>
              <a:rPr lang="en-US" altLang="ko-K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vec.push_back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(40);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&amp;n :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n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55364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792088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캡처</a:t>
            </a:r>
            <a:r>
              <a:rPr lang="en-US" altLang="ko-KR" dirty="0" smtClean="0"/>
              <a:t>] (</a:t>
            </a:r>
            <a:r>
              <a:rPr lang="ko-KR" altLang="en-US" dirty="0" smtClean="0"/>
              <a:t>매개변수 리스트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반환형식 </a:t>
            </a:r>
            <a:r>
              <a:rPr lang="en-US" altLang="ko-KR" dirty="0" smtClean="0"/>
              <a:t>{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; }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캡처</a:t>
            </a:r>
            <a:r>
              <a:rPr lang="en-US" altLang="ko-KR" dirty="0"/>
              <a:t>] </a:t>
            </a:r>
            <a:r>
              <a:rPr lang="en-US" altLang="ko-KR" dirty="0" smtClean="0"/>
              <a:t>mutable throw (</a:t>
            </a:r>
            <a:r>
              <a:rPr lang="ko-KR" altLang="en-US" dirty="0"/>
              <a:t>매개변수 리스트</a:t>
            </a:r>
            <a:r>
              <a:rPr lang="en-US" altLang="ko-KR" dirty="0"/>
              <a:t>) -&gt; </a:t>
            </a:r>
            <a:r>
              <a:rPr lang="ko-KR" altLang="en-US" dirty="0"/>
              <a:t>반환형식 </a:t>
            </a:r>
            <a:r>
              <a:rPr lang="en-US" altLang="ko-KR" dirty="0"/>
              <a:t>{ </a:t>
            </a:r>
            <a:r>
              <a:rPr lang="ko-KR" altLang="en-US" dirty="0"/>
              <a:t>구문</a:t>
            </a:r>
            <a:r>
              <a:rPr lang="en-US" altLang="ko-KR" dirty="0"/>
              <a:t>; 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956896"/>
            <a:ext cx="95050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람다식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선언 및 정의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 = [](</a:t>
            </a:r>
            <a:r>
              <a:rPr lang="pt-BR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2400" b="1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pt-BR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pt-BR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pt-BR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"Lambda: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람다식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호출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</a:t>
            </a:r>
            <a:r>
              <a:rPr lang="en-US" altLang="ko-KR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ko-KR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230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람다식을</a:t>
            </a:r>
            <a:r>
              <a:rPr lang="ko-KR" altLang="en-US" dirty="0" smtClean="0"/>
              <a:t> 다른 함수의 매개변수로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668864"/>
            <a:ext cx="95050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::function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객체를 사용하기 위한 헤더 추가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::function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템플릿 클래스를 매개변수로 받는다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2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::function&lt;</a:t>
            </a:r>
            <a:r>
              <a:rPr lang="en-US" altLang="ko-KR" sz="20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(char*, </a:t>
            </a:r>
            <a:r>
              <a:rPr lang="en-US" altLang="ko-KR" sz="20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</a:t>
            </a:r>
            <a:r>
              <a:rPr lang="en-US" altLang="ko-KR" sz="20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221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람다식을</a:t>
            </a:r>
            <a:r>
              <a:rPr lang="ko-KR" altLang="en-US" dirty="0" smtClean="0"/>
              <a:t> 다른 함수의 매개변수로 사용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557367"/>
            <a:ext cx="950505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"*****Begin*****"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ko-K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함수의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실인수로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함수 몸체를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람다식으로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기술한다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altLang="ko-KR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sz="2000" b="1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pszParam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</a:t>
            </a:r>
            <a:r>
              <a:rPr lang="en-US" altLang="ko-KR" sz="20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altLang="ko-KR" sz="2000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000" b="1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pszParam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0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000" b="1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2000" b="1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0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2"/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"******End******"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74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 </a:t>
            </a:r>
            <a:r>
              <a:rPr lang="ko-KR" altLang="en-US" dirty="0" err="1" smtClean="0"/>
              <a:t>캡처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복사 </a:t>
            </a:r>
            <a:r>
              <a:rPr lang="ko-KR" altLang="en-US" sz="2400" dirty="0" err="1" smtClean="0"/>
              <a:t>캡처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람다식</a:t>
            </a:r>
            <a:r>
              <a:rPr lang="ko-KR" altLang="en-US" sz="2000" dirty="0" smtClean="0"/>
              <a:t> 선언의 내부에서 </a:t>
            </a:r>
            <a:r>
              <a:rPr lang="ko-KR" altLang="en-US" sz="2000" u="sng" dirty="0" smtClean="0">
                <a:solidFill>
                  <a:schemeClr val="accent1"/>
                </a:solidFill>
              </a:rPr>
              <a:t>외부 변수의 값을 복사 후 접근</a:t>
            </a:r>
            <a:r>
              <a:rPr lang="ko-KR" altLang="en-US" sz="2000" dirty="0" smtClean="0"/>
              <a:t>하기 위한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선언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dirty="0" smtClean="0"/>
              <a:t>참조 </a:t>
            </a:r>
            <a:r>
              <a:rPr lang="ko-KR" altLang="en-US" sz="2400" dirty="0" err="1" smtClean="0"/>
              <a:t>캡처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err="1"/>
              <a:t>람다식</a:t>
            </a:r>
            <a:r>
              <a:rPr lang="ko-KR" altLang="en-US" sz="2000" dirty="0"/>
              <a:t> 선언의 내부에서 </a:t>
            </a:r>
            <a:r>
              <a:rPr lang="ko-KR" altLang="en-US" sz="2000" u="sng" dirty="0">
                <a:solidFill>
                  <a:schemeClr val="accent1"/>
                </a:solidFill>
              </a:rPr>
              <a:t>외부 </a:t>
            </a:r>
            <a:r>
              <a:rPr lang="ko-KR" altLang="en-US" sz="2000" u="sng" dirty="0" smtClean="0">
                <a:solidFill>
                  <a:schemeClr val="accent1"/>
                </a:solidFill>
              </a:rPr>
              <a:t>변수에 대한 </a:t>
            </a:r>
            <a:r>
              <a:rPr lang="ko-KR" altLang="en-US" sz="2000" u="sng" dirty="0" err="1" smtClean="0">
                <a:solidFill>
                  <a:schemeClr val="accent1"/>
                </a:solidFill>
              </a:rPr>
              <a:t>참조자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선언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dirty="0" smtClean="0"/>
              <a:t>디폴트 복사 </a:t>
            </a:r>
            <a:r>
              <a:rPr lang="ko-KR" altLang="en-US" sz="2400" dirty="0" err="1" smtClean="0"/>
              <a:t>캡처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람다식</a:t>
            </a:r>
            <a:r>
              <a:rPr lang="ko-KR" altLang="en-US" sz="2000" dirty="0" smtClean="0"/>
              <a:t> 외부의 접근 가능한 모든 변수들을 </a:t>
            </a:r>
            <a:r>
              <a:rPr lang="ko-KR" altLang="en-US" sz="2000" u="sng" dirty="0" smtClean="0"/>
              <a:t>한 번에 복사 </a:t>
            </a:r>
            <a:r>
              <a:rPr lang="ko-KR" altLang="en-US" sz="2000" u="sng" dirty="0" err="1" smtClean="0"/>
              <a:t>캡쳐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dirty="0" smtClean="0"/>
              <a:t>디폴트 참조 </a:t>
            </a:r>
            <a:r>
              <a:rPr lang="ko-KR" altLang="en-US" sz="2400" dirty="0" err="1" smtClean="0"/>
              <a:t>캡처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err="1"/>
              <a:t>람다식</a:t>
            </a:r>
            <a:r>
              <a:rPr lang="ko-KR" altLang="en-US" sz="2000" dirty="0"/>
              <a:t> 외부의 접근 가능한 모든 변수들을 </a:t>
            </a:r>
            <a:r>
              <a:rPr lang="ko-KR" altLang="en-US" sz="2000" u="sng" dirty="0"/>
              <a:t>한 </a:t>
            </a:r>
            <a:r>
              <a:rPr lang="ko-KR" altLang="en-US" sz="2000" u="sng" dirty="0" smtClean="0"/>
              <a:t>번에 참조 </a:t>
            </a:r>
            <a:r>
              <a:rPr lang="ko-KR" altLang="en-US" sz="2000" u="sng" dirty="0" err="1"/>
              <a:t>캡쳐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내부에서 외부에 선언된 변수에 접근하기 위한 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558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608</Words>
  <Application>Microsoft Office PowerPoint</Application>
  <PresentationFormat>A4 용지(210x297mm)</PresentationFormat>
  <Paragraphs>143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[이것이 C++ 이다]</vt:lpstr>
      <vt:lpstr>못 다한 이야기와 앞으로 해야 할 것</vt:lpstr>
      <vt:lpstr>10장의 핵심 개념</vt:lpstr>
      <vt:lpstr>STL</vt:lpstr>
      <vt:lpstr>STL</vt:lpstr>
      <vt:lpstr>람다식</vt:lpstr>
      <vt:lpstr>람다식</vt:lpstr>
      <vt:lpstr>람다식</vt:lpstr>
      <vt:lpstr>람다 캡처</vt:lpstr>
      <vt:lpstr>람다 캡처</vt:lpstr>
      <vt:lpstr>람다 캡처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886</cp:revision>
  <dcterms:created xsi:type="dcterms:W3CDTF">2014-03-07T11:38:06Z</dcterms:created>
  <dcterms:modified xsi:type="dcterms:W3CDTF">2019-05-20T07:50:14Z</dcterms:modified>
</cp:coreProperties>
</file>